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7" r:id="rId2"/>
    <p:sldId id="263" r:id="rId3"/>
    <p:sldId id="264" r:id="rId4"/>
    <p:sldId id="267" r:id="rId5"/>
    <p:sldId id="268" r:id="rId6"/>
    <p:sldId id="269" r:id="rId7"/>
    <p:sldId id="270" r:id="rId8"/>
    <p:sldId id="272" r:id="rId9"/>
    <p:sldId id="277" r:id="rId10"/>
    <p:sldId id="273" r:id="rId11"/>
    <p:sldId id="278" r:id="rId12"/>
    <p:sldId id="271" r:id="rId13"/>
    <p:sldId id="274" r:id="rId14"/>
  </p:sldIdLst>
  <p:sldSz cx="20104100" cy="11309350"/>
  <p:notesSz cx="20104100" cy="1130935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ruk Cyr" pitchFamily="50" charset="-52"/>
      <p:regular r:id="rId20"/>
    </p:embeddedFont>
    <p:embeddedFont>
      <p:font typeface="Neue Machina" panose="00000500000000000000" pitchFamily="2" charset="-52"/>
      <p:regular r:id="rId21"/>
      <p:bold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 varScale="1">
        <p:scale>
          <a:sx n="40" d="100"/>
          <a:sy n="40" d="100"/>
        </p:scale>
        <p:origin x="90" y="8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'2023'!$B$1</c:f>
              <c:strCache>
                <c:ptCount val="1"/>
                <c:pt idx="0">
                  <c:v>Кол-во педагогов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'2023'!$A$2:$A$18</c:f>
              <c:strCache>
                <c:ptCount val="17"/>
                <c:pt idx="0">
                  <c:v>г. Ак-Довурак</c:v>
                </c:pt>
                <c:pt idx="1">
                  <c:v>г. Кызыл </c:v>
                </c:pt>
                <c:pt idx="2">
                  <c:v>Бай-Тайгинский</c:v>
                </c:pt>
                <c:pt idx="3">
                  <c:v>Барун-Хемчикский</c:v>
                </c:pt>
                <c:pt idx="4">
                  <c:v>Дзун-Хемчикский</c:v>
                </c:pt>
                <c:pt idx="5">
                  <c:v>Каа-Хемский </c:v>
                </c:pt>
                <c:pt idx="6">
                  <c:v>Кызылский</c:v>
                </c:pt>
                <c:pt idx="7">
                  <c:v>Овюрский</c:v>
                </c:pt>
                <c:pt idx="8">
                  <c:v>Пий-Хемский</c:v>
                </c:pt>
                <c:pt idx="9">
                  <c:v>Тандинский</c:v>
                </c:pt>
                <c:pt idx="10">
                  <c:v>Тес-Хемский </c:v>
                </c:pt>
                <c:pt idx="11">
                  <c:v>Тоджинский</c:v>
                </c:pt>
                <c:pt idx="12">
                  <c:v>Улуг-Хемский</c:v>
                </c:pt>
                <c:pt idx="13">
                  <c:v>Чаа-Хольский </c:v>
                </c:pt>
                <c:pt idx="14">
                  <c:v>Чеди-Хольский</c:v>
                </c:pt>
                <c:pt idx="15">
                  <c:v>Эрзинский</c:v>
                </c:pt>
                <c:pt idx="16">
                  <c:v>Ресучреждение </c:v>
                </c:pt>
              </c:strCache>
            </c:strRef>
          </c:cat>
          <c:val>
            <c:numRef>
              <c:f>'2023'!$B$2:$B$18</c:f>
              <c:numCache>
                <c:formatCode>General</c:formatCode>
                <c:ptCount val="17"/>
                <c:pt idx="0">
                  <c:v>0</c:v>
                </c:pt>
                <c:pt idx="1">
                  <c:v>40</c:v>
                </c:pt>
                <c:pt idx="2">
                  <c:v>2</c:v>
                </c:pt>
                <c:pt idx="3">
                  <c:v>0</c:v>
                </c:pt>
                <c:pt idx="4">
                  <c:v>4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D4-4412-93EF-8C4F2538AC4F}"/>
            </c:ext>
          </c:extLst>
        </c:ser>
        <c:ser>
          <c:idx val="1"/>
          <c:order val="1"/>
          <c:tx>
            <c:strRef>
              <c:f>'2023'!$C$1</c:f>
              <c:strCache>
                <c:ptCount val="1"/>
                <c:pt idx="0">
                  <c:v>подтвердили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'2023'!$A$2:$A$18</c:f>
              <c:strCache>
                <c:ptCount val="17"/>
                <c:pt idx="0">
                  <c:v>г. Ак-Довурак</c:v>
                </c:pt>
                <c:pt idx="1">
                  <c:v>г. Кызыл </c:v>
                </c:pt>
                <c:pt idx="2">
                  <c:v>Бай-Тайгинский</c:v>
                </c:pt>
                <c:pt idx="3">
                  <c:v>Барун-Хемчикский</c:v>
                </c:pt>
                <c:pt idx="4">
                  <c:v>Дзун-Хемчикский</c:v>
                </c:pt>
                <c:pt idx="5">
                  <c:v>Каа-Хемский </c:v>
                </c:pt>
                <c:pt idx="6">
                  <c:v>Кызылский</c:v>
                </c:pt>
                <c:pt idx="7">
                  <c:v>Овюрский</c:v>
                </c:pt>
                <c:pt idx="8">
                  <c:v>Пий-Хемский</c:v>
                </c:pt>
                <c:pt idx="9">
                  <c:v>Тандинский</c:v>
                </c:pt>
                <c:pt idx="10">
                  <c:v>Тес-Хемский </c:v>
                </c:pt>
                <c:pt idx="11">
                  <c:v>Тоджинский</c:v>
                </c:pt>
                <c:pt idx="12">
                  <c:v>Улуг-Хемский</c:v>
                </c:pt>
                <c:pt idx="13">
                  <c:v>Чаа-Хольский </c:v>
                </c:pt>
                <c:pt idx="14">
                  <c:v>Чеди-Хольский</c:v>
                </c:pt>
                <c:pt idx="15">
                  <c:v>Эрзинский</c:v>
                </c:pt>
                <c:pt idx="16">
                  <c:v>Ресучреждение </c:v>
                </c:pt>
              </c:strCache>
            </c:strRef>
          </c:cat>
          <c:val>
            <c:numRef>
              <c:f>'2023'!$C$2:$C$18</c:f>
              <c:numCache>
                <c:formatCode>General</c:formatCode>
                <c:ptCount val="17"/>
                <c:pt idx="0">
                  <c:v>2</c:v>
                </c:pt>
                <c:pt idx="1">
                  <c:v>12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D4-4412-93EF-8C4F2538A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895104"/>
        <c:axId val="34200320"/>
      </c:barChart>
      <c:catAx>
        <c:axId val="7089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200320"/>
        <c:crosses val="autoZero"/>
        <c:auto val="1"/>
        <c:lblAlgn val="ctr"/>
        <c:lblOffset val="100"/>
        <c:noMultiLvlLbl val="0"/>
      </c:catAx>
      <c:valAx>
        <c:axId val="3420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0895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7BF8C-0941-476E-BC56-9DF053D3AD4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B79333-5B66-4757-A2CE-3603C5E87EBC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Педагог-навигатор</a:t>
          </a:r>
        </a:p>
      </dgm:t>
    </dgm:pt>
    <dgm:pt modelId="{211A7674-B74A-4B51-AD39-E3E26A583860}" type="parTrans" cxnId="{5901928C-0A34-4C29-BC91-A4A3300978D7}">
      <dgm:prSet/>
      <dgm:spPr/>
      <dgm:t>
        <a:bodyPr/>
        <a:lstStyle/>
        <a:p>
          <a:endParaRPr lang="ru-RU"/>
        </a:p>
      </dgm:t>
    </dgm:pt>
    <dgm:pt modelId="{6AF5BED0-6E58-4055-A944-06A8087A9FD0}" type="sibTrans" cxnId="{5901928C-0A34-4C29-BC91-A4A3300978D7}">
      <dgm:prSet/>
      <dgm:spPr/>
      <dgm:t>
        <a:bodyPr/>
        <a:lstStyle/>
        <a:p>
          <a:endParaRPr lang="ru-RU"/>
        </a:p>
      </dgm:t>
    </dgm:pt>
    <dgm:pt modelId="{B7090CEB-49D9-43EC-A244-29DF33515846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комплексной </a:t>
          </a:r>
          <a:r>
            <a:rPr 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профориентацонной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работы</a:t>
          </a:r>
        </a:p>
      </dgm:t>
    </dgm:pt>
    <dgm:pt modelId="{341F8DCB-B447-47EA-A807-0A20FC4D829B}" type="parTrans" cxnId="{6001A760-F111-4244-915A-5F1170842E45}">
      <dgm:prSet/>
      <dgm:spPr/>
      <dgm:t>
        <a:bodyPr/>
        <a:lstStyle/>
        <a:p>
          <a:endParaRPr lang="ru-RU"/>
        </a:p>
      </dgm:t>
    </dgm:pt>
    <dgm:pt modelId="{BDD83AC5-E2AE-415F-B20A-CDCD31FD64AB}" type="sibTrans" cxnId="{6001A760-F111-4244-915A-5F1170842E45}">
      <dgm:prSet/>
      <dgm:spPr/>
      <dgm:t>
        <a:bodyPr/>
        <a:lstStyle/>
        <a:p>
          <a:endParaRPr lang="ru-RU"/>
        </a:p>
      </dgm:t>
    </dgm:pt>
    <dgm:pt modelId="{A274AD97-891B-46B8-BFCC-1C8C96364FD8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обучающихся в проекте</a:t>
          </a:r>
        </a:p>
      </dgm:t>
    </dgm:pt>
    <dgm:pt modelId="{A71B69D5-8B2C-464F-BBA7-B35CBD5B0138}" type="parTrans" cxnId="{F503E90D-13A6-400F-8DC3-6AFB66107D98}">
      <dgm:prSet/>
      <dgm:spPr/>
      <dgm:t>
        <a:bodyPr/>
        <a:lstStyle/>
        <a:p>
          <a:endParaRPr lang="ru-RU"/>
        </a:p>
      </dgm:t>
    </dgm:pt>
    <dgm:pt modelId="{D6F9FF45-7F2D-4D78-8FF6-A501FA00214A}" type="sibTrans" cxnId="{F503E90D-13A6-400F-8DC3-6AFB66107D98}">
      <dgm:prSet/>
      <dgm:spPr/>
      <dgm:t>
        <a:bodyPr/>
        <a:lstStyle/>
        <a:p>
          <a:endParaRPr lang="ru-RU"/>
        </a:p>
      </dgm:t>
    </dgm:pt>
    <dgm:pt modelId="{8D08391F-5335-4780-AA25-DE32487B5E6F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Обучение по программе повышения квалификации </a:t>
          </a:r>
        </a:p>
      </dgm:t>
    </dgm:pt>
    <dgm:pt modelId="{C2E52CD1-FC47-4BB3-B59D-DCB9B39E07E3}" type="parTrans" cxnId="{5CFCE8E0-C7FA-4B7C-8C97-40CB83198D56}">
      <dgm:prSet/>
      <dgm:spPr/>
      <dgm:t>
        <a:bodyPr/>
        <a:lstStyle/>
        <a:p>
          <a:endParaRPr lang="ru-RU"/>
        </a:p>
      </dgm:t>
    </dgm:pt>
    <dgm:pt modelId="{FB350A7A-C8A1-4D37-BC70-06D83FF9EB4F}" type="sibTrans" cxnId="{5CFCE8E0-C7FA-4B7C-8C97-40CB83198D56}">
      <dgm:prSet/>
      <dgm:spPr/>
      <dgm:t>
        <a:bodyPr/>
        <a:lstStyle/>
        <a:p>
          <a:endParaRPr lang="ru-RU"/>
        </a:p>
      </dgm:t>
    </dgm:pt>
    <dgm:pt modelId="{D0F57054-355E-4FC4-92A7-18300899186E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дополнительных возможностей для профессионального развития и коммуникации     </a:t>
          </a:r>
        </a:p>
      </dgm:t>
    </dgm:pt>
    <dgm:pt modelId="{B5267C85-234C-4533-A042-721321EDE808}" type="parTrans" cxnId="{BE64DABA-F7D5-4454-A678-B010CFD5EC18}">
      <dgm:prSet/>
      <dgm:spPr/>
      <dgm:t>
        <a:bodyPr/>
        <a:lstStyle/>
        <a:p>
          <a:endParaRPr lang="ru-RU"/>
        </a:p>
      </dgm:t>
    </dgm:pt>
    <dgm:pt modelId="{5B82DBB3-9FEB-4647-8A82-7209047F2AF8}" type="sibTrans" cxnId="{BE64DABA-F7D5-4454-A678-B010CFD5EC18}">
      <dgm:prSet/>
      <dgm:spPr/>
      <dgm:t>
        <a:bodyPr/>
        <a:lstStyle/>
        <a:p>
          <a:endParaRPr lang="ru-RU"/>
        </a:p>
      </dgm:t>
    </dgm:pt>
    <dgm:pt modelId="{3AC41A1A-4202-478A-8255-3F2A42D34523}">
      <dgm:prSet custT="1"/>
      <dgm:spPr>
        <a:solidFill>
          <a:schemeClr val="bg1"/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Обучаю-</a:t>
          </a:r>
        </a:p>
        <a:p>
          <a:r>
            <a:rPr lang="ru-RU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щийся</a:t>
          </a:r>
          <a:r>
            <a:rPr lang="ru-RU" sz="1800" dirty="0"/>
            <a:t> </a:t>
          </a:r>
        </a:p>
      </dgm:t>
    </dgm:pt>
    <dgm:pt modelId="{F809A3EF-BF84-44E7-A793-545D7E0B04C1}" type="parTrans" cxnId="{2F08B508-423E-4336-B727-5BE76549DEB7}">
      <dgm:prSet/>
      <dgm:spPr/>
      <dgm:t>
        <a:bodyPr/>
        <a:lstStyle/>
        <a:p>
          <a:endParaRPr lang="ru-RU"/>
        </a:p>
      </dgm:t>
    </dgm:pt>
    <dgm:pt modelId="{2927FB71-91F3-4E38-AEE6-32E426AEED31}" type="sibTrans" cxnId="{2F08B508-423E-4336-B727-5BE76549DEB7}">
      <dgm:prSet/>
      <dgm:spPr/>
      <dgm:t>
        <a:bodyPr/>
        <a:lstStyle/>
        <a:p>
          <a:endParaRPr lang="ru-RU"/>
        </a:p>
      </dgm:t>
    </dgm:pt>
    <dgm:pt modelId="{785C1D38-FECE-4FD5-A6FE-188244BD56B9}">
      <dgm:prSet/>
      <dgm:spPr>
        <a:solidFill>
          <a:schemeClr val="bg1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</a:t>
          </a:r>
        </a:p>
      </dgm:t>
    </dgm:pt>
    <dgm:pt modelId="{264F9DC5-EC97-4F48-8E80-AEDEA73544A5}" type="parTrans" cxnId="{67F939AD-D2A3-4108-B523-74E96613DEB0}">
      <dgm:prSet/>
      <dgm:spPr/>
      <dgm:t>
        <a:bodyPr/>
        <a:lstStyle/>
        <a:p>
          <a:endParaRPr lang="ru-RU"/>
        </a:p>
      </dgm:t>
    </dgm:pt>
    <dgm:pt modelId="{42504C04-D44B-4BD3-9CE3-DBCEDFD80F8E}" type="sibTrans" cxnId="{67F939AD-D2A3-4108-B523-74E96613DEB0}">
      <dgm:prSet/>
      <dgm:spPr/>
      <dgm:t>
        <a:bodyPr/>
        <a:lstStyle/>
        <a:p>
          <a:endParaRPr lang="ru-RU"/>
        </a:p>
      </dgm:t>
    </dgm:pt>
    <dgm:pt modelId="{AA9A232A-EDB2-4E38-9E66-8F86D4EEF483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Личный кабинет и участие в мероприятиях проекта</a:t>
          </a:r>
        </a:p>
      </dgm:t>
    </dgm:pt>
    <dgm:pt modelId="{F12C4362-BD18-446B-9AEA-0531193DBDC5}" type="parTrans" cxnId="{D81D3D06-681F-4487-BBA7-F48AD8EA57F0}">
      <dgm:prSet/>
      <dgm:spPr/>
      <dgm:t>
        <a:bodyPr/>
        <a:lstStyle/>
        <a:p>
          <a:endParaRPr lang="ru-RU"/>
        </a:p>
      </dgm:t>
    </dgm:pt>
    <dgm:pt modelId="{5B997F30-54D8-4EF4-B0DE-D4FFE2EBE106}" type="sibTrans" cxnId="{D81D3D06-681F-4487-BBA7-F48AD8EA57F0}">
      <dgm:prSet/>
      <dgm:spPr/>
      <dgm:t>
        <a:bodyPr/>
        <a:lstStyle/>
        <a:p>
          <a:endParaRPr lang="ru-RU"/>
        </a:p>
      </dgm:t>
    </dgm:pt>
    <dgm:pt modelId="{9919D377-4B7D-423C-AE4B-C8F05AFA90D1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Современный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профориентационный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контент</a:t>
          </a:r>
        </a:p>
      </dgm:t>
    </dgm:pt>
    <dgm:pt modelId="{D78AAA1F-8C9F-4ADA-A0D6-24D273572AAC}" type="parTrans" cxnId="{E9AF77F8-F782-4FD8-A1FF-91F9B1E104F4}">
      <dgm:prSet/>
      <dgm:spPr/>
      <dgm:t>
        <a:bodyPr/>
        <a:lstStyle/>
        <a:p>
          <a:endParaRPr lang="ru-RU"/>
        </a:p>
      </dgm:t>
    </dgm:pt>
    <dgm:pt modelId="{924CA771-8666-4220-B12B-589E671E4891}" type="sibTrans" cxnId="{E9AF77F8-F782-4FD8-A1FF-91F9B1E104F4}">
      <dgm:prSet/>
      <dgm:spPr/>
      <dgm:t>
        <a:bodyPr/>
        <a:lstStyle/>
        <a:p>
          <a:endParaRPr lang="ru-RU"/>
        </a:p>
      </dgm:t>
    </dgm:pt>
    <dgm:pt modelId="{7E559690-81F1-4B1C-B41F-EBAB51562D70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Знакомство с миром профессий, выбор своего будущего</a:t>
          </a:r>
        </a:p>
      </dgm:t>
    </dgm:pt>
    <dgm:pt modelId="{329EFD2C-B034-4ED0-A2F8-432BBC513A2B}" type="parTrans" cxnId="{3E457779-F675-410E-9F33-8D6DEC3DA2DB}">
      <dgm:prSet/>
      <dgm:spPr/>
      <dgm:t>
        <a:bodyPr/>
        <a:lstStyle/>
        <a:p>
          <a:endParaRPr lang="ru-RU"/>
        </a:p>
      </dgm:t>
    </dgm:pt>
    <dgm:pt modelId="{B89AE50C-88BE-4A4D-BCFD-4D90EC57632F}" type="sibTrans" cxnId="{3E457779-F675-410E-9F33-8D6DEC3DA2DB}">
      <dgm:prSet/>
      <dgm:spPr/>
      <dgm:t>
        <a:bodyPr/>
        <a:lstStyle/>
        <a:p>
          <a:endParaRPr lang="ru-RU"/>
        </a:p>
      </dgm:t>
    </dgm:pt>
    <dgm:pt modelId="{CB9F3112-6D43-4A33-8FC8-E4F09109192B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Многоуровневая диагностика с получением рекомендации по формированию образовательно-профессиональной траектории</a:t>
          </a:r>
        </a:p>
      </dgm:t>
    </dgm:pt>
    <dgm:pt modelId="{48D038CA-C111-4E33-94A8-87137A85B6E5}" type="parTrans" cxnId="{FE1AB82C-F918-42B6-B500-CD770A6EDC53}">
      <dgm:prSet/>
      <dgm:spPr/>
      <dgm:t>
        <a:bodyPr/>
        <a:lstStyle/>
        <a:p>
          <a:endParaRPr lang="ru-RU"/>
        </a:p>
      </dgm:t>
    </dgm:pt>
    <dgm:pt modelId="{39C03F07-001A-4E17-ADFF-C94CA35C9E8F}" type="sibTrans" cxnId="{FE1AB82C-F918-42B6-B500-CD770A6EDC53}">
      <dgm:prSet/>
      <dgm:spPr/>
      <dgm:t>
        <a:bodyPr/>
        <a:lstStyle/>
        <a:p>
          <a:endParaRPr lang="ru-RU"/>
        </a:p>
      </dgm:t>
    </dgm:pt>
    <dgm:pt modelId="{49DFF65D-3795-4BB1-936F-33462170EFAD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Доступ для изучения современных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профориентационных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 и материалов, которые помогут выстроить открытый диалог с ребенком и получение актуальной информации о мире современных профессий</a:t>
          </a:r>
        </a:p>
      </dgm:t>
    </dgm:pt>
    <dgm:pt modelId="{F2DF7DA1-0C13-4D62-9769-BDDD84867C67}" type="parTrans" cxnId="{6B6E0460-6529-4630-B43E-3C0B63899417}">
      <dgm:prSet/>
      <dgm:spPr/>
      <dgm:t>
        <a:bodyPr/>
        <a:lstStyle/>
        <a:p>
          <a:endParaRPr lang="ru-RU"/>
        </a:p>
      </dgm:t>
    </dgm:pt>
    <dgm:pt modelId="{61A1584C-514E-4907-9B7A-1822CF28BE3E}" type="sibTrans" cxnId="{6B6E0460-6529-4630-B43E-3C0B63899417}">
      <dgm:prSet/>
      <dgm:spPr/>
      <dgm:t>
        <a:bodyPr/>
        <a:lstStyle/>
        <a:p>
          <a:endParaRPr lang="ru-RU"/>
        </a:p>
      </dgm:t>
    </dgm:pt>
    <dgm:pt modelId="{C86BF10E-ACF3-4860-A94F-864E89A5CD22}" type="pres">
      <dgm:prSet presAssocID="{CA27BF8C-0941-476E-BC56-9DF053D3AD45}" presName="linearFlow" presStyleCnt="0">
        <dgm:presLayoutVars>
          <dgm:dir/>
          <dgm:animLvl val="lvl"/>
          <dgm:resizeHandles val="exact"/>
        </dgm:presLayoutVars>
      </dgm:prSet>
      <dgm:spPr/>
    </dgm:pt>
    <dgm:pt modelId="{81A60A99-B160-427B-97BC-BDCD10E729DE}" type="pres">
      <dgm:prSet presAssocID="{89B79333-5B66-4757-A2CE-3603C5E87EBC}" presName="composite" presStyleCnt="0"/>
      <dgm:spPr/>
    </dgm:pt>
    <dgm:pt modelId="{54E775D4-3543-4A3F-A989-4917532C402E}" type="pres">
      <dgm:prSet presAssocID="{89B79333-5B66-4757-A2CE-3603C5E87EBC}" presName="parentText" presStyleLbl="alignNode1" presStyleIdx="0" presStyleCnt="3" custScaleX="114343">
        <dgm:presLayoutVars>
          <dgm:chMax val="1"/>
          <dgm:bulletEnabled val="1"/>
        </dgm:presLayoutVars>
      </dgm:prSet>
      <dgm:spPr/>
    </dgm:pt>
    <dgm:pt modelId="{4DB7A1B9-6BB5-486B-BA1B-0CAF623265A9}" type="pres">
      <dgm:prSet presAssocID="{89B79333-5B66-4757-A2CE-3603C5E87EBC}" presName="descendantText" presStyleLbl="alignAcc1" presStyleIdx="0" presStyleCnt="3" custScaleY="129297" custLinFactNeighborX="885" custLinFactNeighborY="5597">
        <dgm:presLayoutVars>
          <dgm:bulletEnabled val="1"/>
        </dgm:presLayoutVars>
      </dgm:prSet>
      <dgm:spPr/>
    </dgm:pt>
    <dgm:pt modelId="{6A51025C-84DB-457B-98F5-A429457D696C}" type="pres">
      <dgm:prSet presAssocID="{6AF5BED0-6E58-4055-A944-06A8087A9FD0}" presName="sp" presStyleCnt="0"/>
      <dgm:spPr/>
    </dgm:pt>
    <dgm:pt modelId="{736DD742-0DBE-446C-BCF3-09BC62AC4554}" type="pres">
      <dgm:prSet presAssocID="{3AC41A1A-4202-478A-8255-3F2A42D34523}" presName="composite" presStyleCnt="0"/>
      <dgm:spPr/>
    </dgm:pt>
    <dgm:pt modelId="{3F9D2EFA-DF97-4B29-B6E7-DDBD1954818F}" type="pres">
      <dgm:prSet presAssocID="{3AC41A1A-4202-478A-8255-3F2A42D3452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19D0ACD-EA52-4B03-B5DF-E3A426D3291D}" type="pres">
      <dgm:prSet presAssocID="{3AC41A1A-4202-478A-8255-3F2A42D34523}" presName="descendantText" presStyleLbl="alignAcc1" presStyleIdx="1" presStyleCnt="3" custScaleY="154117">
        <dgm:presLayoutVars>
          <dgm:bulletEnabled val="1"/>
        </dgm:presLayoutVars>
      </dgm:prSet>
      <dgm:spPr/>
    </dgm:pt>
    <dgm:pt modelId="{68FFFA5F-B433-4232-BDDA-13966658C828}" type="pres">
      <dgm:prSet presAssocID="{2927FB71-91F3-4E38-AEE6-32E426AEED31}" presName="sp" presStyleCnt="0"/>
      <dgm:spPr/>
    </dgm:pt>
    <dgm:pt modelId="{042E93C1-C438-479A-A622-506384417B36}" type="pres">
      <dgm:prSet presAssocID="{785C1D38-FECE-4FD5-A6FE-188244BD56B9}" presName="composite" presStyleCnt="0"/>
      <dgm:spPr/>
    </dgm:pt>
    <dgm:pt modelId="{B7903AFC-F77A-4050-B8F8-A2CFDAAAC108}" type="pres">
      <dgm:prSet presAssocID="{785C1D38-FECE-4FD5-A6FE-188244BD56B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0DA24A7-86C1-48DD-8977-E53964892F4D}" type="pres">
      <dgm:prSet presAssocID="{785C1D38-FECE-4FD5-A6FE-188244BD56B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81D3D06-681F-4487-BBA7-F48AD8EA57F0}" srcId="{3AC41A1A-4202-478A-8255-3F2A42D34523}" destId="{AA9A232A-EDB2-4E38-9E66-8F86D4EEF483}" srcOrd="0" destOrd="0" parTransId="{F12C4362-BD18-446B-9AEA-0531193DBDC5}" sibTransId="{5B997F30-54D8-4EF4-B0DE-D4FFE2EBE106}"/>
    <dgm:cxn modelId="{2F08B508-423E-4336-B727-5BE76549DEB7}" srcId="{CA27BF8C-0941-476E-BC56-9DF053D3AD45}" destId="{3AC41A1A-4202-478A-8255-3F2A42D34523}" srcOrd="1" destOrd="0" parTransId="{F809A3EF-BF84-44E7-A793-545D7E0B04C1}" sibTransId="{2927FB71-91F3-4E38-AEE6-32E426AEED31}"/>
    <dgm:cxn modelId="{F503E90D-13A6-400F-8DC3-6AFB66107D98}" srcId="{89B79333-5B66-4757-A2CE-3603C5E87EBC}" destId="{A274AD97-891B-46B8-BFCC-1C8C96364FD8}" srcOrd="1" destOrd="0" parTransId="{A71B69D5-8B2C-464F-BBA7-B35CBD5B0138}" sibTransId="{D6F9FF45-7F2D-4D78-8FF6-A501FA00214A}"/>
    <dgm:cxn modelId="{A9877515-92CE-4223-A094-BFA2AB8D7B97}" type="presOf" srcId="{CB9F3112-6D43-4A33-8FC8-E4F09109192B}" destId="{119D0ACD-EA52-4B03-B5DF-E3A426D3291D}" srcOrd="0" destOrd="2" presId="urn:microsoft.com/office/officeart/2005/8/layout/chevron2"/>
    <dgm:cxn modelId="{5A0F601E-00E2-4F31-B8DC-F582C5256B89}" type="presOf" srcId="{D0F57054-355E-4FC4-92A7-18300899186E}" destId="{4DB7A1B9-6BB5-486B-BA1B-0CAF623265A9}" srcOrd="0" destOrd="3" presId="urn:microsoft.com/office/officeart/2005/8/layout/chevron2"/>
    <dgm:cxn modelId="{E9698C1F-590D-46D3-9A8C-F3EAEC6FFA06}" type="presOf" srcId="{9919D377-4B7D-423C-AE4B-C8F05AFA90D1}" destId="{119D0ACD-EA52-4B03-B5DF-E3A426D3291D}" srcOrd="0" destOrd="1" presId="urn:microsoft.com/office/officeart/2005/8/layout/chevron2"/>
    <dgm:cxn modelId="{80FA7523-2C6A-4FF5-95A1-FEC1B209A5D8}" type="presOf" srcId="{785C1D38-FECE-4FD5-A6FE-188244BD56B9}" destId="{B7903AFC-F77A-4050-B8F8-A2CFDAAAC108}" srcOrd="0" destOrd="0" presId="urn:microsoft.com/office/officeart/2005/8/layout/chevron2"/>
    <dgm:cxn modelId="{FE1AB82C-F918-42B6-B500-CD770A6EDC53}" srcId="{3AC41A1A-4202-478A-8255-3F2A42D34523}" destId="{CB9F3112-6D43-4A33-8FC8-E4F09109192B}" srcOrd="2" destOrd="0" parTransId="{48D038CA-C111-4E33-94A8-87137A85B6E5}" sibTransId="{39C03F07-001A-4E17-ADFF-C94CA35C9E8F}"/>
    <dgm:cxn modelId="{6B6E0460-6529-4630-B43E-3C0B63899417}" srcId="{785C1D38-FECE-4FD5-A6FE-188244BD56B9}" destId="{49DFF65D-3795-4BB1-936F-33462170EFAD}" srcOrd="0" destOrd="0" parTransId="{F2DF7DA1-0C13-4D62-9769-BDDD84867C67}" sibTransId="{61A1584C-514E-4907-9B7A-1822CF28BE3E}"/>
    <dgm:cxn modelId="{6001A760-F111-4244-915A-5F1170842E45}" srcId="{89B79333-5B66-4757-A2CE-3603C5E87EBC}" destId="{B7090CEB-49D9-43EC-A244-29DF33515846}" srcOrd="0" destOrd="0" parTransId="{341F8DCB-B447-47EA-A807-0A20FC4D829B}" sibTransId="{BDD83AC5-E2AE-415F-B20A-CDCD31FD64AB}"/>
    <dgm:cxn modelId="{1B238842-D3B1-4B44-AEB9-4F40B0DF3EA8}" type="presOf" srcId="{3AC41A1A-4202-478A-8255-3F2A42D34523}" destId="{3F9D2EFA-DF97-4B29-B6E7-DDBD1954818F}" srcOrd="0" destOrd="0" presId="urn:microsoft.com/office/officeart/2005/8/layout/chevron2"/>
    <dgm:cxn modelId="{04CA9544-C992-4991-853C-E7D74D3A2708}" type="presOf" srcId="{49DFF65D-3795-4BB1-936F-33462170EFAD}" destId="{B0DA24A7-86C1-48DD-8977-E53964892F4D}" srcOrd="0" destOrd="0" presId="urn:microsoft.com/office/officeart/2005/8/layout/chevron2"/>
    <dgm:cxn modelId="{50605E4C-EE01-4D5E-9102-78EFE5FFE383}" type="presOf" srcId="{8D08391F-5335-4780-AA25-DE32487B5E6F}" destId="{4DB7A1B9-6BB5-486B-BA1B-0CAF623265A9}" srcOrd="0" destOrd="2" presId="urn:microsoft.com/office/officeart/2005/8/layout/chevron2"/>
    <dgm:cxn modelId="{3E457779-F675-410E-9F33-8D6DEC3DA2DB}" srcId="{3AC41A1A-4202-478A-8255-3F2A42D34523}" destId="{7E559690-81F1-4B1C-B41F-EBAB51562D70}" srcOrd="3" destOrd="0" parTransId="{329EFD2C-B034-4ED0-A2F8-432BBC513A2B}" sibTransId="{B89AE50C-88BE-4A4D-BCFD-4D90EC57632F}"/>
    <dgm:cxn modelId="{14418A5A-E04B-411B-AEA4-0070AF748E84}" type="presOf" srcId="{CA27BF8C-0941-476E-BC56-9DF053D3AD45}" destId="{C86BF10E-ACF3-4860-A94F-864E89A5CD22}" srcOrd="0" destOrd="0" presId="urn:microsoft.com/office/officeart/2005/8/layout/chevron2"/>
    <dgm:cxn modelId="{F7951286-250F-404A-B97E-37ED2C790236}" type="presOf" srcId="{B7090CEB-49D9-43EC-A244-29DF33515846}" destId="{4DB7A1B9-6BB5-486B-BA1B-0CAF623265A9}" srcOrd="0" destOrd="0" presId="urn:microsoft.com/office/officeart/2005/8/layout/chevron2"/>
    <dgm:cxn modelId="{5901928C-0A34-4C29-BC91-A4A3300978D7}" srcId="{CA27BF8C-0941-476E-BC56-9DF053D3AD45}" destId="{89B79333-5B66-4757-A2CE-3603C5E87EBC}" srcOrd="0" destOrd="0" parTransId="{211A7674-B74A-4B51-AD39-E3E26A583860}" sibTransId="{6AF5BED0-6E58-4055-A944-06A8087A9FD0}"/>
    <dgm:cxn modelId="{2A7C358F-D314-4783-8EB0-828B3EF44581}" type="presOf" srcId="{89B79333-5B66-4757-A2CE-3603C5E87EBC}" destId="{54E775D4-3543-4A3F-A989-4917532C402E}" srcOrd="0" destOrd="0" presId="urn:microsoft.com/office/officeart/2005/8/layout/chevron2"/>
    <dgm:cxn modelId="{53E6E394-EC3F-499E-808E-23B6A4C31B9A}" type="presOf" srcId="{7E559690-81F1-4B1C-B41F-EBAB51562D70}" destId="{119D0ACD-EA52-4B03-B5DF-E3A426D3291D}" srcOrd="0" destOrd="3" presId="urn:microsoft.com/office/officeart/2005/8/layout/chevron2"/>
    <dgm:cxn modelId="{67F939AD-D2A3-4108-B523-74E96613DEB0}" srcId="{CA27BF8C-0941-476E-BC56-9DF053D3AD45}" destId="{785C1D38-FECE-4FD5-A6FE-188244BD56B9}" srcOrd="2" destOrd="0" parTransId="{264F9DC5-EC97-4F48-8E80-AEDEA73544A5}" sibTransId="{42504C04-D44B-4BD3-9CE3-DBCEDFD80F8E}"/>
    <dgm:cxn modelId="{BE64DABA-F7D5-4454-A678-B010CFD5EC18}" srcId="{89B79333-5B66-4757-A2CE-3603C5E87EBC}" destId="{D0F57054-355E-4FC4-92A7-18300899186E}" srcOrd="3" destOrd="0" parTransId="{B5267C85-234C-4533-A042-721321EDE808}" sibTransId="{5B82DBB3-9FEB-4647-8A82-7209047F2AF8}"/>
    <dgm:cxn modelId="{AE14E4D7-4C8D-40AE-8194-D286CE6BE1D3}" type="presOf" srcId="{A274AD97-891B-46B8-BFCC-1C8C96364FD8}" destId="{4DB7A1B9-6BB5-486B-BA1B-0CAF623265A9}" srcOrd="0" destOrd="1" presId="urn:microsoft.com/office/officeart/2005/8/layout/chevron2"/>
    <dgm:cxn modelId="{5CFCE8E0-C7FA-4B7C-8C97-40CB83198D56}" srcId="{89B79333-5B66-4757-A2CE-3603C5E87EBC}" destId="{8D08391F-5335-4780-AA25-DE32487B5E6F}" srcOrd="2" destOrd="0" parTransId="{C2E52CD1-FC47-4BB3-B59D-DCB9B39E07E3}" sibTransId="{FB350A7A-C8A1-4D37-BC70-06D83FF9EB4F}"/>
    <dgm:cxn modelId="{E9AF77F8-F782-4FD8-A1FF-91F9B1E104F4}" srcId="{3AC41A1A-4202-478A-8255-3F2A42D34523}" destId="{9919D377-4B7D-423C-AE4B-C8F05AFA90D1}" srcOrd="1" destOrd="0" parTransId="{D78AAA1F-8C9F-4ADA-A0D6-24D273572AAC}" sibTransId="{924CA771-8666-4220-B12B-589E671E4891}"/>
    <dgm:cxn modelId="{B904DDFD-1093-4DDB-92EA-73DC28BF9372}" type="presOf" srcId="{AA9A232A-EDB2-4E38-9E66-8F86D4EEF483}" destId="{119D0ACD-EA52-4B03-B5DF-E3A426D3291D}" srcOrd="0" destOrd="0" presId="urn:microsoft.com/office/officeart/2005/8/layout/chevron2"/>
    <dgm:cxn modelId="{ECA2160F-4331-4005-8D4D-B01F2C8FFBE9}" type="presParOf" srcId="{C86BF10E-ACF3-4860-A94F-864E89A5CD22}" destId="{81A60A99-B160-427B-97BC-BDCD10E729DE}" srcOrd="0" destOrd="0" presId="urn:microsoft.com/office/officeart/2005/8/layout/chevron2"/>
    <dgm:cxn modelId="{40FD90FB-A26C-4A44-9924-B2D1E0B432AE}" type="presParOf" srcId="{81A60A99-B160-427B-97BC-BDCD10E729DE}" destId="{54E775D4-3543-4A3F-A989-4917532C402E}" srcOrd="0" destOrd="0" presId="urn:microsoft.com/office/officeart/2005/8/layout/chevron2"/>
    <dgm:cxn modelId="{7983D2EC-57F5-4220-B043-C8478691BEEF}" type="presParOf" srcId="{81A60A99-B160-427B-97BC-BDCD10E729DE}" destId="{4DB7A1B9-6BB5-486B-BA1B-0CAF623265A9}" srcOrd="1" destOrd="0" presId="urn:microsoft.com/office/officeart/2005/8/layout/chevron2"/>
    <dgm:cxn modelId="{A30CB50F-5C8D-4C9E-9CDC-4634AB90CFED}" type="presParOf" srcId="{C86BF10E-ACF3-4860-A94F-864E89A5CD22}" destId="{6A51025C-84DB-457B-98F5-A429457D696C}" srcOrd="1" destOrd="0" presId="urn:microsoft.com/office/officeart/2005/8/layout/chevron2"/>
    <dgm:cxn modelId="{8BC7BA43-A152-4E3E-A85D-2F8715397A71}" type="presParOf" srcId="{C86BF10E-ACF3-4860-A94F-864E89A5CD22}" destId="{736DD742-0DBE-446C-BCF3-09BC62AC4554}" srcOrd="2" destOrd="0" presId="urn:microsoft.com/office/officeart/2005/8/layout/chevron2"/>
    <dgm:cxn modelId="{8ABC9648-EA32-46AF-897D-7D6E0828252C}" type="presParOf" srcId="{736DD742-0DBE-446C-BCF3-09BC62AC4554}" destId="{3F9D2EFA-DF97-4B29-B6E7-DDBD1954818F}" srcOrd="0" destOrd="0" presId="urn:microsoft.com/office/officeart/2005/8/layout/chevron2"/>
    <dgm:cxn modelId="{1DD11C35-0D98-4C56-A96C-4CD71CD1EFF6}" type="presParOf" srcId="{736DD742-0DBE-446C-BCF3-09BC62AC4554}" destId="{119D0ACD-EA52-4B03-B5DF-E3A426D3291D}" srcOrd="1" destOrd="0" presId="urn:microsoft.com/office/officeart/2005/8/layout/chevron2"/>
    <dgm:cxn modelId="{F1D8D481-B6AF-4246-A7CC-D4407CA71819}" type="presParOf" srcId="{C86BF10E-ACF3-4860-A94F-864E89A5CD22}" destId="{68FFFA5F-B433-4232-BDDA-13966658C828}" srcOrd="3" destOrd="0" presId="urn:microsoft.com/office/officeart/2005/8/layout/chevron2"/>
    <dgm:cxn modelId="{2415EC76-BD6B-485C-80AD-2254A73FFFCE}" type="presParOf" srcId="{C86BF10E-ACF3-4860-A94F-864E89A5CD22}" destId="{042E93C1-C438-479A-A622-506384417B36}" srcOrd="4" destOrd="0" presId="urn:microsoft.com/office/officeart/2005/8/layout/chevron2"/>
    <dgm:cxn modelId="{D9E4E2A1-4CE6-481E-8362-43CA8925B286}" type="presParOf" srcId="{042E93C1-C438-479A-A622-506384417B36}" destId="{B7903AFC-F77A-4050-B8F8-A2CFDAAAC108}" srcOrd="0" destOrd="0" presId="urn:microsoft.com/office/officeart/2005/8/layout/chevron2"/>
    <dgm:cxn modelId="{F13B1098-E454-42B8-9D55-E3D49C39E952}" type="presParOf" srcId="{042E93C1-C438-479A-A622-506384417B36}" destId="{B0DA24A7-86C1-48DD-8977-E53964892F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69CF8F-8EC0-423B-B140-5E0A69DFA302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F985CD6-1AA4-4A56-98B4-147467483F08}">
      <dgm:prSet phldrT="[Текст]" custT="1"/>
      <dgm:spPr/>
      <dgm:t>
        <a:bodyPr/>
        <a:lstStyle/>
        <a:p>
          <a:r>
            <a:rPr lang="ru-RU" sz="3600" i="1" dirty="0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ru-RU" sz="43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i="1" dirty="0">
              <a:latin typeface="Times New Roman" panose="02020603050405020304" pitchFamily="18" charset="0"/>
              <a:cs typeface="Times New Roman" panose="02020603050405020304" pitchFamily="18" charset="0"/>
            </a:rPr>
            <a:t>Увлекаюсь</a:t>
          </a:r>
          <a:r>
            <a:rPr lang="ru-RU" sz="4300" i="1" dirty="0">
              <a:latin typeface="Times New Roman" panose="02020603050405020304" pitchFamily="18" charset="0"/>
              <a:cs typeface="Times New Roman" panose="02020603050405020304" pitchFamily="18" charset="0"/>
            </a:rPr>
            <a:t> -</a:t>
          </a:r>
        </a:p>
      </dgm:t>
    </dgm:pt>
    <dgm:pt modelId="{F6FD7C41-CEA9-445C-ACCC-2FFB0971390D}" type="parTrans" cxnId="{BB6B6DEA-BD09-48B6-BD01-59680811DAA8}">
      <dgm:prSet/>
      <dgm:spPr/>
      <dgm:t>
        <a:bodyPr/>
        <a:lstStyle/>
        <a:p>
          <a:endParaRPr lang="ru-RU"/>
        </a:p>
      </dgm:t>
    </dgm:pt>
    <dgm:pt modelId="{1539690A-AE15-4F09-A987-F87EE91309C2}" type="sibTrans" cxnId="{BB6B6DEA-BD09-48B6-BD01-59680811DAA8}">
      <dgm:prSet/>
      <dgm:spPr/>
      <dgm:t>
        <a:bodyPr/>
        <a:lstStyle/>
        <a:p>
          <a:endParaRPr lang="ru-RU"/>
        </a:p>
      </dgm:t>
    </dgm:pt>
    <dgm:pt modelId="{1C1553A4-D955-46FE-A2D0-39CE55B9D091}">
      <dgm:prSet phldrT="[Текст]"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Всероссийские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профориентационные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уроки</a:t>
          </a:r>
        </a:p>
      </dgm:t>
    </dgm:pt>
    <dgm:pt modelId="{9AB95AB0-4243-4FC0-BCB7-64AAD9D39354}" type="parTrans" cxnId="{EF390295-948B-4F3A-8ADB-B8C280563BEB}">
      <dgm:prSet/>
      <dgm:spPr/>
      <dgm:t>
        <a:bodyPr/>
        <a:lstStyle/>
        <a:p>
          <a:endParaRPr lang="ru-RU"/>
        </a:p>
      </dgm:t>
    </dgm:pt>
    <dgm:pt modelId="{91F78DE8-9604-402B-9AE0-A9C7D2BE129D}" type="sibTrans" cxnId="{EF390295-948B-4F3A-8ADB-B8C280563BEB}">
      <dgm:prSet/>
      <dgm:spPr/>
      <dgm:t>
        <a:bodyPr/>
        <a:lstStyle/>
        <a:p>
          <a:endParaRPr lang="ru-RU"/>
        </a:p>
      </dgm:t>
    </dgm:pt>
    <dgm:pt modelId="{5B52DA1E-822D-4B3F-BAFC-48DFFEEF43E3}">
      <dgm:prSet phldrT="[Текст]" custT="1"/>
      <dgm:spPr/>
      <dgm:t>
        <a:bodyPr/>
        <a:lstStyle/>
        <a:p>
          <a:r>
            <a:rPr lang="ru-RU" sz="3600" i="1" dirty="0">
              <a:latin typeface="Times New Roman" panose="02020603050405020304" pitchFamily="18" charset="0"/>
              <a:cs typeface="Times New Roman" panose="02020603050405020304" pitchFamily="18" charset="0"/>
            </a:rPr>
            <a:t>2. Понимаю себя – </a:t>
          </a:r>
        </a:p>
      </dgm:t>
    </dgm:pt>
    <dgm:pt modelId="{191A88C9-6B09-4B29-AC98-63E1C658FD95}" type="parTrans" cxnId="{6D6BCFEC-7B51-48A9-BC69-E81F78510C9E}">
      <dgm:prSet/>
      <dgm:spPr/>
      <dgm:t>
        <a:bodyPr/>
        <a:lstStyle/>
        <a:p>
          <a:endParaRPr lang="ru-RU"/>
        </a:p>
      </dgm:t>
    </dgm:pt>
    <dgm:pt modelId="{5A316F6A-A9ED-4E1E-8DB6-FD9EE48FE209}" type="sibTrans" cxnId="{6D6BCFEC-7B51-48A9-BC69-E81F78510C9E}">
      <dgm:prSet/>
      <dgm:spPr/>
      <dgm:t>
        <a:bodyPr/>
        <a:lstStyle/>
        <a:p>
          <a:endParaRPr lang="ru-RU"/>
        </a:p>
      </dgm:t>
    </dgm:pt>
    <dgm:pt modelId="{54E98D2A-DED9-47A1-B6F2-D474E2E1CB2B}">
      <dgm:prSet phldrT="[Текст]" custT="1"/>
      <dgm:spPr/>
      <dgm:t>
        <a:bodyPr/>
        <a:lstStyle/>
        <a:p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профориентационная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онлайн диагностика</a:t>
          </a:r>
        </a:p>
      </dgm:t>
    </dgm:pt>
    <dgm:pt modelId="{3D3AEAB0-31D2-406E-B2FD-048FCEB9D22E}" type="parTrans" cxnId="{B87E5BEF-CFE5-44D1-83DA-015C0CCF6DAE}">
      <dgm:prSet/>
      <dgm:spPr/>
      <dgm:t>
        <a:bodyPr/>
        <a:lstStyle/>
        <a:p>
          <a:endParaRPr lang="ru-RU"/>
        </a:p>
      </dgm:t>
    </dgm:pt>
    <dgm:pt modelId="{59354CB8-8155-4503-85B3-903F26F7A930}" type="sibTrans" cxnId="{B87E5BEF-CFE5-44D1-83DA-015C0CCF6DAE}">
      <dgm:prSet/>
      <dgm:spPr/>
      <dgm:t>
        <a:bodyPr/>
        <a:lstStyle/>
        <a:p>
          <a:endParaRPr lang="ru-RU"/>
        </a:p>
      </dgm:t>
    </dgm:pt>
    <dgm:pt modelId="{7587E4CE-6318-471F-A833-9E7B6DFE4BC3}">
      <dgm:prSet phldrT="[Текст]" custT="1"/>
      <dgm:spPr/>
      <dgm:t>
        <a:bodyPr/>
        <a:lstStyle/>
        <a:p>
          <a:r>
            <a:rPr lang="ru-RU" sz="3600" i="1" dirty="0">
              <a:latin typeface="Times New Roman" panose="02020603050405020304" pitchFamily="18" charset="0"/>
              <a:cs typeface="Times New Roman" panose="02020603050405020304" pitchFamily="18" charset="0"/>
            </a:rPr>
            <a:t>5. Осознаю –</a:t>
          </a:r>
        </a:p>
      </dgm:t>
    </dgm:pt>
    <dgm:pt modelId="{FD5EA8AF-F0D0-43A0-9EA1-F0E98938DF53}" type="parTrans" cxnId="{6BAFD386-70CC-4FC0-BDBA-B820DF93B600}">
      <dgm:prSet/>
      <dgm:spPr/>
      <dgm:t>
        <a:bodyPr/>
        <a:lstStyle/>
        <a:p>
          <a:endParaRPr lang="ru-RU"/>
        </a:p>
      </dgm:t>
    </dgm:pt>
    <dgm:pt modelId="{4C846636-334E-4E0A-9897-5FA78176044E}" type="sibTrans" cxnId="{6BAFD386-70CC-4FC0-BDBA-B820DF93B600}">
      <dgm:prSet/>
      <dgm:spPr/>
      <dgm:t>
        <a:bodyPr/>
        <a:lstStyle/>
        <a:p>
          <a:endParaRPr lang="ru-RU"/>
        </a:p>
      </dgm:t>
    </dgm:pt>
    <dgm:pt modelId="{834740F6-6354-4F95-A765-3E0DF88A750C}">
      <dgm:prSet phldrT="[Текст]" custT="1"/>
      <dgm:spPr/>
      <dgm:t>
        <a:bodyPr/>
        <a:lstStyle/>
        <a:p>
          <a:r>
            <a:rPr lang="ru-RU" sz="3600" i="1" dirty="0">
              <a:latin typeface="Times New Roman" panose="02020603050405020304" pitchFamily="18" charset="0"/>
              <a:cs typeface="Times New Roman" panose="02020603050405020304" pitchFamily="18" charset="0"/>
            </a:rPr>
            <a:t>3. Узнаю профессии </a:t>
          </a:r>
          <a:r>
            <a:rPr lang="ru-RU" sz="3600" dirty="0"/>
            <a:t>– </a:t>
          </a:r>
        </a:p>
      </dgm:t>
    </dgm:pt>
    <dgm:pt modelId="{3981D856-FB97-4AF6-82CC-46DE0A4E9B85}" type="parTrans" cxnId="{0679F37F-56A0-48C3-A01E-7C1A0288C2E1}">
      <dgm:prSet/>
      <dgm:spPr/>
      <dgm:t>
        <a:bodyPr/>
        <a:lstStyle/>
        <a:p>
          <a:endParaRPr lang="ru-RU"/>
        </a:p>
      </dgm:t>
    </dgm:pt>
    <dgm:pt modelId="{9E94AA28-B275-4CA6-A36A-40BCCF1D242D}" type="sibTrans" cxnId="{0679F37F-56A0-48C3-A01E-7C1A0288C2E1}">
      <dgm:prSet/>
      <dgm:spPr/>
      <dgm:t>
        <a:bodyPr/>
        <a:lstStyle/>
        <a:p>
          <a:endParaRPr lang="ru-RU"/>
        </a:p>
      </dgm:t>
    </dgm:pt>
    <dgm:pt modelId="{3E5F4B32-DDD0-4F1F-953B-2335CD700B29}">
      <dgm:prSet phldrT="[Текст]"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профессионального выбора</a:t>
          </a:r>
        </a:p>
      </dgm:t>
    </dgm:pt>
    <dgm:pt modelId="{977CEFB5-F8F2-4FF5-AB0B-7FEEC867B855}" type="parTrans" cxnId="{E60DE446-2C48-42E0-B119-5B20D3C0EAB6}">
      <dgm:prSet/>
      <dgm:spPr/>
      <dgm:t>
        <a:bodyPr/>
        <a:lstStyle/>
        <a:p>
          <a:endParaRPr lang="ru-RU"/>
        </a:p>
      </dgm:t>
    </dgm:pt>
    <dgm:pt modelId="{2F9EA874-99DA-4669-84DE-5ED3B7CB8B95}" type="sibTrans" cxnId="{E60DE446-2C48-42E0-B119-5B20D3C0EAB6}">
      <dgm:prSet/>
      <dgm:spPr/>
      <dgm:t>
        <a:bodyPr/>
        <a:lstStyle/>
        <a:p>
          <a:endParaRPr lang="ru-RU"/>
        </a:p>
      </dgm:t>
    </dgm:pt>
    <dgm:pt modelId="{0296FC57-571C-4D5F-BAE0-A7B98E09E149}">
      <dgm:prSet phldrT="[Текст]"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мультимедийные выставки</a:t>
          </a:r>
        </a:p>
      </dgm:t>
    </dgm:pt>
    <dgm:pt modelId="{EEDD4703-C390-4C2E-9DB7-3159EABED2F3}" type="parTrans" cxnId="{3DE52FCA-21D9-4963-B384-BC1EB8903B9E}">
      <dgm:prSet/>
      <dgm:spPr/>
      <dgm:t>
        <a:bodyPr/>
        <a:lstStyle/>
        <a:p>
          <a:endParaRPr lang="ru-RU"/>
        </a:p>
      </dgm:t>
    </dgm:pt>
    <dgm:pt modelId="{39E1E915-5CE1-488B-9923-83B6C48A6051}" type="sibTrans" cxnId="{3DE52FCA-21D9-4963-B384-BC1EB8903B9E}">
      <dgm:prSet/>
      <dgm:spPr/>
      <dgm:t>
        <a:bodyPr/>
        <a:lstStyle/>
        <a:p>
          <a:endParaRPr lang="ru-RU"/>
        </a:p>
      </dgm:t>
    </dgm:pt>
    <dgm:pt modelId="{AF5FA1FB-3EC6-411A-9B7B-543D44193296}">
      <dgm:prSet phldrT="[Текст]" custT="1"/>
      <dgm:spPr/>
      <dgm:t>
        <a:bodyPr/>
        <a:lstStyle/>
        <a:p>
          <a:r>
            <a:rPr lang="ru-RU" sz="3600" i="1" dirty="0">
              <a:latin typeface="Times New Roman" panose="02020603050405020304" pitchFamily="18" charset="0"/>
              <a:cs typeface="Times New Roman" panose="02020603050405020304" pitchFamily="18" charset="0"/>
            </a:rPr>
            <a:t>4. Пробую – </a:t>
          </a:r>
        </a:p>
      </dgm:t>
    </dgm:pt>
    <dgm:pt modelId="{C57AE5F6-DD30-4F00-90D3-1D8D00B16259}" type="parTrans" cxnId="{4E24D473-493B-4AFA-B738-0FAB41D9AF7A}">
      <dgm:prSet/>
      <dgm:spPr/>
      <dgm:t>
        <a:bodyPr/>
        <a:lstStyle/>
        <a:p>
          <a:endParaRPr lang="ru-RU"/>
        </a:p>
      </dgm:t>
    </dgm:pt>
    <dgm:pt modelId="{FAAD5039-9579-41F3-851B-BEAB3829B255}" type="sibTrans" cxnId="{4E24D473-493B-4AFA-B738-0FAB41D9AF7A}">
      <dgm:prSet/>
      <dgm:spPr/>
      <dgm:t>
        <a:bodyPr/>
        <a:lstStyle/>
        <a:p>
          <a:endParaRPr lang="ru-RU"/>
        </a:p>
      </dgm:t>
    </dgm:pt>
    <dgm:pt modelId="{3B1ADCB6-51E7-49E6-ADDB-E829FAAD71D8}">
      <dgm:prSet phldrT="[Текст]" custT="1"/>
      <dgm:spPr/>
      <dgm:t>
        <a:bodyPr/>
        <a:lstStyle/>
        <a:p>
          <a:r>
            <a:rPr lang="ru-RU" sz="3600" i="1" dirty="0">
              <a:latin typeface="Times New Roman" panose="02020603050405020304" pitchFamily="18" charset="0"/>
              <a:cs typeface="Times New Roman" panose="02020603050405020304" pitchFamily="18" charset="0"/>
            </a:rPr>
            <a:t>6.Планирую – </a:t>
          </a:r>
        </a:p>
      </dgm:t>
    </dgm:pt>
    <dgm:pt modelId="{8FAC90EA-7B67-43F2-81FA-52FD09D08BBD}" type="parTrans" cxnId="{8727CAB5-64B3-40F3-B574-D7A9D4540E0A}">
      <dgm:prSet/>
      <dgm:spPr/>
      <dgm:t>
        <a:bodyPr/>
        <a:lstStyle/>
        <a:p>
          <a:endParaRPr lang="ru-RU"/>
        </a:p>
      </dgm:t>
    </dgm:pt>
    <dgm:pt modelId="{60151064-E8F9-4810-9CC5-3E6C3C445C81}" type="sibTrans" cxnId="{8727CAB5-64B3-40F3-B574-D7A9D4540E0A}">
      <dgm:prSet/>
      <dgm:spPr/>
      <dgm:t>
        <a:bodyPr/>
        <a:lstStyle/>
        <a:p>
          <a:endParaRPr lang="ru-RU"/>
        </a:p>
      </dgm:t>
    </dgm:pt>
    <dgm:pt modelId="{A2C38175-EF8D-4B80-8B3D-8C0C29AEB7A9}">
      <dgm:prSet phldrT="[Текст]"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углубленная сравнительная диагностика</a:t>
          </a:r>
        </a:p>
      </dgm:t>
    </dgm:pt>
    <dgm:pt modelId="{A8AA0AF5-EC2D-412E-BA20-7188DEECFA5C}" type="parTrans" cxnId="{8A60162D-7898-4226-9505-55FB4BFF3A18}">
      <dgm:prSet/>
      <dgm:spPr/>
      <dgm:t>
        <a:bodyPr/>
        <a:lstStyle/>
        <a:p>
          <a:endParaRPr lang="ru-RU"/>
        </a:p>
      </dgm:t>
    </dgm:pt>
    <dgm:pt modelId="{DFF7C292-EE8B-47DF-8C23-46FCFD7D6066}" type="sibTrans" cxnId="{8A60162D-7898-4226-9505-55FB4BFF3A18}">
      <dgm:prSet/>
      <dgm:spPr/>
      <dgm:t>
        <a:bodyPr/>
        <a:lstStyle/>
        <a:p>
          <a:endParaRPr lang="ru-RU"/>
        </a:p>
      </dgm:t>
    </dgm:pt>
    <dgm:pt modelId="{CA8A0F1E-0611-4588-BAEF-1459AF1B28C4}">
      <dgm:prSet phldrT="[Текст]"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итоговые уроки-рефлексия</a:t>
          </a:r>
        </a:p>
      </dgm:t>
    </dgm:pt>
    <dgm:pt modelId="{2FBB839F-378C-4752-9C1D-7B0C976F3AB5}" type="parTrans" cxnId="{06BF30BB-818F-449D-B72D-3698EB8FF269}">
      <dgm:prSet/>
      <dgm:spPr/>
      <dgm:t>
        <a:bodyPr/>
        <a:lstStyle/>
        <a:p>
          <a:endParaRPr lang="ru-RU"/>
        </a:p>
      </dgm:t>
    </dgm:pt>
    <dgm:pt modelId="{58B2B89F-5586-485F-96D6-D9B1CF1B1BA6}" type="sibTrans" cxnId="{06BF30BB-818F-449D-B72D-3698EB8FF269}">
      <dgm:prSet/>
      <dgm:spPr/>
      <dgm:t>
        <a:bodyPr/>
        <a:lstStyle/>
        <a:p>
          <a:endParaRPr lang="ru-RU"/>
        </a:p>
      </dgm:t>
    </dgm:pt>
    <dgm:pt modelId="{E3778524-148E-42F5-93D0-A0148E7EF343}" type="pres">
      <dgm:prSet presAssocID="{6C69CF8F-8EC0-423B-B140-5E0A69DFA302}" presName="Name0" presStyleCnt="0">
        <dgm:presLayoutVars>
          <dgm:dir/>
          <dgm:animLvl val="lvl"/>
          <dgm:resizeHandles val="exact"/>
        </dgm:presLayoutVars>
      </dgm:prSet>
      <dgm:spPr/>
    </dgm:pt>
    <dgm:pt modelId="{E64FDBF9-3568-4A95-A6F7-F41196FB7D52}" type="pres">
      <dgm:prSet presAssocID="{5F985CD6-1AA4-4A56-98B4-147467483F08}" presName="linNode" presStyleCnt="0"/>
      <dgm:spPr/>
    </dgm:pt>
    <dgm:pt modelId="{D23799E0-BF2D-43A8-90ED-48468F93DC9B}" type="pres">
      <dgm:prSet presAssocID="{5F985CD6-1AA4-4A56-98B4-147467483F08}" presName="parentText" presStyleLbl="node1" presStyleIdx="0" presStyleCnt="6" custLinFactNeighborX="8" custLinFactNeighborY="-14259">
        <dgm:presLayoutVars>
          <dgm:chMax val="1"/>
          <dgm:bulletEnabled val="1"/>
        </dgm:presLayoutVars>
      </dgm:prSet>
      <dgm:spPr/>
    </dgm:pt>
    <dgm:pt modelId="{1099B392-E83E-468A-9652-68FBD91141DC}" type="pres">
      <dgm:prSet presAssocID="{5F985CD6-1AA4-4A56-98B4-147467483F08}" presName="descendantText" presStyleLbl="alignAccFollowNode1" presStyleIdx="0" presStyleCnt="6" custLinFactNeighborX="331" custLinFactNeighborY="-4487">
        <dgm:presLayoutVars>
          <dgm:bulletEnabled val="1"/>
        </dgm:presLayoutVars>
      </dgm:prSet>
      <dgm:spPr/>
    </dgm:pt>
    <dgm:pt modelId="{B8437AEC-D6B9-4084-B72C-914FF637F4CB}" type="pres">
      <dgm:prSet presAssocID="{1539690A-AE15-4F09-A987-F87EE91309C2}" presName="sp" presStyleCnt="0"/>
      <dgm:spPr/>
    </dgm:pt>
    <dgm:pt modelId="{80B6280A-4FC0-462C-8995-599321B15134}" type="pres">
      <dgm:prSet presAssocID="{5B52DA1E-822D-4B3F-BAFC-48DFFEEF43E3}" presName="linNode" presStyleCnt="0"/>
      <dgm:spPr/>
    </dgm:pt>
    <dgm:pt modelId="{BAFDA679-D51F-4C89-A13C-2B59EFB038EA}" type="pres">
      <dgm:prSet presAssocID="{5B52DA1E-822D-4B3F-BAFC-48DFFEEF43E3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04C7E7D7-54F4-4787-ABD4-90B8A3A8F9AA}" type="pres">
      <dgm:prSet presAssocID="{5B52DA1E-822D-4B3F-BAFC-48DFFEEF43E3}" presName="descendantText" presStyleLbl="alignAccFollowNode1" presStyleIdx="1" presStyleCnt="6">
        <dgm:presLayoutVars>
          <dgm:bulletEnabled val="1"/>
        </dgm:presLayoutVars>
      </dgm:prSet>
      <dgm:spPr/>
    </dgm:pt>
    <dgm:pt modelId="{136BACF7-FA57-4242-A3ED-3C1EC4B264B1}" type="pres">
      <dgm:prSet presAssocID="{5A316F6A-A9ED-4E1E-8DB6-FD9EE48FE209}" presName="sp" presStyleCnt="0"/>
      <dgm:spPr/>
    </dgm:pt>
    <dgm:pt modelId="{68FDAD92-B582-438B-92ED-B12FD0B17150}" type="pres">
      <dgm:prSet presAssocID="{834740F6-6354-4F95-A765-3E0DF88A750C}" presName="linNode" presStyleCnt="0"/>
      <dgm:spPr/>
    </dgm:pt>
    <dgm:pt modelId="{66DCDA4B-AB19-49CB-8051-9854F61D8BD7}" type="pres">
      <dgm:prSet presAssocID="{834740F6-6354-4F95-A765-3E0DF88A750C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842C521E-3AA7-4098-BCDE-1725DACA0F77}" type="pres">
      <dgm:prSet presAssocID="{834740F6-6354-4F95-A765-3E0DF88A750C}" presName="descendantText" presStyleLbl="alignAccFollowNode1" presStyleIdx="2" presStyleCnt="6">
        <dgm:presLayoutVars>
          <dgm:bulletEnabled val="1"/>
        </dgm:presLayoutVars>
      </dgm:prSet>
      <dgm:spPr/>
    </dgm:pt>
    <dgm:pt modelId="{9B000216-3AB6-4484-9037-FD7E9D654C19}" type="pres">
      <dgm:prSet presAssocID="{9E94AA28-B275-4CA6-A36A-40BCCF1D242D}" presName="sp" presStyleCnt="0"/>
      <dgm:spPr/>
    </dgm:pt>
    <dgm:pt modelId="{5A63563D-670A-4587-94D7-40CEB2125F82}" type="pres">
      <dgm:prSet presAssocID="{AF5FA1FB-3EC6-411A-9B7B-543D44193296}" presName="linNode" presStyleCnt="0"/>
      <dgm:spPr/>
    </dgm:pt>
    <dgm:pt modelId="{557011D4-B95E-45BD-8E90-03276C40E9AA}" type="pres">
      <dgm:prSet presAssocID="{AF5FA1FB-3EC6-411A-9B7B-543D44193296}" presName="parentText" presStyleLbl="node1" presStyleIdx="3" presStyleCnt="6" custLinFactNeighborX="-35" custLinFactNeighborY="791">
        <dgm:presLayoutVars>
          <dgm:chMax val="1"/>
          <dgm:bulletEnabled val="1"/>
        </dgm:presLayoutVars>
      </dgm:prSet>
      <dgm:spPr/>
    </dgm:pt>
    <dgm:pt modelId="{55325938-1339-470A-96A4-BC5D5063AE9C}" type="pres">
      <dgm:prSet presAssocID="{AF5FA1FB-3EC6-411A-9B7B-543D44193296}" presName="descendantText" presStyleLbl="alignAccFollowNode1" presStyleIdx="3" presStyleCnt="6">
        <dgm:presLayoutVars>
          <dgm:bulletEnabled val="1"/>
        </dgm:presLayoutVars>
      </dgm:prSet>
      <dgm:spPr/>
    </dgm:pt>
    <dgm:pt modelId="{9188D62E-6C6E-4CC5-87F6-D1038DCA1903}" type="pres">
      <dgm:prSet presAssocID="{FAAD5039-9579-41F3-851B-BEAB3829B255}" presName="sp" presStyleCnt="0"/>
      <dgm:spPr/>
    </dgm:pt>
    <dgm:pt modelId="{F138F662-BC0E-4812-97F2-8BC2627A7E72}" type="pres">
      <dgm:prSet presAssocID="{7587E4CE-6318-471F-A833-9E7B6DFE4BC3}" presName="linNode" presStyleCnt="0"/>
      <dgm:spPr/>
    </dgm:pt>
    <dgm:pt modelId="{D8701E6F-CC67-48EB-8C9C-2F90C4AB6E78}" type="pres">
      <dgm:prSet presAssocID="{7587E4CE-6318-471F-A833-9E7B6DFE4BC3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E912B125-2A18-409D-9458-3ABA98BA5A4D}" type="pres">
      <dgm:prSet presAssocID="{7587E4CE-6318-471F-A833-9E7B6DFE4BC3}" presName="descendantText" presStyleLbl="alignAccFollowNode1" presStyleIdx="4" presStyleCnt="6">
        <dgm:presLayoutVars>
          <dgm:bulletEnabled val="1"/>
        </dgm:presLayoutVars>
      </dgm:prSet>
      <dgm:spPr/>
    </dgm:pt>
    <dgm:pt modelId="{3EE07676-00DE-43BB-99CF-3B9DD7C630EE}" type="pres">
      <dgm:prSet presAssocID="{4C846636-334E-4E0A-9897-5FA78176044E}" presName="sp" presStyleCnt="0"/>
      <dgm:spPr/>
    </dgm:pt>
    <dgm:pt modelId="{8090A7F4-FD17-4F6F-8692-794881CA6628}" type="pres">
      <dgm:prSet presAssocID="{3B1ADCB6-51E7-49E6-ADDB-E829FAAD71D8}" presName="linNode" presStyleCnt="0"/>
      <dgm:spPr/>
    </dgm:pt>
    <dgm:pt modelId="{1217CB7D-206F-49E0-9CBC-1E2B985D3B2A}" type="pres">
      <dgm:prSet presAssocID="{3B1ADCB6-51E7-49E6-ADDB-E829FAAD71D8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40F85966-8644-4883-8ED8-991C8FE243A2}" type="pres">
      <dgm:prSet presAssocID="{3B1ADCB6-51E7-49E6-ADDB-E829FAAD71D8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E1C2B604-9A9F-49CB-BA20-AE385083E868}" type="presOf" srcId="{A2C38175-EF8D-4B80-8B3D-8C0C29AEB7A9}" destId="{E912B125-2A18-409D-9458-3ABA98BA5A4D}" srcOrd="0" destOrd="0" presId="urn:microsoft.com/office/officeart/2005/8/layout/vList5"/>
    <dgm:cxn modelId="{AD5BA30D-620A-427C-947A-13E2A39D0CDE}" type="presOf" srcId="{AF5FA1FB-3EC6-411A-9B7B-543D44193296}" destId="{557011D4-B95E-45BD-8E90-03276C40E9AA}" srcOrd="0" destOrd="0" presId="urn:microsoft.com/office/officeart/2005/8/layout/vList5"/>
    <dgm:cxn modelId="{8A60162D-7898-4226-9505-55FB4BFF3A18}" srcId="{7587E4CE-6318-471F-A833-9E7B6DFE4BC3}" destId="{A2C38175-EF8D-4B80-8B3D-8C0C29AEB7A9}" srcOrd="0" destOrd="0" parTransId="{A8AA0AF5-EC2D-412E-BA20-7188DEECFA5C}" sibTransId="{DFF7C292-EE8B-47DF-8C23-46FCFD7D6066}"/>
    <dgm:cxn modelId="{E60DE446-2C48-42E0-B119-5B20D3C0EAB6}" srcId="{AF5FA1FB-3EC6-411A-9B7B-543D44193296}" destId="{3E5F4B32-DDD0-4F1F-953B-2335CD700B29}" srcOrd="0" destOrd="0" parTransId="{977CEFB5-F8F2-4FF5-AB0B-7FEEC867B855}" sibTransId="{2F9EA874-99DA-4669-84DE-5ED3B7CB8B95}"/>
    <dgm:cxn modelId="{4E24D473-493B-4AFA-B738-0FAB41D9AF7A}" srcId="{6C69CF8F-8EC0-423B-B140-5E0A69DFA302}" destId="{AF5FA1FB-3EC6-411A-9B7B-543D44193296}" srcOrd="3" destOrd="0" parTransId="{C57AE5F6-DD30-4F00-90D3-1D8D00B16259}" sibTransId="{FAAD5039-9579-41F3-851B-BEAB3829B255}"/>
    <dgm:cxn modelId="{D7F9F959-7690-4A85-886E-BC789939E458}" type="presOf" srcId="{5B52DA1E-822D-4B3F-BAFC-48DFFEEF43E3}" destId="{BAFDA679-D51F-4C89-A13C-2B59EFB038EA}" srcOrd="0" destOrd="0" presId="urn:microsoft.com/office/officeart/2005/8/layout/vList5"/>
    <dgm:cxn modelId="{0679F37F-56A0-48C3-A01E-7C1A0288C2E1}" srcId="{6C69CF8F-8EC0-423B-B140-5E0A69DFA302}" destId="{834740F6-6354-4F95-A765-3E0DF88A750C}" srcOrd="2" destOrd="0" parTransId="{3981D856-FB97-4AF6-82CC-46DE0A4E9B85}" sibTransId="{9E94AA28-B275-4CA6-A36A-40BCCF1D242D}"/>
    <dgm:cxn modelId="{6BAFD386-70CC-4FC0-BDBA-B820DF93B600}" srcId="{6C69CF8F-8EC0-423B-B140-5E0A69DFA302}" destId="{7587E4CE-6318-471F-A833-9E7B6DFE4BC3}" srcOrd="4" destOrd="0" parTransId="{FD5EA8AF-F0D0-43A0-9EA1-F0E98938DF53}" sibTransId="{4C846636-334E-4E0A-9897-5FA78176044E}"/>
    <dgm:cxn modelId="{7415F188-7953-4A37-A05A-79B6D73F39D5}" type="presOf" srcId="{3B1ADCB6-51E7-49E6-ADDB-E829FAAD71D8}" destId="{1217CB7D-206F-49E0-9CBC-1E2B985D3B2A}" srcOrd="0" destOrd="0" presId="urn:microsoft.com/office/officeart/2005/8/layout/vList5"/>
    <dgm:cxn modelId="{E3BCCF8F-E5AF-4C1B-8286-D968D81733BA}" type="presOf" srcId="{7587E4CE-6318-471F-A833-9E7B6DFE4BC3}" destId="{D8701E6F-CC67-48EB-8C9C-2F90C4AB6E78}" srcOrd="0" destOrd="0" presId="urn:microsoft.com/office/officeart/2005/8/layout/vList5"/>
    <dgm:cxn modelId="{EF390295-948B-4F3A-8ADB-B8C280563BEB}" srcId="{5F985CD6-1AA4-4A56-98B4-147467483F08}" destId="{1C1553A4-D955-46FE-A2D0-39CE55B9D091}" srcOrd="0" destOrd="0" parTransId="{9AB95AB0-4243-4FC0-BCB7-64AAD9D39354}" sibTransId="{91F78DE8-9604-402B-9AE0-A9C7D2BE129D}"/>
    <dgm:cxn modelId="{9FE6C0A8-48AF-49F4-9839-0286DCF51B00}" type="presOf" srcId="{6C69CF8F-8EC0-423B-B140-5E0A69DFA302}" destId="{E3778524-148E-42F5-93D0-A0148E7EF343}" srcOrd="0" destOrd="0" presId="urn:microsoft.com/office/officeart/2005/8/layout/vList5"/>
    <dgm:cxn modelId="{8727CAB5-64B3-40F3-B574-D7A9D4540E0A}" srcId="{6C69CF8F-8EC0-423B-B140-5E0A69DFA302}" destId="{3B1ADCB6-51E7-49E6-ADDB-E829FAAD71D8}" srcOrd="5" destOrd="0" parTransId="{8FAC90EA-7B67-43F2-81FA-52FD09D08BBD}" sibTransId="{60151064-E8F9-4810-9CC5-3E6C3C445C81}"/>
    <dgm:cxn modelId="{06BF30BB-818F-449D-B72D-3698EB8FF269}" srcId="{3B1ADCB6-51E7-49E6-ADDB-E829FAAD71D8}" destId="{CA8A0F1E-0611-4588-BAEF-1459AF1B28C4}" srcOrd="0" destOrd="0" parTransId="{2FBB839F-378C-4752-9C1D-7B0C976F3AB5}" sibTransId="{58B2B89F-5586-485F-96D6-D9B1CF1B1BA6}"/>
    <dgm:cxn modelId="{B0F9AEBF-3CD8-4DB3-9CFC-4EFCE99ED83A}" type="presOf" srcId="{54E98D2A-DED9-47A1-B6F2-D474E2E1CB2B}" destId="{04C7E7D7-54F4-4787-ABD4-90B8A3A8F9AA}" srcOrd="0" destOrd="0" presId="urn:microsoft.com/office/officeart/2005/8/layout/vList5"/>
    <dgm:cxn modelId="{DB4B86C5-2512-4A2D-9507-2CFDA0EF4628}" type="presOf" srcId="{CA8A0F1E-0611-4588-BAEF-1459AF1B28C4}" destId="{40F85966-8644-4883-8ED8-991C8FE243A2}" srcOrd="0" destOrd="0" presId="urn:microsoft.com/office/officeart/2005/8/layout/vList5"/>
    <dgm:cxn modelId="{3DE52FCA-21D9-4963-B384-BC1EB8903B9E}" srcId="{834740F6-6354-4F95-A765-3E0DF88A750C}" destId="{0296FC57-571C-4D5F-BAE0-A7B98E09E149}" srcOrd="0" destOrd="0" parTransId="{EEDD4703-C390-4C2E-9DB7-3159EABED2F3}" sibTransId="{39E1E915-5CE1-488B-9923-83B6C48A6051}"/>
    <dgm:cxn modelId="{E3E852CA-9570-4846-8250-2BDCA86CBCDD}" type="presOf" srcId="{0296FC57-571C-4D5F-BAE0-A7B98E09E149}" destId="{842C521E-3AA7-4098-BCDE-1725DACA0F77}" srcOrd="0" destOrd="0" presId="urn:microsoft.com/office/officeart/2005/8/layout/vList5"/>
    <dgm:cxn modelId="{F09460E1-15C5-4C2E-927F-DF82E0E191E4}" type="presOf" srcId="{3E5F4B32-DDD0-4F1F-953B-2335CD700B29}" destId="{55325938-1339-470A-96A4-BC5D5063AE9C}" srcOrd="0" destOrd="0" presId="urn:microsoft.com/office/officeart/2005/8/layout/vList5"/>
    <dgm:cxn modelId="{A51B12E5-8A86-426E-884C-EA69A48DF9CB}" type="presOf" srcId="{5F985CD6-1AA4-4A56-98B4-147467483F08}" destId="{D23799E0-BF2D-43A8-90ED-48468F93DC9B}" srcOrd="0" destOrd="0" presId="urn:microsoft.com/office/officeart/2005/8/layout/vList5"/>
    <dgm:cxn modelId="{A3694DEA-86BF-4861-BFC8-C4BA03118336}" type="presOf" srcId="{1C1553A4-D955-46FE-A2D0-39CE55B9D091}" destId="{1099B392-E83E-468A-9652-68FBD91141DC}" srcOrd="0" destOrd="0" presId="urn:microsoft.com/office/officeart/2005/8/layout/vList5"/>
    <dgm:cxn modelId="{BB6B6DEA-BD09-48B6-BD01-59680811DAA8}" srcId="{6C69CF8F-8EC0-423B-B140-5E0A69DFA302}" destId="{5F985CD6-1AA4-4A56-98B4-147467483F08}" srcOrd="0" destOrd="0" parTransId="{F6FD7C41-CEA9-445C-ACCC-2FFB0971390D}" sibTransId="{1539690A-AE15-4F09-A987-F87EE91309C2}"/>
    <dgm:cxn modelId="{6D6BCFEC-7B51-48A9-BC69-E81F78510C9E}" srcId="{6C69CF8F-8EC0-423B-B140-5E0A69DFA302}" destId="{5B52DA1E-822D-4B3F-BAFC-48DFFEEF43E3}" srcOrd="1" destOrd="0" parTransId="{191A88C9-6B09-4B29-AC98-63E1C658FD95}" sibTransId="{5A316F6A-A9ED-4E1E-8DB6-FD9EE48FE209}"/>
    <dgm:cxn modelId="{B87E5BEF-CFE5-44D1-83DA-015C0CCF6DAE}" srcId="{5B52DA1E-822D-4B3F-BAFC-48DFFEEF43E3}" destId="{54E98D2A-DED9-47A1-B6F2-D474E2E1CB2B}" srcOrd="0" destOrd="0" parTransId="{3D3AEAB0-31D2-406E-B2FD-048FCEB9D22E}" sibTransId="{59354CB8-8155-4503-85B3-903F26F7A930}"/>
    <dgm:cxn modelId="{7AD714FE-6F6C-4459-94F1-3286809F0E38}" type="presOf" srcId="{834740F6-6354-4F95-A765-3E0DF88A750C}" destId="{66DCDA4B-AB19-49CB-8051-9854F61D8BD7}" srcOrd="0" destOrd="0" presId="urn:microsoft.com/office/officeart/2005/8/layout/vList5"/>
    <dgm:cxn modelId="{4EA33976-E2E1-4F57-BEF6-5D69F9B5FE20}" type="presParOf" srcId="{E3778524-148E-42F5-93D0-A0148E7EF343}" destId="{E64FDBF9-3568-4A95-A6F7-F41196FB7D52}" srcOrd="0" destOrd="0" presId="urn:microsoft.com/office/officeart/2005/8/layout/vList5"/>
    <dgm:cxn modelId="{DA981CA1-316F-4A78-819F-AB523DCD0D08}" type="presParOf" srcId="{E64FDBF9-3568-4A95-A6F7-F41196FB7D52}" destId="{D23799E0-BF2D-43A8-90ED-48468F93DC9B}" srcOrd="0" destOrd="0" presId="urn:microsoft.com/office/officeart/2005/8/layout/vList5"/>
    <dgm:cxn modelId="{31D34095-DF2B-4C4F-9B5B-EC701DCA7AB4}" type="presParOf" srcId="{E64FDBF9-3568-4A95-A6F7-F41196FB7D52}" destId="{1099B392-E83E-468A-9652-68FBD91141DC}" srcOrd="1" destOrd="0" presId="urn:microsoft.com/office/officeart/2005/8/layout/vList5"/>
    <dgm:cxn modelId="{5BFF434C-5131-40D1-8242-FE4186C5164D}" type="presParOf" srcId="{E3778524-148E-42F5-93D0-A0148E7EF343}" destId="{B8437AEC-D6B9-4084-B72C-914FF637F4CB}" srcOrd="1" destOrd="0" presId="urn:microsoft.com/office/officeart/2005/8/layout/vList5"/>
    <dgm:cxn modelId="{762C4241-B5A3-47A6-BBC0-ABDC53C4CFBD}" type="presParOf" srcId="{E3778524-148E-42F5-93D0-A0148E7EF343}" destId="{80B6280A-4FC0-462C-8995-599321B15134}" srcOrd="2" destOrd="0" presId="urn:microsoft.com/office/officeart/2005/8/layout/vList5"/>
    <dgm:cxn modelId="{57E2BEF0-A725-44CA-86DC-7258312C8F0A}" type="presParOf" srcId="{80B6280A-4FC0-462C-8995-599321B15134}" destId="{BAFDA679-D51F-4C89-A13C-2B59EFB038EA}" srcOrd="0" destOrd="0" presId="urn:microsoft.com/office/officeart/2005/8/layout/vList5"/>
    <dgm:cxn modelId="{F2394A3D-6C35-44CC-993E-D659E1D79195}" type="presParOf" srcId="{80B6280A-4FC0-462C-8995-599321B15134}" destId="{04C7E7D7-54F4-4787-ABD4-90B8A3A8F9AA}" srcOrd="1" destOrd="0" presId="urn:microsoft.com/office/officeart/2005/8/layout/vList5"/>
    <dgm:cxn modelId="{ACCB5EC4-614D-4BE2-94C1-74006090D23C}" type="presParOf" srcId="{E3778524-148E-42F5-93D0-A0148E7EF343}" destId="{136BACF7-FA57-4242-A3ED-3C1EC4B264B1}" srcOrd="3" destOrd="0" presId="urn:microsoft.com/office/officeart/2005/8/layout/vList5"/>
    <dgm:cxn modelId="{343B5DB7-1600-4DE3-9325-EFA9B46DABF1}" type="presParOf" srcId="{E3778524-148E-42F5-93D0-A0148E7EF343}" destId="{68FDAD92-B582-438B-92ED-B12FD0B17150}" srcOrd="4" destOrd="0" presId="urn:microsoft.com/office/officeart/2005/8/layout/vList5"/>
    <dgm:cxn modelId="{2A358FA2-776D-4874-BC6C-65049F10AFFB}" type="presParOf" srcId="{68FDAD92-B582-438B-92ED-B12FD0B17150}" destId="{66DCDA4B-AB19-49CB-8051-9854F61D8BD7}" srcOrd="0" destOrd="0" presId="urn:microsoft.com/office/officeart/2005/8/layout/vList5"/>
    <dgm:cxn modelId="{A13034F9-397C-441C-9477-7DA310A76709}" type="presParOf" srcId="{68FDAD92-B582-438B-92ED-B12FD0B17150}" destId="{842C521E-3AA7-4098-BCDE-1725DACA0F77}" srcOrd="1" destOrd="0" presId="urn:microsoft.com/office/officeart/2005/8/layout/vList5"/>
    <dgm:cxn modelId="{08CFF96C-BCD5-44E2-94EF-20741F151E54}" type="presParOf" srcId="{E3778524-148E-42F5-93D0-A0148E7EF343}" destId="{9B000216-3AB6-4484-9037-FD7E9D654C19}" srcOrd="5" destOrd="0" presId="urn:microsoft.com/office/officeart/2005/8/layout/vList5"/>
    <dgm:cxn modelId="{E9DA482F-3865-4F60-930C-14677B134554}" type="presParOf" srcId="{E3778524-148E-42F5-93D0-A0148E7EF343}" destId="{5A63563D-670A-4587-94D7-40CEB2125F82}" srcOrd="6" destOrd="0" presId="urn:microsoft.com/office/officeart/2005/8/layout/vList5"/>
    <dgm:cxn modelId="{99D378A9-73C9-49A0-9C85-7DC722F80692}" type="presParOf" srcId="{5A63563D-670A-4587-94D7-40CEB2125F82}" destId="{557011D4-B95E-45BD-8E90-03276C40E9AA}" srcOrd="0" destOrd="0" presId="urn:microsoft.com/office/officeart/2005/8/layout/vList5"/>
    <dgm:cxn modelId="{0EB567D1-9C8D-464B-8034-4EA26E8CCB90}" type="presParOf" srcId="{5A63563D-670A-4587-94D7-40CEB2125F82}" destId="{55325938-1339-470A-96A4-BC5D5063AE9C}" srcOrd="1" destOrd="0" presId="urn:microsoft.com/office/officeart/2005/8/layout/vList5"/>
    <dgm:cxn modelId="{13997328-1F56-4DA6-94ED-E5F0FBB6AAF9}" type="presParOf" srcId="{E3778524-148E-42F5-93D0-A0148E7EF343}" destId="{9188D62E-6C6E-4CC5-87F6-D1038DCA1903}" srcOrd="7" destOrd="0" presId="urn:microsoft.com/office/officeart/2005/8/layout/vList5"/>
    <dgm:cxn modelId="{0AE574B5-5CBE-44BA-B818-F15DDD19B385}" type="presParOf" srcId="{E3778524-148E-42F5-93D0-A0148E7EF343}" destId="{F138F662-BC0E-4812-97F2-8BC2627A7E72}" srcOrd="8" destOrd="0" presId="urn:microsoft.com/office/officeart/2005/8/layout/vList5"/>
    <dgm:cxn modelId="{89603448-4854-42BF-A771-7BFD107CFB2D}" type="presParOf" srcId="{F138F662-BC0E-4812-97F2-8BC2627A7E72}" destId="{D8701E6F-CC67-48EB-8C9C-2F90C4AB6E78}" srcOrd="0" destOrd="0" presId="urn:microsoft.com/office/officeart/2005/8/layout/vList5"/>
    <dgm:cxn modelId="{35C9EE2F-2B49-4220-8DEE-E3908DF8CBF2}" type="presParOf" srcId="{F138F662-BC0E-4812-97F2-8BC2627A7E72}" destId="{E912B125-2A18-409D-9458-3ABA98BA5A4D}" srcOrd="1" destOrd="0" presId="urn:microsoft.com/office/officeart/2005/8/layout/vList5"/>
    <dgm:cxn modelId="{EF5DF8DF-AFBB-4A70-9192-62F215ED5E4B}" type="presParOf" srcId="{E3778524-148E-42F5-93D0-A0148E7EF343}" destId="{3EE07676-00DE-43BB-99CF-3B9DD7C630EE}" srcOrd="9" destOrd="0" presId="urn:microsoft.com/office/officeart/2005/8/layout/vList5"/>
    <dgm:cxn modelId="{04E6D395-9F10-424F-B496-D226A76BB564}" type="presParOf" srcId="{E3778524-148E-42F5-93D0-A0148E7EF343}" destId="{8090A7F4-FD17-4F6F-8692-794881CA6628}" srcOrd="10" destOrd="0" presId="urn:microsoft.com/office/officeart/2005/8/layout/vList5"/>
    <dgm:cxn modelId="{4A440A4E-1829-44A8-AF23-2D6B6B52B952}" type="presParOf" srcId="{8090A7F4-FD17-4F6F-8692-794881CA6628}" destId="{1217CB7D-206F-49E0-9CBC-1E2B985D3B2A}" srcOrd="0" destOrd="0" presId="urn:microsoft.com/office/officeart/2005/8/layout/vList5"/>
    <dgm:cxn modelId="{679A1008-7773-4FBA-B76D-D9CF1503FC18}" type="presParOf" srcId="{8090A7F4-FD17-4F6F-8692-794881CA6628}" destId="{40F85966-8644-4883-8ED8-991C8FE243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1C8EAC-4034-459A-B98C-A19B5A6B90F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97BE1B8-A318-4594-A699-007431B09604}">
      <dgm:prSet phldrT="[Текст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«Примерочная профессий»</a:t>
          </a:r>
        </a:p>
      </dgm:t>
    </dgm:pt>
    <dgm:pt modelId="{A937185F-3379-48F7-9B88-E3A0661B3CE1}" type="parTrans" cxnId="{6A323439-1482-435E-ACD9-4877B480BD90}">
      <dgm:prSet/>
      <dgm:spPr/>
      <dgm:t>
        <a:bodyPr/>
        <a:lstStyle/>
        <a:p>
          <a:endParaRPr lang="ru-RU"/>
        </a:p>
      </dgm:t>
    </dgm:pt>
    <dgm:pt modelId="{907C8899-5115-4ED9-BA11-8A50792A70ED}" type="sibTrans" cxnId="{6A323439-1482-435E-ACD9-4877B480BD90}">
      <dgm:prSet/>
      <dgm:spPr/>
      <dgm:t>
        <a:bodyPr/>
        <a:lstStyle/>
        <a:p>
          <a:endParaRPr lang="ru-RU"/>
        </a:p>
      </dgm:t>
    </dgm:pt>
    <dgm:pt modelId="{E80729D2-472C-4418-B073-5961FECA5B7F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Профориентационный контент от партнеров</a:t>
          </a:r>
        </a:p>
      </dgm:t>
    </dgm:pt>
    <dgm:pt modelId="{177552CB-5661-478E-8839-FE46A9C51C2A}" type="parTrans" cxnId="{DA1B27B8-CCE3-492E-9E20-C76C34F2112B}">
      <dgm:prSet/>
      <dgm:spPr/>
      <dgm:t>
        <a:bodyPr/>
        <a:lstStyle/>
        <a:p>
          <a:endParaRPr lang="ru-RU"/>
        </a:p>
      </dgm:t>
    </dgm:pt>
    <dgm:pt modelId="{F3D56139-6726-4AA2-AFF9-6676717C620D}" type="sibTrans" cxnId="{DA1B27B8-CCE3-492E-9E20-C76C34F2112B}">
      <dgm:prSet/>
      <dgm:spPr/>
      <dgm:t>
        <a:bodyPr/>
        <a:lstStyle/>
        <a:p>
          <a:endParaRPr lang="ru-RU"/>
        </a:p>
      </dgm:t>
    </dgm:pt>
    <dgm:pt modelId="{C22900EA-2E0C-4BCA-B936-CA4C1DBCBFF4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Игровые тесты, «битесты», викторины</a:t>
          </a:r>
        </a:p>
      </dgm:t>
    </dgm:pt>
    <dgm:pt modelId="{E97370D6-F487-4BE5-A766-2C3055309DD6}" type="parTrans" cxnId="{CFEFE583-69DD-47BC-88BF-4BB846356CBF}">
      <dgm:prSet/>
      <dgm:spPr/>
      <dgm:t>
        <a:bodyPr/>
        <a:lstStyle/>
        <a:p>
          <a:endParaRPr lang="ru-RU"/>
        </a:p>
      </dgm:t>
    </dgm:pt>
    <dgm:pt modelId="{3F30163D-4C79-4E6B-8165-437C71FAE91B}" type="sibTrans" cxnId="{CFEFE583-69DD-47BC-88BF-4BB846356CBF}">
      <dgm:prSet/>
      <dgm:spPr/>
      <dgm:t>
        <a:bodyPr/>
        <a:lstStyle/>
        <a:p>
          <a:endParaRPr lang="ru-RU"/>
        </a:p>
      </dgm:t>
    </dgm:pt>
    <dgm:pt modelId="{BF0E922B-9021-4D28-9B49-EFCAA1A498D9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Раздел для родителей</a:t>
          </a:r>
        </a:p>
      </dgm:t>
    </dgm:pt>
    <dgm:pt modelId="{A30302CF-99F0-49DD-A22A-EA86CFB3000B}" type="parTrans" cxnId="{C34D33E8-E8EA-4704-8A8A-1DFA967CB60B}">
      <dgm:prSet/>
      <dgm:spPr/>
      <dgm:t>
        <a:bodyPr/>
        <a:lstStyle/>
        <a:p>
          <a:endParaRPr lang="ru-RU"/>
        </a:p>
      </dgm:t>
    </dgm:pt>
    <dgm:pt modelId="{59531888-DE77-46BD-A38E-446FAB40EA56}" type="sibTrans" cxnId="{C34D33E8-E8EA-4704-8A8A-1DFA967CB60B}">
      <dgm:prSet/>
      <dgm:spPr/>
      <dgm:t>
        <a:bodyPr/>
        <a:lstStyle/>
        <a:p>
          <a:endParaRPr lang="ru-RU"/>
        </a:p>
      </dgm:t>
    </dgm:pt>
    <dgm:pt modelId="{92663504-E894-46AA-9BE8-00583B5605E0}" type="pres">
      <dgm:prSet presAssocID="{791C8EAC-4034-459A-B98C-A19B5A6B90F6}" presName="linearFlow" presStyleCnt="0">
        <dgm:presLayoutVars>
          <dgm:dir/>
          <dgm:resizeHandles val="exact"/>
        </dgm:presLayoutVars>
      </dgm:prSet>
      <dgm:spPr/>
    </dgm:pt>
    <dgm:pt modelId="{9F041F31-6309-4831-A7A7-CF5A87ECBE4E}" type="pres">
      <dgm:prSet presAssocID="{C97BE1B8-A318-4594-A699-007431B09604}" presName="composite" presStyleCnt="0"/>
      <dgm:spPr/>
    </dgm:pt>
    <dgm:pt modelId="{BCF1093F-5B23-4C9C-BC2B-A0892F19044C}" type="pres">
      <dgm:prSet presAssocID="{C97BE1B8-A318-4594-A699-007431B09604}" presName="imgShp" presStyleLbl="fgImgPlace1" presStyleIdx="0" presStyleCnt="4"/>
      <dgm:spPr/>
    </dgm:pt>
    <dgm:pt modelId="{10CA2684-6DBF-4BA0-9FE9-25B497030735}" type="pres">
      <dgm:prSet presAssocID="{C97BE1B8-A318-4594-A699-007431B09604}" presName="txShp" presStyleLbl="node1" presStyleIdx="0" presStyleCnt="4">
        <dgm:presLayoutVars>
          <dgm:bulletEnabled val="1"/>
        </dgm:presLayoutVars>
      </dgm:prSet>
      <dgm:spPr/>
    </dgm:pt>
    <dgm:pt modelId="{86117E50-2124-4236-AAEF-654096840F0E}" type="pres">
      <dgm:prSet presAssocID="{907C8899-5115-4ED9-BA11-8A50792A70ED}" presName="spacing" presStyleCnt="0"/>
      <dgm:spPr/>
    </dgm:pt>
    <dgm:pt modelId="{5EC81932-B52B-4668-98B2-69049CB55043}" type="pres">
      <dgm:prSet presAssocID="{E80729D2-472C-4418-B073-5961FECA5B7F}" presName="composite" presStyleCnt="0"/>
      <dgm:spPr/>
    </dgm:pt>
    <dgm:pt modelId="{AF9012B6-C348-4C17-9BFB-0F9626BCC585}" type="pres">
      <dgm:prSet presAssocID="{E80729D2-472C-4418-B073-5961FECA5B7F}" presName="imgShp" presStyleLbl="fgImgPlace1" presStyleIdx="1" presStyleCnt="4"/>
      <dgm:spPr/>
    </dgm:pt>
    <dgm:pt modelId="{E816CCA5-BD97-455A-993D-2F48F9A44D1A}" type="pres">
      <dgm:prSet presAssocID="{E80729D2-472C-4418-B073-5961FECA5B7F}" presName="txShp" presStyleLbl="node1" presStyleIdx="1" presStyleCnt="4">
        <dgm:presLayoutVars>
          <dgm:bulletEnabled val="1"/>
        </dgm:presLayoutVars>
      </dgm:prSet>
      <dgm:spPr/>
    </dgm:pt>
    <dgm:pt modelId="{52313AB6-0D83-4B92-914A-121B66BFC179}" type="pres">
      <dgm:prSet presAssocID="{F3D56139-6726-4AA2-AFF9-6676717C620D}" presName="spacing" presStyleCnt="0"/>
      <dgm:spPr/>
    </dgm:pt>
    <dgm:pt modelId="{F1625B25-957B-4FF4-9262-26A270C20DC6}" type="pres">
      <dgm:prSet presAssocID="{C22900EA-2E0C-4BCA-B936-CA4C1DBCBFF4}" presName="composite" presStyleCnt="0"/>
      <dgm:spPr/>
    </dgm:pt>
    <dgm:pt modelId="{6263E661-7944-4896-9AD7-8A4B77F48737}" type="pres">
      <dgm:prSet presAssocID="{C22900EA-2E0C-4BCA-B936-CA4C1DBCBFF4}" presName="imgShp" presStyleLbl="fgImgPlace1" presStyleIdx="2" presStyleCnt="4"/>
      <dgm:spPr/>
    </dgm:pt>
    <dgm:pt modelId="{A8462ABF-796A-4BF7-B98A-0F02C53CD7C7}" type="pres">
      <dgm:prSet presAssocID="{C22900EA-2E0C-4BCA-B936-CA4C1DBCBFF4}" presName="txShp" presStyleLbl="node1" presStyleIdx="2" presStyleCnt="4">
        <dgm:presLayoutVars>
          <dgm:bulletEnabled val="1"/>
        </dgm:presLayoutVars>
      </dgm:prSet>
      <dgm:spPr/>
    </dgm:pt>
    <dgm:pt modelId="{288F3F8B-C337-4DCC-9E0D-9866234A23EC}" type="pres">
      <dgm:prSet presAssocID="{3F30163D-4C79-4E6B-8165-437C71FAE91B}" presName="spacing" presStyleCnt="0"/>
      <dgm:spPr/>
    </dgm:pt>
    <dgm:pt modelId="{09C90CFF-FA1E-4C88-B2B7-58E3850BE5B4}" type="pres">
      <dgm:prSet presAssocID="{BF0E922B-9021-4D28-9B49-EFCAA1A498D9}" presName="composite" presStyleCnt="0"/>
      <dgm:spPr/>
    </dgm:pt>
    <dgm:pt modelId="{ED8ED9D6-1FB6-49E9-9EC9-1586B2F9A624}" type="pres">
      <dgm:prSet presAssocID="{BF0E922B-9021-4D28-9B49-EFCAA1A498D9}" presName="imgShp" presStyleLbl="fgImgPlace1" presStyleIdx="3" presStyleCnt="4"/>
      <dgm:spPr/>
    </dgm:pt>
    <dgm:pt modelId="{5E6A2819-3300-4A1A-A8CB-907F2B2AD80C}" type="pres">
      <dgm:prSet presAssocID="{BF0E922B-9021-4D28-9B49-EFCAA1A498D9}" presName="txShp" presStyleLbl="node1" presStyleIdx="3" presStyleCnt="4">
        <dgm:presLayoutVars>
          <dgm:bulletEnabled val="1"/>
        </dgm:presLayoutVars>
      </dgm:prSet>
      <dgm:spPr/>
    </dgm:pt>
  </dgm:ptLst>
  <dgm:cxnLst>
    <dgm:cxn modelId="{383AF727-692A-4806-8B0B-352D28D5FA82}" type="presOf" srcId="{E80729D2-472C-4418-B073-5961FECA5B7F}" destId="{E816CCA5-BD97-455A-993D-2F48F9A44D1A}" srcOrd="0" destOrd="0" presId="urn:microsoft.com/office/officeart/2005/8/layout/vList3"/>
    <dgm:cxn modelId="{33CEFD28-4599-4C3B-9E86-1C83CDF1AF8F}" type="presOf" srcId="{C97BE1B8-A318-4594-A699-007431B09604}" destId="{10CA2684-6DBF-4BA0-9FE9-25B497030735}" srcOrd="0" destOrd="0" presId="urn:microsoft.com/office/officeart/2005/8/layout/vList3"/>
    <dgm:cxn modelId="{6A323439-1482-435E-ACD9-4877B480BD90}" srcId="{791C8EAC-4034-459A-B98C-A19B5A6B90F6}" destId="{C97BE1B8-A318-4594-A699-007431B09604}" srcOrd="0" destOrd="0" parTransId="{A937185F-3379-48F7-9B88-E3A0661B3CE1}" sibTransId="{907C8899-5115-4ED9-BA11-8A50792A70ED}"/>
    <dgm:cxn modelId="{80E26A6C-77D8-49F5-B307-3428082EB108}" type="presOf" srcId="{C22900EA-2E0C-4BCA-B936-CA4C1DBCBFF4}" destId="{A8462ABF-796A-4BF7-B98A-0F02C53CD7C7}" srcOrd="0" destOrd="0" presId="urn:microsoft.com/office/officeart/2005/8/layout/vList3"/>
    <dgm:cxn modelId="{3997FF4E-F844-4916-863B-31D8B1C094F4}" type="presOf" srcId="{791C8EAC-4034-459A-B98C-A19B5A6B90F6}" destId="{92663504-E894-46AA-9BE8-00583B5605E0}" srcOrd="0" destOrd="0" presId="urn:microsoft.com/office/officeart/2005/8/layout/vList3"/>
    <dgm:cxn modelId="{CFEFE583-69DD-47BC-88BF-4BB846356CBF}" srcId="{791C8EAC-4034-459A-B98C-A19B5A6B90F6}" destId="{C22900EA-2E0C-4BCA-B936-CA4C1DBCBFF4}" srcOrd="2" destOrd="0" parTransId="{E97370D6-F487-4BE5-A766-2C3055309DD6}" sibTransId="{3F30163D-4C79-4E6B-8165-437C71FAE91B}"/>
    <dgm:cxn modelId="{DA1B27B8-CCE3-492E-9E20-C76C34F2112B}" srcId="{791C8EAC-4034-459A-B98C-A19B5A6B90F6}" destId="{E80729D2-472C-4418-B073-5961FECA5B7F}" srcOrd="1" destOrd="0" parTransId="{177552CB-5661-478E-8839-FE46A9C51C2A}" sibTransId="{F3D56139-6726-4AA2-AFF9-6676717C620D}"/>
    <dgm:cxn modelId="{1529FADC-1F28-48DB-A84B-42A2F5BA1FED}" type="presOf" srcId="{BF0E922B-9021-4D28-9B49-EFCAA1A498D9}" destId="{5E6A2819-3300-4A1A-A8CB-907F2B2AD80C}" srcOrd="0" destOrd="0" presId="urn:microsoft.com/office/officeart/2005/8/layout/vList3"/>
    <dgm:cxn modelId="{C34D33E8-E8EA-4704-8A8A-1DFA967CB60B}" srcId="{791C8EAC-4034-459A-B98C-A19B5A6B90F6}" destId="{BF0E922B-9021-4D28-9B49-EFCAA1A498D9}" srcOrd="3" destOrd="0" parTransId="{A30302CF-99F0-49DD-A22A-EA86CFB3000B}" sibTransId="{59531888-DE77-46BD-A38E-446FAB40EA56}"/>
    <dgm:cxn modelId="{6FCECA59-964D-41FA-A751-C49CF2AF3D3B}" type="presParOf" srcId="{92663504-E894-46AA-9BE8-00583B5605E0}" destId="{9F041F31-6309-4831-A7A7-CF5A87ECBE4E}" srcOrd="0" destOrd="0" presId="urn:microsoft.com/office/officeart/2005/8/layout/vList3"/>
    <dgm:cxn modelId="{9C26267A-D598-44DC-B929-8CF5A7D7C12A}" type="presParOf" srcId="{9F041F31-6309-4831-A7A7-CF5A87ECBE4E}" destId="{BCF1093F-5B23-4C9C-BC2B-A0892F19044C}" srcOrd="0" destOrd="0" presId="urn:microsoft.com/office/officeart/2005/8/layout/vList3"/>
    <dgm:cxn modelId="{57DBD9B8-445C-46BB-8CEA-ABC34591C62C}" type="presParOf" srcId="{9F041F31-6309-4831-A7A7-CF5A87ECBE4E}" destId="{10CA2684-6DBF-4BA0-9FE9-25B497030735}" srcOrd="1" destOrd="0" presId="urn:microsoft.com/office/officeart/2005/8/layout/vList3"/>
    <dgm:cxn modelId="{8C6E3E9D-ED33-4B8C-90CB-E8C82A1C8E92}" type="presParOf" srcId="{92663504-E894-46AA-9BE8-00583B5605E0}" destId="{86117E50-2124-4236-AAEF-654096840F0E}" srcOrd="1" destOrd="0" presId="urn:microsoft.com/office/officeart/2005/8/layout/vList3"/>
    <dgm:cxn modelId="{3B927559-E61F-4DA1-BA55-19E4F7FB0947}" type="presParOf" srcId="{92663504-E894-46AA-9BE8-00583B5605E0}" destId="{5EC81932-B52B-4668-98B2-69049CB55043}" srcOrd="2" destOrd="0" presId="urn:microsoft.com/office/officeart/2005/8/layout/vList3"/>
    <dgm:cxn modelId="{8325C458-F0B0-441E-85BC-20386243CCFA}" type="presParOf" srcId="{5EC81932-B52B-4668-98B2-69049CB55043}" destId="{AF9012B6-C348-4C17-9BFB-0F9626BCC585}" srcOrd="0" destOrd="0" presId="urn:microsoft.com/office/officeart/2005/8/layout/vList3"/>
    <dgm:cxn modelId="{CF188DAA-8A27-48AC-8B0C-3877F45588CB}" type="presParOf" srcId="{5EC81932-B52B-4668-98B2-69049CB55043}" destId="{E816CCA5-BD97-455A-993D-2F48F9A44D1A}" srcOrd="1" destOrd="0" presId="urn:microsoft.com/office/officeart/2005/8/layout/vList3"/>
    <dgm:cxn modelId="{30F81722-94EB-4888-AE28-8E662ADFEA5B}" type="presParOf" srcId="{92663504-E894-46AA-9BE8-00583B5605E0}" destId="{52313AB6-0D83-4B92-914A-121B66BFC179}" srcOrd="3" destOrd="0" presId="urn:microsoft.com/office/officeart/2005/8/layout/vList3"/>
    <dgm:cxn modelId="{1D959108-A0BE-4DA9-B974-A93F0AA2E376}" type="presParOf" srcId="{92663504-E894-46AA-9BE8-00583B5605E0}" destId="{F1625B25-957B-4FF4-9262-26A270C20DC6}" srcOrd="4" destOrd="0" presId="urn:microsoft.com/office/officeart/2005/8/layout/vList3"/>
    <dgm:cxn modelId="{7EB273B7-095A-4C2D-8055-169FA53E7610}" type="presParOf" srcId="{F1625B25-957B-4FF4-9262-26A270C20DC6}" destId="{6263E661-7944-4896-9AD7-8A4B77F48737}" srcOrd="0" destOrd="0" presId="urn:microsoft.com/office/officeart/2005/8/layout/vList3"/>
    <dgm:cxn modelId="{30547FBE-1EAA-47E0-955E-B0D98086BACF}" type="presParOf" srcId="{F1625B25-957B-4FF4-9262-26A270C20DC6}" destId="{A8462ABF-796A-4BF7-B98A-0F02C53CD7C7}" srcOrd="1" destOrd="0" presId="urn:microsoft.com/office/officeart/2005/8/layout/vList3"/>
    <dgm:cxn modelId="{E103C713-0D04-49F7-B0C3-3F2D962900C6}" type="presParOf" srcId="{92663504-E894-46AA-9BE8-00583B5605E0}" destId="{288F3F8B-C337-4DCC-9E0D-9866234A23EC}" srcOrd="5" destOrd="0" presId="urn:microsoft.com/office/officeart/2005/8/layout/vList3"/>
    <dgm:cxn modelId="{65312656-E02D-4822-9008-87CE20890FEC}" type="presParOf" srcId="{92663504-E894-46AA-9BE8-00583B5605E0}" destId="{09C90CFF-FA1E-4C88-B2B7-58E3850BE5B4}" srcOrd="6" destOrd="0" presId="urn:microsoft.com/office/officeart/2005/8/layout/vList3"/>
    <dgm:cxn modelId="{53FF1694-DED3-4B94-B245-C3180348B394}" type="presParOf" srcId="{09C90CFF-FA1E-4C88-B2B7-58E3850BE5B4}" destId="{ED8ED9D6-1FB6-49E9-9EC9-1586B2F9A624}" srcOrd="0" destOrd="0" presId="urn:microsoft.com/office/officeart/2005/8/layout/vList3"/>
    <dgm:cxn modelId="{EE42435D-71D2-4666-8F56-71E2B99765C0}" type="presParOf" srcId="{09C90CFF-FA1E-4C88-B2B7-58E3850BE5B4}" destId="{5E6A2819-3300-4A1A-A8CB-907F2B2AD8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8DD642-4D81-466F-92C5-BBF20D63B00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FF79CE3-75BB-42C0-AE6E-FDA6F385990E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участников педагогов-навигаторов, региональных операторов, партнеров</a:t>
          </a:r>
        </a:p>
      </dgm:t>
    </dgm:pt>
    <dgm:pt modelId="{144F9694-9848-4938-A066-E37C58CC10A7}" type="parTrans" cxnId="{2F1557E9-C3F9-4988-A235-C039330E2820}">
      <dgm:prSet/>
      <dgm:spPr/>
      <dgm:t>
        <a:bodyPr/>
        <a:lstStyle/>
        <a:p>
          <a:endParaRPr lang="ru-RU"/>
        </a:p>
      </dgm:t>
    </dgm:pt>
    <dgm:pt modelId="{98DE0354-6609-4B37-8AEA-24C6B6CA46E8}" type="sibTrans" cxnId="{2F1557E9-C3F9-4988-A235-C039330E2820}">
      <dgm:prSet/>
      <dgm:spPr/>
      <dgm:t>
        <a:bodyPr/>
        <a:lstStyle/>
        <a:p>
          <a:endParaRPr lang="ru-RU"/>
        </a:p>
      </dgm:t>
    </dgm:pt>
    <dgm:pt modelId="{B8A40DC4-ADF2-4489-9837-B94379AB197D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Многоуровневая онлайн-диагностика</a:t>
          </a:r>
        </a:p>
      </dgm:t>
    </dgm:pt>
    <dgm:pt modelId="{F5BD46D8-3EDE-421A-A203-7CA8CB32BDD3}" type="parTrans" cxnId="{8E4F486F-542E-4DB2-94C7-3214ABBF12A6}">
      <dgm:prSet/>
      <dgm:spPr/>
      <dgm:t>
        <a:bodyPr/>
        <a:lstStyle/>
        <a:p>
          <a:endParaRPr lang="ru-RU"/>
        </a:p>
      </dgm:t>
    </dgm:pt>
    <dgm:pt modelId="{89DC19DF-4CEC-4A29-ADA3-D0473BBA21DA}" type="sibTrans" cxnId="{8E4F486F-542E-4DB2-94C7-3214ABBF12A6}">
      <dgm:prSet/>
      <dgm:spPr/>
      <dgm:t>
        <a:bodyPr/>
        <a:lstStyle/>
        <a:p>
          <a:endParaRPr lang="ru-RU"/>
        </a:p>
      </dgm:t>
    </dgm:pt>
    <dgm:pt modelId="{D1DAF4CD-0780-46FC-9660-2184D5089BB3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Расписание мероприятий и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профпроб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выбор и запись</a:t>
          </a:r>
        </a:p>
      </dgm:t>
    </dgm:pt>
    <dgm:pt modelId="{13ED2694-B915-4C25-AB23-A67FA59DFF26}" type="parTrans" cxnId="{90249413-F218-4EBB-B8C8-7139D1AAB178}">
      <dgm:prSet/>
      <dgm:spPr/>
      <dgm:t>
        <a:bodyPr/>
        <a:lstStyle/>
        <a:p>
          <a:endParaRPr lang="ru-RU"/>
        </a:p>
      </dgm:t>
    </dgm:pt>
    <dgm:pt modelId="{DD155150-6061-450C-A090-6BC5ED71D8A0}" type="sibTrans" cxnId="{90249413-F218-4EBB-B8C8-7139D1AAB178}">
      <dgm:prSet/>
      <dgm:spPr/>
      <dgm:t>
        <a:bodyPr/>
        <a:lstStyle/>
        <a:p>
          <a:endParaRPr lang="ru-RU"/>
        </a:p>
      </dgm:t>
    </dgm:pt>
    <dgm:pt modelId="{AEB64DAD-B0E9-4D1F-B72F-E80C44EB7B02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Конструктор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профориентационных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уроков</a:t>
          </a:r>
        </a:p>
      </dgm:t>
    </dgm:pt>
    <dgm:pt modelId="{8D3D0D38-1716-4315-9CDB-D8E3CD880688}" type="parTrans" cxnId="{39B31EAD-6FB0-47EF-B93E-216289A37F52}">
      <dgm:prSet/>
      <dgm:spPr/>
      <dgm:t>
        <a:bodyPr/>
        <a:lstStyle/>
        <a:p>
          <a:endParaRPr lang="ru-RU"/>
        </a:p>
      </dgm:t>
    </dgm:pt>
    <dgm:pt modelId="{269112AA-052D-49DA-A6B9-25C7303A256E}" type="sibTrans" cxnId="{39B31EAD-6FB0-47EF-B93E-216289A37F52}">
      <dgm:prSet/>
      <dgm:spPr/>
      <dgm:t>
        <a:bodyPr/>
        <a:lstStyle/>
        <a:p>
          <a:endParaRPr lang="ru-RU"/>
        </a:p>
      </dgm:t>
    </dgm:pt>
    <dgm:pt modelId="{9AFC30AE-8B1F-4BED-BD39-A62BEB5BE61D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диагностик,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профпроб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индивидуальные рекомендации участникам</a:t>
          </a:r>
        </a:p>
      </dgm:t>
    </dgm:pt>
    <dgm:pt modelId="{B5912EA9-D1D5-48C8-87BC-BD7EED05546F}" type="parTrans" cxnId="{D6B99EBB-C5CE-4D67-BAE6-C003A635AD68}">
      <dgm:prSet/>
      <dgm:spPr/>
      <dgm:t>
        <a:bodyPr/>
        <a:lstStyle/>
        <a:p>
          <a:endParaRPr lang="ru-RU"/>
        </a:p>
      </dgm:t>
    </dgm:pt>
    <dgm:pt modelId="{735CB988-96F4-433F-AA00-05EB35E61A49}" type="sibTrans" cxnId="{D6B99EBB-C5CE-4D67-BAE6-C003A635AD68}">
      <dgm:prSet/>
      <dgm:spPr/>
      <dgm:t>
        <a:bodyPr/>
        <a:lstStyle/>
        <a:p>
          <a:endParaRPr lang="ru-RU"/>
        </a:p>
      </dgm:t>
    </dgm:pt>
    <dgm:pt modelId="{8DEA9F3A-053C-4AE9-8071-0EF0953A3FC2}" type="pres">
      <dgm:prSet presAssocID="{BD8DD642-4D81-466F-92C5-BBF20D63B009}" presName="linearFlow" presStyleCnt="0">
        <dgm:presLayoutVars>
          <dgm:dir/>
          <dgm:resizeHandles val="exact"/>
        </dgm:presLayoutVars>
      </dgm:prSet>
      <dgm:spPr/>
    </dgm:pt>
    <dgm:pt modelId="{13807A4E-8648-4475-8509-291222EDF090}" type="pres">
      <dgm:prSet presAssocID="{BFF79CE3-75BB-42C0-AE6E-FDA6F385990E}" presName="composite" presStyleCnt="0"/>
      <dgm:spPr/>
    </dgm:pt>
    <dgm:pt modelId="{44D8F5B8-F3D3-43CC-98A3-729B30CBBA5E}" type="pres">
      <dgm:prSet presAssocID="{BFF79CE3-75BB-42C0-AE6E-FDA6F385990E}" presName="imgShp" presStyleLbl="fgImgPlace1" presStyleIdx="0" presStyleCnt="5"/>
      <dgm:spPr/>
    </dgm:pt>
    <dgm:pt modelId="{76FB16EA-CD7D-4D3C-81ED-080860CE0CC9}" type="pres">
      <dgm:prSet presAssocID="{BFF79CE3-75BB-42C0-AE6E-FDA6F385990E}" presName="txShp" presStyleLbl="node1" presStyleIdx="0" presStyleCnt="5">
        <dgm:presLayoutVars>
          <dgm:bulletEnabled val="1"/>
        </dgm:presLayoutVars>
      </dgm:prSet>
      <dgm:spPr/>
    </dgm:pt>
    <dgm:pt modelId="{CEBC7B06-FEAE-428B-B037-ECBB633F2FAB}" type="pres">
      <dgm:prSet presAssocID="{98DE0354-6609-4B37-8AEA-24C6B6CA46E8}" presName="spacing" presStyleCnt="0"/>
      <dgm:spPr/>
    </dgm:pt>
    <dgm:pt modelId="{9BB6DF7F-C4AD-4292-834A-59137FD69D12}" type="pres">
      <dgm:prSet presAssocID="{B8A40DC4-ADF2-4489-9837-B94379AB197D}" presName="composite" presStyleCnt="0"/>
      <dgm:spPr/>
    </dgm:pt>
    <dgm:pt modelId="{2B5661C6-CA5C-46DE-82FC-8CF932BF9C9B}" type="pres">
      <dgm:prSet presAssocID="{B8A40DC4-ADF2-4489-9837-B94379AB197D}" presName="imgShp" presStyleLbl="fgImgPlace1" presStyleIdx="1" presStyleCnt="5"/>
      <dgm:spPr/>
    </dgm:pt>
    <dgm:pt modelId="{D68A45F4-F3F5-40CA-9C6E-4161FA5709E9}" type="pres">
      <dgm:prSet presAssocID="{B8A40DC4-ADF2-4489-9837-B94379AB197D}" presName="txShp" presStyleLbl="node1" presStyleIdx="1" presStyleCnt="5">
        <dgm:presLayoutVars>
          <dgm:bulletEnabled val="1"/>
        </dgm:presLayoutVars>
      </dgm:prSet>
      <dgm:spPr/>
    </dgm:pt>
    <dgm:pt modelId="{BEF3DD5E-55FA-4CB9-90A0-14790BBA5AFD}" type="pres">
      <dgm:prSet presAssocID="{89DC19DF-4CEC-4A29-ADA3-D0473BBA21DA}" presName="spacing" presStyleCnt="0"/>
      <dgm:spPr/>
    </dgm:pt>
    <dgm:pt modelId="{B0A82E40-5F7A-4ED0-AD0D-FAA251AD0766}" type="pres">
      <dgm:prSet presAssocID="{D1DAF4CD-0780-46FC-9660-2184D5089BB3}" presName="composite" presStyleCnt="0"/>
      <dgm:spPr/>
    </dgm:pt>
    <dgm:pt modelId="{55E7F86A-E689-41F3-A4A7-82463E7BB800}" type="pres">
      <dgm:prSet presAssocID="{D1DAF4CD-0780-46FC-9660-2184D5089BB3}" presName="imgShp" presStyleLbl="fgImgPlace1" presStyleIdx="2" presStyleCnt="5"/>
      <dgm:spPr/>
    </dgm:pt>
    <dgm:pt modelId="{CB8A7492-A1B4-4F2A-B2F1-ACD896D2FC7D}" type="pres">
      <dgm:prSet presAssocID="{D1DAF4CD-0780-46FC-9660-2184D5089BB3}" presName="txShp" presStyleLbl="node1" presStyleIdx="2" presStyleCnt="5">
        <dgm:presLayoutVars>
          <dgm:bulletEnabled val="1"/>
        </dgm:presLayoutVars>
      </dgm:prSet>
      <dgm:spPr/>
    </dgm:pt>
    <dgm:pt modelId="{75843888-D619-46CA-B2C7-D9B7323599CC}" type="pres">
      <dgm:prSet presAssocID="{DD155150-6061-450C-A090-6BC5ED71D8A0}" presName="spacing" presStyleCnt="0"/>
      <dgm:spPr/>
    </dgm:pt>
    <dgm:pt modelId="{70C75E08-1847-4AEE-B222-098EDC92ACF8}" type="pres">
      <dgm:prSet presAssocID="{AEB64DAD-B0E9-4D1F-B72F-E80C44EB7B02}" presName="composite" presStyleCnt="0"/>
      <dgm:spPr/>
    </dgm:pt>
    <dgm:pt modelId="{A90AAC58-A256-4AB8-9C68-1FA4C553BBAC}" type="pres">
      <dgm:prSet presAssocID="{AEB64DAD-B0E9-4D1F-B72F-E80C44EB7B02}" presName="imgShp" presStyleLbl="fgImgPlace1" presStyleIdx="3" presStyleCnt="5"/>
      <dgm:spPr/>
    </dgm:pt>
    <dgm:pt modelId="{7E698F6A-C2DC-46DF-B431-3D41D3686E8E}" type="pres">
      <dgm:prSet presAssocID="{AEB64DAD-B0E9-4D1F-B72F-E80C44EB7B02}" presName="txShp" presStyleLbl="node1" presStyleIdx="3" presStyleCnt="5">
        <dgm:presLayoutVars>
          <dgm:bulletEnabled val="1"/>
        </dgm:presLayoutVars>
      </dgm:prSet>
      <dgm:spPr/>
    </dgm:pt>
    <dgm:pt modelId="{0F649C83-FCB5-4DD4-8016-B6A229A848B4}" type="pres">
      <dgm:prSet presAssocID="{269112AA-052D-49DA-A6B9-25C7303A256E}" presName="spacing" presStyleCnt="0"/>
      <dgm:spPr/>
    </dgm:pt>
    <dgm:pt modelId="{45B112EC-A70F-4B8A-A5B6-419FEF3A9826}" type="pres">
      <dgm:prSet presAssocID="{9AFC30AE-8B1F-4BED-BD39-A62BEB5BE61D}" presName="composite" presStyleCnt="0"/>
      <dgm:spPr/>
    </dgm:pt>
    <dgm:pt modelId="{F07B82EA-F979-4F1D-BFAE-03A1FA941546}" type="pres">
      <dgm:prSet presAssocID="{9AFC30AE-8B1F-4BED-BD39-A62BEB5BE61D}" presName="imgShp" presStyleLbl="fgImgPlace1" presStyleIdx="4" presStyleCnt="5"/>
      <dgm:spPr/>
    </dgm:pt>
    <dgm:pt modelId="{C7ABA41F-74A5-41B0-A9FE-F04CA7127591}" type="pres">
      <dgm:prSet presAssocID="{9AFC30AE-8B1F-4BED-BD39-A62BEB5BE61D}" presName="txShp" presStyleLbl="node1" presStyleIdx="4" presStyleCnt="5">
        <dgm:presLayoutVars>
          <dgm:bulletEnabled val="1"/>
        </dgm:presLayoutVars>
      </dgm:prSet>
      <dgm:spPr/>
    </dgm:pt>
  </dgm:ptLst>
  <dgm:cxnLst>
    <dgm:cxn modelId="{90249413-F218-4EBB-B8C8-7139D1AAB178}" srcId="{BD8DD642-4D81-466F-92C5-BBF20D63B009}" destId="{D1DAF4CD-0780-46FC-9660-2184D5089BB3}" srcOrd="2" destOrd="0" parTransId="{13ED2694-B915-4C25-AB23-A67FA59DFF26}" sibTransId="{DD155150-6061-450C-A090-6BC5ED71D8A0}"/>
    <dgm:cxn modelId="{4A6A3D60-6ED0-440A-9609-C01C8B2E370B}" type="presOf" srcId="{D1DAF4CD-0780-46FC-9660-2184D5089BB3}" destId="{CB8A7492-A1B4-4F2A-B2F1-ACD896D2FC7D}" srcOrd="0" destOrd="0" presId="urn:microsoft.com/office/officeart/2005/8/layout/vList3"/>
    <dgm:cxn modelId="{14D92D69-925C-42CB-B2D8-79FFEA8A1DE3}" type="presOf" srcId="{AEB64DAD-B0E9-4D1F-B72F-E80C44EB7B02}" destId="{7E698F6A-C2DC-46DF-B431-3D41D3686E8E}" srcOrd="0" destOrd="0" presId="urn:microsoft.com/office/officeart/2005/8/layout/vList3"/>
    <dgm:cxn modelId="{8E4F486F-542E-4DB2-94C7-3214ABBF12A6}" srcId="{BD8DD642-4D81-466F-92C5-BBF20D63B009}" destId="{B8A40DC4-ADF2-4489-9837-B94379AB197D}" srcOrd="1" destOrd="0" parTransId="{F5BD46D8-3EDE-421A-A203-7CA8CB32BDD3}" sibTransId="{89DC19DF-4CEC-4A29-ADA3-D0473BBA21DA}"/>
    <dgm:cxn modelId="{B141C559-A702-4820-BBB2-8B0BC03B0AAA}" type="presOf" srcId="{B8A40DC4-ADF2-4489-9837-B94379AB197D}" destId="{D68A45F4-F3F5-40CA-9C6E-4161FA5709E9}" srcOrd="0" destOrd="0" presId="urn:microsoft.com/office/officeart/2005/8/layout/vList3"/>
    <dgm:cxn modelId="{20721F7E-4F8E-4B4D-A79B-27FA4011E5C4}" type="presOf" srcId="{BFF79CE3-75BB-42C0-AE6E-FDA6F385990E}" destId="{76FB16EA-CD7D-4D3C-81ED-080860CE0CC9}" srcOrd="0" destOrd="0" presId="urn:microsoft.com/office/officeart/2005/8/layout/vList3"/>
    <dgm:cxn modelId="{39B31EAD-6FB0-47EF-B93E-216289A37F52}" srcId="{BD8DD642-4D81-466F-92C5-BBF20D63B009}" destId="{AEB64DAD-B0E9-4D1F-B72F-E80C44EB7B02}" srcOrd="3" destOrd="0" parTransId="{8D3D0D38-1716-4315-9CDB-D8E3CD880688}" sibTransId="{269112AA-052D-49DA-A6B9-25C7303A256E}"/>
    <dgm:cxn modelId="{D6B99EBB-C5CE-4D67-BAE6-C003A635AD68}" srcId="{BD8DD642-4D81-466F-92C5-BBF20D63B009}" destId="{9AFC30AE-8B1F-4BED-BD39-A62BEB5BE61D}" srcOrd="4" destOrd="0" parTransId="{B5912EA9-D1D5-48C8-87BC-BD7EED05546F}" sibTransId="{735CB988-96F4-433F-AA00-05EB35E61A49}"/>
    <dgm:cxn modelId="{2F1557E9-C3F9-4988-A235-C039330E2820}" srcId="{BD8DD642-4D81-466F-92C5-BBF20D63B009}" destId="{BFF79CE3-75BB-42C0-AE6E-FDA6F385990E}" srcOrd="0" destOrd="0" parTransId="{144F9694-9848-4938-A066-E37C58CC10A7}" sibTransId="{98DE0354-6609-4B37-8AEA-24C6B6CA46E8}"/>
    <dgm:cxn modelId="{9BA724ED-340F-4951-AD40-1F80AB35EFE8}" type="presOf" srcId="{BD8DD642-4D81-466F-92C5-BBF20D63B009}" destId="{8DEA9F3A-053C-4AE9-8071-0EF0953A3FC2}" srcOrd="0" destOrd="0" presId="urn:microsoft.com/office/officeart/2005/8/layout/vList3"/>
    <dgm:cxn modelId="{0D3639FD-662E-4771-BE63-4A28776393EE}" type="presOf" srcId="{9AFC30AE-8B1F-4BED-BD39-A62BEB5BE61D}" destId="{C7ABA41F-74A5-41B0-A9FE-F04CA7127591}" srcOrd="0" destOrd="0" presId="urn:microsoft.com/office/officeart/2005/8/layout/vList3"/>
    <dgm:cxn modelId="{00A59E64-43E6-46FB-B407-FB26D25B68AF}" type="presParOf" srcId="{8DEA9F3A-053C-4AE9-8071-0EF0953A3FC2}" destId="{13807A4E-8648-4475-8509-291222EDF090}" srcOrd="0" destOrd="0" presId="urn:microsoft.com/office/officeart/2005/8/layout/vList3"/>
    <dgm:cxn modelId="{1B6F1CF0-A085-4B52-966C-279BAE2A5F9C}" type="presParOf" srcId="{13807A4E-8648-4475-8509-291222EDF090}" destId="{44D8F5B8-F3D3-43CC-98A3-729B30CBBA5E}" srcOrd="0" destOrd="0" presId="urn:microsoft.com/office/officeart/2005/8/layout/vList3"/>
    <dgm:cxn modelId="{03F37C1F-605E-4126-B15B-4584C7C3B54C}" type="presParOf" srcId="{13807A4E-8648-4475-8509-291222EDF090}" destId="{76FB16EA-CD7D-4D3C-81ED-080860CE0CC9}" srcOrd="1" destOrd="0" presId="urn:microsoft.com/office/officeart/2005/8/layout/vList3"/>
    <dgm:cxn modelId="{B417955A-9FB6-451C-8574-F5AECE0028E9}" type="presParOf" srcId="{8DEA9F3A-053C-4AE9-8071-0EF0953A3FC2}" destId="{CEBC7B06-FEAE-428B-B037-ECBB633F2FAB}" srcOrd="1" destOrd="0" presId="urn:microsoft.com/office/officeart/2005/8/layout/vList3"/>
    <dgm:cxn modelId="{9DE132D4-75F1-4968-9B16-E13DB7A6EE31}" type="presParOf" srcId="{8DEA9F3A-053C-4AE9-8071-0EF0953A3FC2}" destId="{9BB6DF7F-C4AD-4292-834A-59137FD69D12}" srcOrd="2" destOrd="0" presId="urn:microsoft.com/office/officeart/2005/8/layout/vList3"/>
    <dgm:cxn modelId="{A86AFE6D-8095-471A-BD30-96D661450100}" type="presParOf" srcId="{9BB6DF7F-C4AD-4292-834A-59137FD69D12}" destId="{2B5661C6-CA5C-46DE-82FC-8CF932BF9C9B}" srcOrd="0" destOrd="0" presId="urn:microsoft.com/office/officeart/2005/8/layout/vList3"/>
    <dgm:cxn modelId="{ED0394E9-E6D9-4D88-A9D4-DDCB7A3D3234}" type="presParOf" srcId="{9BB6DF7F-C4AD-4292-834A-59137FD69D12}" destId="{D68A45F4-F3F5-40CA-9C6E-4161FA5709E9}" srcOrd="1" destOrd="0" presId="urn:microsoft.com/office/officeart/2005/8/layout/vList3"/>
    <dgm:cxn modelId="{FB7737EB-E9AB-45D4-88F4-DE694515277C}" type="presParOf" srcId="{8DEA9F3A-053C-4AE9-8071-0EF0953A3FC2}" destId="{BEF3DD5E-55FA-4CB9-90A0-14790BBA5AFD}" srcOrd="3" destOrd="0" presId="urn:microsoft.com/office/officeart/2005/8/layout/vList3"/>
    <dgm:cxn modelId="{452A5D04-6EDF-4D54-AA05-2DF6D674CA16}" type="presParOf" srcId="{8DEA9F3A-053C-4AE9-8071-0EF0953A3FC2}" destId="{B0A82E40-5F7A-4ED0-AD0D-FAA251AD0766}" srcOrd="4" destOrd="0" presId="urn:microsoft.com/office/officeart/2005/8/layout/vList3"/>
    <dgm:cxn modelId="{85D7D7EC-1F22-491B-B03A-C2B3C54DAC8E}" type="presParOf" srcId="{B0A82E40-5F7A-4ED0-AD0D-FAA251AD0766}" destId="{55E7F86A-E689-41F3-A4A7-82463E7BB800}" srcOrd="0" destOrd="0" presId="urn:microsoft.com/office/officeart/2005/8/layout/vList3"/>
    <dgm:cxn modelId="{E662283A-F7C0-458D-87A8-5ADC5F7E810B}" type="presParOf" srcId="{B0A82E40-5F7A-4ED0-AD0D-FAA251AD0766}" destId="{CB8A7492-A1B4-4F2A-B2F1-ACD896D2FC7D}" srcOrd="1" destOrd="0" presId="urn:microsoft.com/office/officeart/2005/8/layout/vList3"/>
    <dgm:cxn modelId="{9F7059CC-F7D8-4AB1-8F93-13931DEDFF99}" type="presParOf" srcId="{8DEA9F3A-053C-4AE9-8071-0EF0953A3FC2}" destId="{75843888-D619-46CA-B2C7-D9B7323599CC}" srcOrd="5" destOrd="0" presId="urn:microsoft.com/office/officeart/2005/8/layout/vList3"/>
    <dgm:cxn modelId="{29F6C21F-48DE-4EDB-A6F0-619567130034}" type="presParOf" srcId="{8DEA9F3A-053C-4AE9-8071-0EF0953A3FC2}" destId="{70C75E08-1847-4AEE-B222-098EDC92ACF8}" srcOrd="6" destOrd="0" presId="urn:microsoft.com/office/officeart/2005/8/layout/vList3"/>
    <dgm:cxn modelId="{D955879D-AC6F-4377-85CC-BEC068149DBD}" type="presParOf" srcId="{70C75E08-1847-4AEE-B222-098EDC92ACF8}" destId="{A90AAC58-A256-4AB8-9C68-1FA4C553BBAC}" srcOrd="0" destOrd="0" presId="urn:microsoft.com/office/officeart/2005/8/layout/vList3"/>
    <dgm:cxn modelId="{01F9D697-87EA-4C30-94B2-69CEC2B92595}" type="presParOf" srcId="{70C75E08-1847-4AEE-B222-098EDC92ACF8}" destId="{7E698F6A-C2DC-46DF-B431-3D41D3686E8E}" srcOrd="1" destOrd="0" presId="urn:microsoft.com/office/officeart/2005/8/layout/vList3"/>
    <dgm:cxn modelId="{CFF09F68-91D0-4C62-AC43-19A0202B328F}" type="presParOf" srcId="{8DEA9F3A-053C-4AE9-8071-0EF0953A3FC2}" destId="{0F649C83-FCB5-4DD4-8016-B6A229A848B4}" srcOrd="7" destOrd="0" presId="urn:microsoft.com/office/officeart/2005/8/layout/vList3"/>
    <dgm:cxn modelId="{CE054033-FD85-484D-9444-8A97DC216CCE}" type="presParOf" srcId="{8DEA9F3A-053C-4AE9-8071-0EF0953A3FC2}" destId="{45B112EC-A70F-4B8A-A5B6-419FEF3A9826}" srcOrd="8" destOrd="0" presId="urn:microsoft.com/office/officeart/2005/8/layout/vList3"/>
    <dgm:cxn modelId="{8921D7A5-73B9-4DC6-A0EF-18D5BC2728A5}" type="presParOf" srcId="{45B112EC-A70F-4B8A-A5B6-419FEF3A9826}" destId="{F07B82EA-F979-4F1D-BFAE-03A1FA941546}" srcOrd="0" destOrd="0" presId="urn:microsoft.com/office/officeart/2005/8/layout/vList3"/>
    <dgm:cxn modelId="{54C884EE-4A19-47E4-842B-FA19A99148DD}" type="presParOf" srcId="{45B112EC-A70F-4B8A-A5B6-419FEF3A9826}" destId="{C7ABA41F-74A5-41B0-A9FE-F04CA712759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43CB44-EE04-412A-897B-674A9A729E68}" type="doc">
      <dgm:prSet loTypeId="urn:microsoft.com/office/officeart/2005/8/layout/h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669D281-01C5-4296-9F69-601B50E263AD}">
      <dgm:prSet phldrT="[Текст]" custT="1"/>
      <dgm:spPr/>
      <dgm:t>
        <a:bodyPr/>
        <a:lstStyle/>
        <a:p>
          <a:r>
            <a:rPr lang="ru-RU" sz="400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Проекта за 3 года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7C5B4-FF77-4CD8-B7CB-5CD120738D6D}" type="parTrans" cxnId="{DCB717E4-C1B2-4B6C-8D92-4B76A0379E23}">
      <dgm:prSet/>
      <dgm:spPr/>
      <dgm:t>
        <a:bodyPr/>
        <a:lstStyle/>
        <a:p>
          <a:endParaRPr lang="ru-RU"/>
        </a:p>
      </dgm:t>
    </dgm:pt>
    <dgm:pt modelId="{AC903388-8F47-4DAC-8468-A773231DDE02}" type="sibTrans" cxnId="{DCB717E4-C1B2-4B6C-8D92-4B76A0379E23}">
      <dgm:prSet/>
      <dgm:spPr/>
      <dgm:t>
        <a:bodyPr/>
        <a:lstStyle/>
        <a:p>
          <a:endParaRPr lang="ru-RU"/>
        </a:p>
      </dgm:t>
    </dgm:pt>
    <dgm:pt modelId="{EB46AFB1-2076-4AC3-A00B-26C2FA6B3862}">
      <dgm:prSet phldrT="[Текст]" custT="1"/>
      <dgm:spPr/>
      <dgm:t>
        <a:bodyPr/>
        <a:lstStyle/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2022 г.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Школы – 11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 – 40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Ученики – 1578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Площадки - 5</a:t>
          </a:r>
        </a:p>
      </dgm:t>
    </dgm:pt>
    <dgm:pt modelId="{8A26AE0D-9883-4943-8B46-B04A538B179E}" type="parTrans" cxnId="{118663EB-BF51-477A-B40C-EBC69658F801}">
      <dgm:prSet/>
      <dgm:spPr/>
      <dgm:t>
        <a:bodyPr/>
        <a:lstStyle/>
        <a:p>
          <a:endParaRPr lang="ru-RU"/>
        </a:p>
      </dgm:t>
    </dgm:pt>
    <dgm:pt modelId="{B602B417-08FD-4BAB-9BC1-7EED428AF662}" type="sibTrans" cxnId="{118663EB-BF51-477A-B40C-EBC69658F801}">
      <dgm:prSet/>
      <dgm:spPr/>
      <dgm:t>
        <a:bodyPr/>
        <a:lstStyle/>
        <a:p>
          <a:endParaRPr lang="ru-RU"/>
        </a:p>
      </dgm:t>
    </dgm:pt>
    <dgm:pt modelId="{36BD2603-3EE9-4EF2-A924-A4E7F86ACCAD}">
      <dgm:prSet phldrT="[Текст]" custT="1"/>
      <dgm:spPr/>
      <dgm:t>
        <a:bodyPr/>
        <a:lstStyle/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2023 г.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Школы – 35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 – 72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Ученики – 1306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Площадки - 16</a:t>
          </a:r>
        </a:p>
      </dgm:t>
    </dgm:pt>
    <dgm:pt modelId="{2ED8061F-6AE8-4B5E-961E-9C6F64EBC782}" type="parTrans" cxnId="{44B3E306-EE11-49B8-A139-2AF60980E67D}">
      <dgm:prSet/>
      <dgm:spPr/>
      <dgm:t>
        <a:bodyPr/>
        <a:lstStyle/>
        <a:p>
          <a:endParaRPr lang="ru-RU"/>
        </a:p>
      </dgm:t>
    </dgm:pt>
    <dgm:pt modelId="{562B69B6-C6EB-49E6-9093-DEB20BC0869A}" type="sibTrans" cxnId="{44B3E306-EE11-49B8-A139-2AF60980E67D}">
      <dgm:prSet/>
      <dgm:spPr/>
      <dgm:t>
        <a:bodyPr/>
        <a:lstStyle/>
        <a:p>
          <a:endParaRPr lang="ru-RU"/>
        </a:p>
      </dgm:t>
    </dgm:pt>
    <dgm:pt modelId="{E954DCF5-AF7A-4037-9832-37CEB63E5FBB}">
      <dgm:prSet phldrT="[Текст]" custT="1"/>
      <dgm:spPr/>
      <dgm:t>
        <a:bodyPr/>
        <a:lstStyle/>
        <a:p>
          <a:r>
            <a:rPr lang="ru-RU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2021 г.</a:t>
          </a:r>
        </a:p>
        <a:p>
          <a:r>
            <a:rPr lang="ru-RU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Школы – 14</a:t>
          </a:r>
        </a:p>
        <a:p>
          <a:r>
            <a:rPr lang="ru-RU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Педагоги – 21</a:t>
          </a:r>
        </a:p>
        <a:p>
          <a:r>
            <a:rPr lang="ru-RU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Ученики – 1328</a:t>
          </a:r>
        </a:p>
        <a:p>
          <a:r>
            <a:rPr lang="ru-RU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Площадки - 3</a:t>
          </a:r>
          <a:endParaRPr lang="ru-RU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D4C53-2398-4A3A-9D76-3D72975519C5}" type="sibTrans" cxnId="{F74FE7B9-89DF-446C-88D2-3B5482FBCB81}">
      <dgm:prSet/>
      <dgm:spPr/>
      <dgm:t>
        <a:bodyPr/>
        <a:lstStyle/>
        <a:p>
          <a:endParaRPr lang="ru-RU"/>
        </a:p>
      </dgm:t>
    </dgm:pt>
    <dgm:pt modelId="{4F28BA04-978A-4804-8A9A-F9819DC4873C}" type="parTrans" cxnId="{F74FE7B9-89DF-446C-88D2-3B5482FBCB81}">
      <dgm:prSet/>
      <dgm:spPr/>
      <dgm:t>
        <a:bodyPr/>
        <a:lstStyle/>
        <a:p>
          <a:endParaRPr lang="ru-RU"/>
        </a:p>
      </dgm:t>
    </dgm:pt>
    <dgm:pt modelId="{1B0069D2-472A-4EEF-8BAB-1A4E862F0208}" type="pres">
      <dgm:prSet presAssocID="{4E43CB44-EE04-412A-897B-674A9A729E68}" presName="composite" presStyleCnt="0">
        <dgm:presLayoutVars>
          <dgm:chMax val="1"/>
          <dgm:dir/>
          <dgm:resizeHandles val="exact"/>
        </dgm:presLayoutVars>
      </dgm:prSet>
      <dgm:spPr/>
    </dgm:pt>
    <dgm:pt modelId="{B9DD8906-7605-4675-B28C-C1219696BD6E}" type="pres">
      <dgm:prSet presAssocID="{D669D281-01C5-4296-9F69-601B50E263AD}" presName="roof" presStyleLbl="dkBgShp" presStyleIdx="0" presStyleCnt="2" custScaleY="20546"/>
      <dgm:spPr/>
    </dgm:pt>
    <dgm:pt modelId="{39E879C0-9CE2-49C7-BEE6-38546D830FAD}" type="pres">
      <dgm:prSet presAssocID="{D669D281-01C5-4296-9F69-601B50E263AD}" presName="pillars" presStyleCnt="0"/>
      <dgm:spPr/>
    </dgm:pt>
    <dgm:pt modelId="{BA9E8F5D-255E-47FF-A78B-0CD4584F47D2}" type="pres">
      <dgm:prSet presAssocID="{D669D281-01C5-4296-9F69-601B50E263AD}" presName="pillar1" presStyleLbl="node1" presStyleIdx="0" presStyleCnt="3" custLinFactNeighborX="489">
        <dgm:presLayoutVars>
          <dgm:bulletEnabled val="1"/>
        </dgm:presLayoutVars>
      </dgm:prSet>
      <dgm:spPr/>
    </dgm:pt>
    <dgm:pt modelId="{60235C57-4EA5-4A95-A941-2FCC269E1DFA}" type="pres">
      <dgm:prSet presAssocID="{EB46AFB1-2076-4AC3-A00B-26C2FA6B3862}" presName="pillarX" presStyleLbl="node1" presStyleIdx="1" presStyleCnt="3" custLinFactNeighborX="699" custLinFactNeighborY="193">
        <dgm:presLayoutVars>
          <dgm:bulletEnabled val="1"/>
        </dgm:presLayoutVars>
      </dgm:prSet>
      <dgm:spPr/>
    </dgm:pt>
    <dgm:pt modelId="{24FF79E6-456D-4B9C-AFAA-74567264D5EA}" type="pres">
      <dgm:prSet presAssocID="{36BD2603-3EE9-4EF2-A924-A4E7F86ACCAD}" presName="pillarX" presStyleLbl="node1" presStyleIdx="2" presStyleCnt="3">
        <dgm:presLayoutVars>
          <dgm:bulletEnabled val="1"/>
        </dgm:presLayoutVars>
      </dgm:prSet>
      <dgm:spPr/>
    </dgm:pt>
    <dgm:pt modelId="{19237CD5-A369-4796-9E90-A1AE7F3DBAE6}" type="pres">
      <dgm:prSet presAssocID="{D669D281-01C5-4296-9F69-601B50E263AD}" presName="base" presStyleLbl="dkBgShp" presStyleIdx="1" presStyleCnt="2"/>
      <dgm:spPr/>
    </dgm:pt>
  </dgm:ptLst>
  <dgm:cxnLst>
    <dgm:cxn modelId="{12C21605-0830-4DC6-8EE9-455740EA3B97}" type="presOf" srcId="{D669D281-01C5-4296-9F69-601B50E263AD}" destId="{B9DD8906-7605-4675-B28C-C1219696BD6E}" srcOrd="0" destOrd="0" presId="urn:microsoft.com/office/officeart/2005/8/layout/hList3"/>
    <dgm:cxn modelId="{44B3E306-EE11-49B8-A139-2AF60980E67D}" srcId="{D669D281-01C5-4296-9F69-601B50E263AD}" destId="{36BD2603-3EE9-4EF2-A924-A4E7F86ACCAD}" srcOrd="2" destOrd="0" parTransId="{2ED8061F-6AE8-4B5E-961E-9C6F64EBC782}" sibTransId="{562B69B6-C6EB-49E6-9093-DEB20BC0869A}"/>
    <dgm:cxn modelId="{6F8B2A08-5B7A-414D-AE4E-A06919F74BD4}" type="presOf" srcId="{36BD2603-3EE9-4EF2-A924-A4E7F86ACCAD}" destId="{24FF79E6-456D-4B9C-AFAA-74567264D5EA}" srcOrd="0" destOrd="0" presId="urn:microsoft.com/office/officeart/2005/8/layout/hList3"/>
    <dgm:cxn modelId="{9B87A420-C3D4-4EE8-A84B-E29948C2CD29}" type="presOf" srcId="{E954DCF5-AF7A-4037-9832-37CEB63E5FBB}" destId="{BA9E8F5D-255E-47FF-A78B-0CD4584F47D2}" srcOrd="0" destOrd="0" presId="urn:microsoft.com/office/officeart/2005/8/layout/hList3"/>
    <dgm:cxn modelId="{60A22156-5E6B-461F-AD8A-CABE67E6ED33}" type="presOf" srcId="{4E43CB44-EE04-412A-897B-674A9A729E68}" destId="{1B0069D2-472A-4EEF-8BAB-1A4E862F0208}" srcOrd="0" destOrd="0" presId="urn:microsoft.com/office/officeart/2005/8/layout/hList3"/>
    <dgm:cxn modelId="{BB122BB0-1FE3-47FC-8DB9-1024647054BB}" type="presOf" srcId="{EB46AFB1-2076-4AC3-A00B-26C2FA6B3862}" destId="{60235C57-4EA5-4A95-A941-2FCC269E1DFA}" srcOrd="0" destOrd="0" presId="urn:microsoft.com/office/officeart/2005/8/layout/hList3"/>
    <dgm:cxn modelId="{F74FE7B9-89DF-446C-88D2-3B5482FBCB81}" srcId="{D669D281-01C5-4296-9F69-601B50E263AD}" destId="{E954DCF5-AF7A-4037-9832-37CEB63E5FBB}" srcOrd="0" destOrd="0" parTransId="{4F28BA04-978A-4804-8A9A-F9819DC4873C}" sibTransId="{AC1D4C53-2398-4A3A-9D76-3D72975519C5}"/>
    <dgm:cxn modelId="{DCB717E4-C1B2-4B6C-8D92-4B76A0379E23}" srcId="{4E43CB44-EE04-412A-897B-674A9A729E68}" destId="{D669D281-01C5-4296-9F69-601B50E263AD}" srcOrd="0" destOrd="0" parTransId="{E697C5B4-FF77-4CD8-B7CB-5CD120738D6D}" sibTransId="{AC903388-8F47-4DAC-8468-A773231DDE02}"/>
    <dgm:cxn modelId="{118663EB-BF51-477A-B40C-EBC69658F801}" srcId="{D669D281-01C5-4296-9F69-601B50E263AD}" destId="{EB46AFB1-2076-4AC3-A00B-26C2FA6B3862}" srcOrd="1" destOrd="0" parTransId="{8A26AE0D-9883-4943-8B46-B04A538B179E}" sibTransId="{B602B417-08FD-4BAB-9BC1-7EED428AF662}"/>
    <dgm:cxn modelId="{6F57C1CA-75EA-4659-B13B-18273142F66C}" type="presParOf" srcId="{1B0069D2-472A-4EEF-8BAB-1A4E862F0208}" destId="{B9DD8906-7605-4675-B28C-C1219696BD6E}" srcOrd="0" destOrd="0" presId="urn:microsoft.com/office/officeart/2005/8/layout/hList3"/>
    <dgm:cxn modelId="{2DA39DAE-2131-43EC-BF91-61970932208F}" type="presParOf" srcId="{1B0069D2-472A-4EEF-8BAB-1A4E862F0208}" destId="{39E879C0-9CE2-49C7-BEE6-38546D830FAD}" srcOrd="1" destOrd="0" presId="urn:microsoft.com/office/officeart/2005/8/layout/hList3"/>
    <dgm:cxn modelId="{2577A52B-2752-4865-83AE-6364FB95BC72}" type="presParOf" srcId="{39E879C0-9CE2-49C7-BEE6-38546D830FAD}" destId="{BA9E8F5D-255E-47FF-A78B-0CD4584F47D2}" srcOrd="0" destOrd="0" presId="urn:microsoft.com/office/officeart/2005/8/layout/hList3"/>
    <dgm:cxn modelId="{B684C478-D64E-4989-A35D-831DB528B286}" type="presParOf" srcId="{39E879C0-9CE2-49C7-BEE6-38546D830FAD}" destId="{60235C57-4EA5-4A95-A941-2FCC269E1DFA}" srcOrd="1" destOrd="0" presId="urn:microsoft.com/office/officeart/2005/8/layout/hList3"/>
    <dgm:cxn modelId="{3B1C7A84-E88E-4584-A1C1-79094E1E8FA3}" type="presParOf" srcId="{39E879C0-9CE2-49C7-BEE6-38546D830FAD}" destId="{24FF79E6-456D-4B9C-AFAA-74567264D5EA}" srcOrd="2" destOrd="0" presId="urn:microsoft.com/office/officeart/2005/8/layout/hList3"/>
    <dgm:cxn modelId="{9E4C7EA9-5192-49BF-81ED-CB6ED1765FDF}" type="presParOf" srcId="{1B0069D2-472A-4EEF-8BAB-1A4E862F0208}" destId="{19237CD5-A369-4796-9E90-A1AE7F3DBAE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F4283B-3372-483E-9E4A-07914D46941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1194A0A-1B06-44F5-B2A4-C8636CF413CE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рабочей группы</a:t>
          </a:r>
        </a:p>
        <a:p>
          <a:r>
            <a: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17.04.2023</a:t>
          </a:r>
        </a:p>
      </dgm:t>
    </dgm:pt>
    <dgm:pt modelId="{6AE6C449-2D70-4A67-90B9-BE6557525814}" type="parTrans" cxnId="{FD198AAC-4B4E-4606-ACE6-06F443E604D6}">
      <dgm:prSet/>
      <dgm:spPr/>
      <dgm:t>
        <a:bodyPr/>
        <a:lstStyle/>
        <a:p>
          <a:endParaRPr lang="ru-RU"/>
        </a:p>
      </dgm:t>
    </dgm:pt>
    <dgm:pt modelId="{C1A6BE7A-F198-4322-87F3-5337390D44B7}" type="sibTrans" cxnId="{FD198AAC-4B4E-4606-ACE6-06F443E604D6}">
      <dgm:prSet/>
      <dgm:spPr/>
      <dgm:t>
        <a:bodyPr/>
        <a:lstStyle/>
        <a:p>
          <a:endParaRPr lang="ru-RU"/>
        </a:p>
      </dgm:t>
    </dgm:pt>
    <dgm:pt modelId="{CBFD41D3-BB90-41C4-9F13-38DB25B31C39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и загрузка списков педагогов-навигаторов</a:t>
          </a:r>
        </a:p>
        <a:p>
          <a:r>
            <a: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15.05.2023</a:t>
          </a:r>
        </a:p>
      </dgm:t>
    </dgm:pt>
    <dgm:pt modelId="{FC77640E-1116-4C82-879B-3AFDE0E4BA2A}" type="parTrans" cxnId="{3B9856EE-5A79-4B93-905D-C0D9EFADEEE1}">
      <dgm:prSet/>
      <dgm:spPr/>
      <dgm:t>
        <a:bodyPr/>
        <a:lstStyle/>
        <a:p>
          <a:endParaRPr lang="ru-RU"/>
        </a:p>
      </dgm:t>
    </dgm:pt>
    <dgm:pt modelId="{0410F43B-502C-423B-88F4-38B60C62EE2B}" type="sibTrans" cxnId="{3B9856EE-5A79-4B93-905D-C0D9EFADEEE1}">
      <dgm:prSet/>
      <dgm:spPr/>
      <dgm:t>
        <a:bodyPr/>
        <a:lstStyle/>
        <a:p>
          <a:endParaRPr lang="ru-RU"/>
        </a:p>
      </dgm:t>
    </dgm:pt>
    <dgm:pt modelId="{F87FEA9D-E4C1-4B72-84DE-19406366C747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Обучение педагогов-навигаторов по программе повышения квалификации </a:t>
          </a:r>
        </a:p>
        <a:p>
          <a:r>
            <a: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Апрель-ноябрь 2023</a:t>
          </a:r>
        </a:p>
      </dgm:t>
    </dgm:pt>
    <dgm:pt modelId="{95942565-F844-4249-AEC5-56FE4371B1EA}" type="parTrans" cxnId="{7739DEB9-4A3A-4038-8BB1-378884B37013}">
      <dgm:prSet/>
      <dgm:spPr/>
      <dgm:t>
        <a:bodyPr/>
        <a:lstStyle/>
        <a:p>
          <a:endParaRPr lang="ru-RU"/>
        </a:p>
      </dgm:t>
    </dgm:pt>
    <dgm:pt modelId="{1B9489EB-9E48-4D3F-8CB8-1C0BDCB495FF}" type="sibTrans" cxnId="{7739DEB9-4A3A-4038-8BB1-378884B37013}">
      <dgm:prSet/>
      <dgm:spPr/>
      <dgm:t>
        <a:bodyPr/>
        <a:lstStyle/>
        <a:p>
          <a:endParaRPr lang="ru-RU"/>
        </a:p>
      </dgm:t>
    </dgm:pt>
    <dgm:pt modelId="{E1C44E8F-4BA4-4EC4-85E6-983928FB0D83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соглашений между </a:t>
          </a:r>
        </a:p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 и ОО </a:t>
          </a:r>
        </a:p>
        <a:p>
          <a:r>
            <a: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01.09.2023</a:t>
          </a:r>
        </a:p>
      </dgm:t>
    </dgm:pt>
    <dgm:pt modelId="{51AB63C4-C19E-4411-9D00-5163A98E0BC5}" type="parTrans" cxnId="{70DD65F9-CEF3-47C6-98E6-BA61EFEE1848}">
      <dgm:prSet/>
      <dgm:spPr/>
      <dgm:t>
        <a:bodyPr/>
        <a:lstStyle/>
        <a:p>
          <a:endParaRPr lang="ru-RU"/>
        </a:p>
      </dgm:t>
    </dgm:pt>
    <dgm:pt modelId="{5146A9FA-684B-40FE-9251-14265A665BD0}" type="sibTrans" cxnId="{70DD65F9-CEF3-47C6-98E6-BA61EFEE1848}">
      <dgm:prSet/>
      <dgm:spPr/>
      <dgm:t>
        <a:bodyPr/>
        <a:lstStyle/>
        <a:p>
          <a:endParaRPr lang="ru-RU"/>
        </a:p>
      </dgm:t>
    </dgm:pt>
    <dgm:pt modelId="{77B93660-5B49-48E7-8149-43ED75417EAA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учеников на платформе</a:t>
          </a:r>
        </a:p>
        <a:p>
          <a:r>
            <a: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10 сентября 2023</a:t>
          </a:r>
        </a:p>
      </dgm:t>
    </dgm:pt>
    <dgm:pt modelId="{FFC1E691-00A4-4B56-BE19-D7799FCC4D7B}" type="parTrans" cxnId="{8433313E-D279-4928-A511-E24DF90A5505}">
      <dgm:prSet/>
      <dgm:spPr/>
      <dgm:t>
        <a:bodyPr/>
        <a:lstStyle/>
        <a:p>
          <a:endParaRPr lang="ru-RU"/>
        </a:p>
      </dgm:t>
    </dgm:pt>
    <dgm:pt modelId="{A98DEB7F-E8CF-4B94-A614-7A8439CA6FA7}" type="sibTrans" cxnId="{8433313E-D279-4928-A511-E24DF90A5505}">
      <dgm:prSet/>
      <dgm:spPr/>
      <dgm:t>
        <a:bodyPr/>
        <a:lstStyle/>
        <a:p>
          <a:endParaRPr lang="ru-RU"/>
        </a:p>
      </dgm:t>
    </dgm:pt>
    <dgm:pt modelId="{54687F74-B91C-4DC1-AC18-D2ABEB0AB61C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программ профессиональных проб</a:t>
          </a:r>
        </a:p>
        <a:p>
          <a:r>
            <a: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15.07.2023</a:t>
          </a:r>
        </a:p>
      </dgm:t>
    </dgm:pt>
    <dgm:pt modelId="{E3056E5C-05F2-4748-ABD0-A9F931D80CD1}" type="parTrans" cxnId="{0CDD0EE0-F37C-4C71-8D6D-30AD039CC362}">
      <dgm:prSet/>
      <dgm:spPr/>
      <dgm:t>
        <a:bodyPr/>
        <a:lstStyle/>
        <a:p>
          <a:endParaRPr lang="ru-RU"/>
        </a:p>
      </dgm:t>
    </dgm:pt>
    <dgm:pt modelId="{EC7372F4-D675-4855-9256-99EA0C40608D}" type="sibTrans" cxnId="{0CDD0EE0-F37C-4C71-8D6D-30AD039CC362}">
      <dgm:prSet/>
      <dgm:spPr/>
      <dgm:t>
        <a:bodyPr/>
        <a:lstStyle/>
        <a:p>
          <a:endParaRPr lang="ru-RU"/>
        </a:p>
      </dgm:t>
    </dgm:pt>
    <dgm:pt modelId="{3FB0A532-1A7C-40E8-98D0-CBF1AE78A62A}" type="pres">
      <dgm:prSet presAssocID="{C3F4283B-3372-483E-9E4A-07914D469416}" presName="Name0" presStyleCnt="0">
        <dgm:presLayoutVars>
          <dgm:dir/>
          <dgm:resizeHandles val="exact"/>
        </dgm:presLayoutVars>
      </dgm:prSet>
      <dgm:spPr/>
    </dgm:pt>
    <dgm:pt modelId="{D67AB6A8-1202-482D-9448-0F231A5B2C0A}" type="pres">
      <dgm:prSet presAssocID="{A1194A0A-1B06-44F5-B2A4-C8636CF413CE}" presName="node" presStyleLbl="node1" presStyleIdx="0" presStyleCnt="6">
        <dgm:presLayoutVars>
          <dgm:bulletEnabled val="1"/>
        </dgm:presLayoutVars>
      </dgm:prSet>
      <dgm:spPr/>
    </dgm:pt>
    <dgm:pt modelId="{D9E18E7D-B742-4FEF-B9BC-34F75911940B}" type="pres">
      <dgm:prSet presAssocID="{C1A6BE7A-F198-4322-87F3-5337390D44B7}" presName="sibTrans" presStyleLbl="sibTrans2D1" presStyleIdx="0" presStyleCnt="5"/>
      <dgm:spPr/>
    </dgm:pt>
    <dgm:pt modelId="{3B22AD77-EFB4-4210-AF8C-18191572A0D5}" type="pres">
      <dgm:prSet presAssocID="{C1A6BE7A-F198-4322-87F3-5337390D44B7}" presName="connectorText" presStyleLbl="sibTrans2D1" presStyleIdx="0" presStyleCnt="5"/>
      <dgm:spPr/>
    </dgm:pt>
    <dgm:pt modelId="{65535C19-149D-468C-B7CC-D4CC8CB3E6CE}" type="pres">
      <dgm:prSet presAssocID="{CBFD41D3-BB90-41C4-9F13-38DB25B31C39}" presName="node" presStyleLbl="node1" presStyleIdx="1" presStyleCnt="6">
        <dgm:presLayoutVars>
          <dgm:bulletEnabled val="1"/>
        </dgm:presLayoutVars>
      </dgm:prSet>
      <dgm:spPr/>
    </dgm:pt>
    <dgm:pt modelId="{5DBB0519-8563-4120-8FAB-5E0A89338547}" type="pres">
      <dgm:prSet presAssocID="{0410F43B-502C-423B-88F4-38B60C62EE2B}" presName="sibTrans" presStyleLbl="sibTrans2D1" presStyleIdx="1" presStyleCnt="5"/>
      <dgm:spPr/>
    </dgm:pt>
    <dgm:pt modelId="{B4E675A5-C6FA-4624-B70E-94B1D922C6C0}" type="pres">
      <dgm:prSet presAssocID="{0410F43B-502C-423B-88F4-38B60C62EE2B}" presName="connectorText" presStyleLbl="sibTrans2D1" presStyleIdx="1" presStyleCnt="5"/>
      <dgm:spPr/>
    </dgm:pt>
    <dgm:pt modelId="{5AFFD8E5-1ABB-40BE-B048-F04D8C6B4BA2}" type="pres">
      <dgm:prSet presAssocID="{F87FEA9D-E4C1-4B72-84DE-19406366C747}" presName="node" presStyleLbl="node1" presStyleIdx="2" presStyleCnt="6">
        <dgm:presLayoutVars>
          <dgm:bulletEnabled val="1"/>
        </dgm:presLayoutVars>
      </dgm:prSet>
      <dgm:spPr/>
    </dgm:pt>
    <dgm:pt modelId="{0EE61A6F-0AF9-44F4-8DCB-49885ED0A832}" type="pres">
      <dgm:prSet presAssocID="{1B9489EB-9E48-4D3F-8CB8-1C0BDCB495FF}" presName="sibTrans" presStyleLbl="sibTrans2D1" presStyleIdx="2" presStyleCnt="5"/>
      <dgm:spPr/>
    </dgm:pt>
    <dgm:pt modelId="{C19DAD3F-F520-464F-9B3D-25A7EBCB96AF}" type="pres">
      <dgm:prSet presAssocID="{1B9489EB-9E48-4D3F-8CB8-1C0BDCB495FF}" presName="connectorText" presStyleLbl="sibTrans2D1" presStyleIdx="2" presStyleCnt="5"/>
      <dgm:spPr/>
    </dgm:pt>
    <dgm:pt modelId="{273DE7A6-3022-44D3-AD03-010D0AEE1232}" type="pres">
      <dgm:prSet presAssocID="{54687F74-B91C-4DC1-AC18-D2ABEB0AB61C}" presName="node" presStyleLbl="node1" presStyleIdx="3" presStyleCnt="6">
        <dgm:presLayoutVars>
          <dgm:bulletEnabled val="1"/>
        </dgm:presLayoutVars>
      </dgm:prSet>
      <dgm:spPr/>
    </dgm:pt>
    <dgm:pt modelId="{730EDA52-9527-4185-995D-41C8C2C64486}" type="pres">
      <dgm:prSet presAssocID="{EC7372F4-D675-4855-9256-99EA0C40608D}" presName="sibTrans" presStyleLbl="sibTrans2D1" presStyleIdx="3" presStyleCnt="5"/>
      <dgm:spPr/>
    </dgm:pt>
    <dgm:pt modelId="{744C062F-DDAE-4E28-A24B-2F56FEFCF496}" type="pres">
      <dgm:prSet presAssocID="{EC7372F4-D675-4855-9256-99EA0C40608D}" presName="connectorText" presStyleLbl="sibTrans2D1" presStyleIdx="3" presStyleCnt="5"/>
      <dgm:spPr/>
    </dgm:pt>
    <dgm:pt modelId="{22FA4206-79D9-4822-8B64-3D8DD2FF843C}" type="pres">
      <dgm:prSet presAssocID="{E1C44E8F-4BA4-4EC4-85E6-983928FB0D83}" presName="node" presStyleLbl="node1" presStyleIdx="4" presStyleCnt="6">
        <dgm:presLayoutVars>
          <dgm:bulletEnabled val="1"/>
        </dgm:presLayoutVars>
      </dgm:prSet>
      <dgm:spPr/>
    </dgm:pt>
    <dgm:pt modelId="{79226425-1E11-49EC-BF78-9894A44ADCC3}" type="pres">
      <dgm:prSet presAssocID="{5146A9FA-684B-40FE-9251-14265A665BD0}" presName="sibTrans" presStyleLbl="sibTrans2D1" presStyleIdx="4" presStyleCnt="5"/>
      <dgm:spPr/>
    </dgm:pt>
    <dgm:pt modelId="{21D72FA0-F245-4165-8752-8755C6174707}" type="pres">
      <dgm:prSet presAssocID="{5146A9FA-684B-40FE-9251-14265A665BD0}" presName="connectorText" presStyleLbl="sibTrans2D1" presStyleIdx="4" presStyleCnt="5"/>
      <dgm:spPr/>
    </dgm:pt>
    <dgm:pt modelId="{35D28B37-6980-44E4-B539-DB8E5D5F3DDD}" type="pres">
      <dgm:prSet presAssocID="{77B93660-5B49-48E7-8149-43ED75417EAA}" presName="node" presStyleLbl="node1" presStyleIdx="5" presStyleCnt="6">
        <dgm:presLayoutVars>
          <dgm:bulletEnabled val="1"/>
        </dgm:presLayoutVars>
      </dgm:prSet>
      <dgm:spPr/>
    </dgm:pt>
  </dgm:ptLst>
  <dgm:cxnLst>
    <dgm:cxn modelId="{1665DC0D-3F5B-427D-B583-76C5F78ACDBC}" type="presOf" srcId="{54687F74-B91C-4DC1-AC18-D2ABEB0AB61C}" destId="{273DE7A6-3022-44D3-AD03-010D0AEE1232}" srcOrd="0" destOrd="0" presId="urn:microsoft.com/office/officeart/2005/8/layout/process1"/>
    <dgm:cxn modelId="{1318AF21-61E4-4AFF-AAFD-4EF8372E206D}" type="presOf" srcId="{5146A9FA-684B-40FE-9251-14265A665BD0}" destId="{79226425-1E11-49EC-BF78-9894A44ADCC3}" srcOrd="0" destOrd="0" presId="urn:microsoft.com/office/officeart/2005/8/layout/process1"/>
    <dgm:cxn modelId="{6216FC23-1613-4C06-BC11-5C68BA61DE1D}" type="presOf" srcId="{C3F4283B-3372-483E-9E4A-07914D469416}" destId="{3FB0A532-1A7C-40E8-98D0-CBF1AE78A62A}" srcOrd="0" destOrd="0" presId="urn:microsoft.com/office/officeart/2005/8/layout/process1"/>
    <dgm:cxn modelId="{8433313E-D279-4928-A511-E24DF90A5505}" srcId="{C3F4283B-3372-483E-9E4A-07914D469416}" destId="{77B93660-5B49-48E7-8149-43ED75417EAA}" srcOrd="5" destOrd="0" parTransId="{FFC1E691-00A4-4B56-BE19-D7799FCC4D7B}" sibTransId="{A98DEB7F-E8CF-4B94-A614-7A8439CA6FA7}"/>
    <dgm:cxn modelId="{039DD75F-11F1-4D80-931F-4FF4CA708EFD}" type="presOf" srcId="{F87FEA9D-E4C1-4B72-84DE-19406366C747}" destId="{5AFFD8E5-1ABB-40BE-B048-F04D8C6B4BA2}" srcOrd="0" destOrd="0" presId="urn:microsoft.com/office/officeart/2005/8/layout/process1"/>
    <dgm:cxn modelId="{D9767565-8CA9-49B4-A5A6-E85D5517E97D}" type="presOf" srcId="{0410F43B-502C-423B-88F4-38B60C62EE2B}" destId="{5DBB0519-8563-4120-8FAB-5E0A89338547}" srcOrd="0" destOrd="0" presId="urn:microsoft.com/office/officeart/2005/8/layout/process1"/>
    <dgm:cxn modelId="{DD715D82-EC8D-47B3-A9DD-D476A4A0168C}" type="presOf" srcId="{EC7372F4-D675-4855-9256-99EA0C40608D}" destId="{744C062F-DDAE-4E28-A24B-2F56FEFCF496}" srcOrd="1" destOrd="0" presId="urn:microsoft.com/office/officeart/2005/8/layout/process1"/>
    <dgm:cxn modelId="{7492DDA2-9238-47AD-8F5C-E2A0944661A4}" type="presOf" srcId="{1B9489EB-9E48-4D3F-8CB8-1C0BDCB495FF}" destId="{0EE61A6F-0AF9-44F4-8DCB-49885ED0A832}" srcOrd="0" destOrd="0" presId="urn:microsoft.com/office/officeart/2005/8/layout/process1"/>
    <dgm:cxn modelId="{DE201BA8-3416-47BF-A278-CFE335E93D94}" type="presOf" srcId="{E1C44E8F-4BA4-4EC4-85E6-983928FB0D83}" destId="{22FA4206-79D9-4822-8B64-3D8DD2FF843C}" srcOrd="0" destOrd="0" presId="urn:microsoft.com/office/officeart/2005/8/layout/process1"/>
    <dgm:cxn modelId="{BDF60FAB-D441-4F2A-9559-167FFD5B289A}" type="presOf" srcId="{CBFD41D3-BB90-41C4-9F13-38DB25B31C39}" destId="{65535C19-149D-468C-B7CC-D4CC8CB3E6CE}" srcOrd="0" destOrd="0" presId="urn:microsoft.com/office/officeart/2005/8/layout/process1"/>
    <dgm:cxn modelId="{FD198AAC-4B4E-4606-ACE6-06F443E604D6}" srcId="{C3F4283B-3372-483E-9E4A-07914D469416}" destId="{A1194A0A-1B06-44F5-B2A4-C8636CF413CE}" srcOrd="0" destOrd="0" parTransId="{6AE6C449-2D70-4A67-90B9-BE6557525814}" sibTransId="{C1A6BE7A-F198-4322-87F3-5337390D44B7}"/>
    <dgm:cxn modelId="{79005AAD-9B7F-4193-A55E-33630161775D}" type="presOf" srcId="{C1A6BE7A-F198-4322-87F3-5337390D44B7}" destId="{3B22AD77-EFB4-4210-AF8C-18191572A0D5}" srcOrd="1" destOrd="0" presId="urn:microsoft.com/office/officeart/2005/8/layout/process1"/>
    <dgm:cxn modelId="{3B8194B4-BE98-4D3A-BCDA-1BB28D731430}" type="presOf" srcId="{EC7372F4-D675-4855-9256-99EA0C40608D}" destId="{730EDA52-9527-4185-995D-41C8C2C64486}" srcOrd="0" destOrd="0" presId="urn:microsoft.com/office/officeart/2005/8/layout/process1"/>
    <dgm:cxn modelId="{58FC79B9-F344-44E4-9CA1-97D631DB49DE}" type="presOf" srcId="{C1A6BE7A-F198-4322-87F3-5337390D44B7}" destId="{D9E18E7D-B742-4FEF-B9BC-34F75911940B}" srcOrd="0" destOrd="0" presId="urn:microsoft.com/office/officeart/2005/8/layout/process1"/>
    <dgm:cxn modelId="{7739DEB9-4A3A-4038-8BB1-378884B37013}" srcId="{C3F4283B-3372-483E-9E4A-07914D469416}" destId="{F87FEA9D-E4C1-4B72-84DE-19406366C747}" srcOrd="2" destOrd="0" parTransId="{95942565-F844-4249-AEC5-56FE4371B1EA}" sibTransId="{1B9489EB-9E48-4D3F-8CB8-1C0BDCB495FF}"/>
    <dgm:cxn modelId="{D0E918C4-34FD-48AA-8543-60D929EB393D}" type="presOf" srcId="{A1194A0A-1B06-44F5-B2A4-C8636CF413CE}" destId="{D67AB6A8-1202-482D-9448-0F231A5B2C0A}" srcOrd="0" destOrd="0" presId="urn:microsoft.com/office/officeart/2005/8/layout/process1"/>
    <dgm:cxn modelId="{B31435D8-7093-4D29-8A6F-D15D25247A63}" type="presOf" srcId="{1B9489EB-9E48-4D3F-8CB8-1C0BDCB495FF}" destId="{C19DAD3F-F520-464F-9B3D-25A7EBCB96AF}" srcOrd="1" destOrd="0" presId="urn:microsoft.com/office/officeart/2005/8/layout/process1"/>
    <dgm:cxn modelId="{0CDD0EE0-F37C-4C71-8D6D-30AD039CC362}" srcId="{C3F4283B-3372-483E-9E4A-07914D469416}" destId="{54687F74-B91C-4DC1-AC18-D2ABEB0AB61C}" srcOrd="3" destOrd="0" parTransId="{E3056E5C-05F2-4748-ABD0-A9F931D80CD1}" sibTransId="{EC7372F4-D675-4855-9256-99EA0C40608D}"/>
    <dgm:cxn modelId="{E18D6BE3-B087-4781-9736-DEDF4C666FF5}" type="presOf" srcId="{0410F43B-502C-423B-88F4-38B60C62EE2B}" destId="{B4E675A5-C6FA-4624-B70E-94B1D922C6C0}" srcOrd="1" destOrd="0" presId="urn:microsoft.com/office/officeart/2005/8/layout/process1"/>
    <dgm:cxn modelId="{3098E3E3-D4A3-4859-A936-1335B8045BD4}" type="presOf" srcId="{5146A9FA-684B-40FE-9251-14265A665BD0}" destId="{21D72FA0-F245-4165-8752-8755C6174707}" srcOrd="1" destOrd="0" presId="urn:microsoft.com/office/officeart/2005/8/layout/process1"/>
    <dgm:cxn modelId="{3B9856EE-5A79-4B93-905D-C0D9EFADEEE1}" srcId="{C3F4283B-3372-483E-9E4A-07914D469416}" destId="{CBFD41D3-BB90-41C4-9F13-38DB25B31C39}" srcOrd="1" destOrd="0" parTransId="{FC77640E-1116-4C82-879B-3AFDE0E4BA2A}" sibTransId="{0410F43B-502C-423B-88F4-38B60C62EE2B}"/>
    <dgm:cxn modelId="{1D942FF4-4DCA-4CAD-8C46-EF3B2023AD8E}" type="presOf" srcId="{77B93660-5B49-48E7-8149-43ED75417EAA}" destId="{35D28B37-6980-44E4-B539-DB8E5D5F3DDD}" srcOrd="0" destOrd="0" presId="urn:microsoft.com/office/officeart/2005/8/layout/process1"/>
    <dgm:cxn modelId="{70DD65F9-CEF3-47C6-98E6-BA61EFEE1848}" srcId="{C3F4283B-3372-483E-9E4A-07914D469416}" destId="{E1C44E8F-4BA4-4EC4-85E6-983928FB0D83}" srcOrd="4" destOrd="0" parTransId="{51AB63C4-C19E-4411-9D00-5163A98E0BC5}" sibTransId="{5146A9FA-684B-40FE-9251-14265A665BD0}"/>
    <dgm:cxn modelId="{CF367373-9DC2-4802-A48C-4A1D20921ECB}" type="presParOf" srcId="{3FB0A532-1A7C-40E8-98D0-CBF1AE78A62A}" destId="{D67AB6A8-1202-482D-9448-0F231A5B2C0A}" srcOrd="0" destOrd="0" presId="urn:microsoft.com/office/officeart/2005/8/layout/process1"/>
    <dgm:cxn modelId="{81C19234-6AF8-430E-A535-CAB7ABD81216}" type="presParOf" srcId="{3FB0A532-1A7C-40E8-98D0-CBF1AE78A62A}" destId="{D9E18E7D-B742-4FEF-B9BC-34F75911940B}" srcOrd="1" destOrd="0" presId="urn:microsoft.com/office/officeart/2005/8/layout/process1"/>
    <dgm:cxn modelId="{89C7ED5D-EFD6-4424-BA98-131D2ADA0793}" type="presParOf" srcId="{D9E18E7D-B742-4FEF-B9BC-34F75911940B}" destId="{3B22AD77-EFB4-4210-AF8C-18191572A0D5}" srcOrd="0" destOrd="0" presId="urn:microsoft.com/office/officeart/2005/8/layout/process1"/>
    <dgm:cxn modelId="{684CCFB4-2D3F-4E48-98BA-83204DC2239B}" type="presParOf" srcId="{3FB0A532-1A7C-40E8-98D0-CBF1AE78A62A}" destId="{65535C19-149D-468C-B7CC-D4CC8CB3E6CE}" srcOrd="2" destOrd="0" presId="urn:microsoft.com/office/officeart/2005/8/layout/process1"/>
    <dgm:cxn modelId="{A8BC1587-B8B6-48EA-941C-4D78D9E5FF38}" type="presParOf" srcId="{3FB0A532-1A7C-40E8-98D0-CBF1AE78A62A}" destId="{5DBB0519-8563-4120-8FAB-5E0A89338547}" srcOrd="3" destOrd="0" presId="urn:microsoft.com/office/officeart/2005/8/layout/process1"/>
    <dgm:cxn modelId="{F0A36467-58D6-4513-884D-CDEE287BACDF}" type="presParOf" srcId="{5DBB0519-8563-4120-8FAB-5E0A89338547}" destId="{B4E675A5-C6FA-4624-B70E-94B1D922C6C0}" srcOrd="0" destOrd="0" presId="urn:microsoft.com/office/officeart/2005/8/layout/process1"/>
    <dgm:cxn modelId="{80B6823A-AC8F-4198-8012-68B4E5A75496}" type="presParOf" srcId="{3FB0A532-1A7C-40E8-98D0-CBF1AE78A62A}" destId="{5AFFD8E5-1ABB-40BE-B048-F04D8C6B4BA2}" srcOrd="4" destOrd="0" presId="urn:microsoft.com/office/officeart/2005/8/layout/process1"/>
    <dgm:cxn modelId="{EAFF3C96-0705-483F-A789-0DCFE3634CF6}" type="presParOf" srcId="{3FB0A532-1A7C-40E8-98D0-CBF1AE78A62A}" destId="{0EE61A6F-0AF9-44F4-8DCB-49885ED0A832}" srcOrd="5" destOrd="0" presId="urn:microsoft.com/office/officeart/2005/8/layout/process1"/>
    <dgm:cxn modelId="{0B585138-001B-4390-8E4F-EF01E4A8A6B3}" type="presParOf" srcId="{0EE61A6F-0AF9-44F4-8DCB-49885ED0A832}" destId="{C19DAD3F-F520-464F-9B3D-25A7EBCB96AF}" srcOrd="0" destOrd="0" presId="urn:microsoft.com/office/officeart/2005/8/layout/process1"/>
    <dgm:cxn modelId="{4A3C47B2-C3DB-4F58-A6FA-3397DDF875E2}" type="presParOf" srcId="{3FB0A532-1A7C-40E8-98D0-CBF1AE78A62A}" destId="{273DE7A6-3022-44D3-AD03-010D0AEE1232}" srcOrd="6" destOrd="0" presId="urn:microsoft.com/office/officeart/2005/8/layout/process1"/>
    <dgm:cxn modelId="{D6F2FBF0-FBE7-4A88-97BA-CF445131E5A7}" type="presParOf" srcId="{3FB0A532-1A7C-40E8-98D0-CBF1AE78A62A}" destId="{730EDA52-9527-4185-995D-41C8C2C64486}" srcOrd="7" destOrd="0" presId="urn:microsoft.com/office/officeart/2005/8/layout/process1"/>
    <dgm:cxn modelId="{34AD7DFB-06FD-48CB-9A1D-52E8936C5B66}" type="presParOf" srcId="{730EDA52-9527-4185-995D-41C8C2C64486}" destId="{744C062F-DDAE-4E28-A24B-2F56FEFCF496}" srcOrd="0" destOrd="0" presId="urn:microsoft.com/office/officeart/2005/8/layout/process1"/>
    <dgm:cxn modelId="{AECA3F59-1A7C-408B-9072-37FAAB3911CB}" type="presParOf" srcId="{3FB0A532-1A7C-40E8-98D0-CBF1AE78A62A}" destId="{22FA4206-79D9-4822-8B64-3D8DD2FF843C}" srcOrd="8" destOrd="0" presId="urn:microsoft.com/office/officeart/2005/8/layout/process1"/>
    <dgm:cxn modelId="{67B89211-97C0-4605-BE0C-9D206CF4E2C2}" type="presParOf" srcId="{3FB0A532-1A7C-40E8-98D0-CBF1AE78A62A}" destId="{79226425-1E11-49EC-BF78-9894A44ADCC3}" srcOrd="9" destOrd="0" presId="urn:microsoft.com/office/officeart/2005/8/layout/process1"/>
    <dgm:cxn modelId="{918287CE-E5EB-4E24-8973-C50E7D524EFF}" type="presParOf" srcId="{79226425-1E11-49EC-BF78-9894A44ADCC3}" destId="{21D72FA0-F245-4165-8752-8755C6174707}" srcOrd="0" destOrd="0" presId="urn:microsoft.com/office/officeart/2005/8/layout/process1"/>
    <dgm:cxn modelId="{CBB59D0F-4740-4C26-9C96-84D88E0E0965}" type="presParOf" srcId="{3FB0A532-1A7C-40E8-98D0-CBF1AE78A62A}" destId="{35D28B37-6980-44E4-B539-DB8E5D5F3DD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84F6E8-6526-4335-8E2C-60E476FDCAB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152A211-622F-4370-92DA-5CF6E45D02C9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профориентационных уроков (вводного и тематического)</a:t>
          </a:r>
        </a:p>
        <a:p>
          <a:r>
            <a: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01.09.2023 по 10.10.2023</a:t>
          </a:r>
        </a:p>
      </dgm:t>
    </dgm:pt>
    <dgm:pt modelId="{1EB70A5D-9F01-403D-B447-8BD3B0372333}" type="parTrans" cxnId="{2383988D-9640-40D3-845A-2474D2095F73}">
      <dgm:prSet/>
      <dgm:spPr/>
      <dgm:t>
        <a:bodyPr/>
        <a:lstStyle/>
        <a:p>
          <a:endParaRPr lang="ru-RU"/>
        </a:p>
      </dgm:t>
    </dgm:pt>
    <dgm:pt modelId="{AFD7E9A3-55E5-4003-890F-9CA0D5C5CC63}" type="sibTrans" cxnId="{2383988D-9640-40D3-845A-2474D2095F73}">
      <dgm:prSet/>
      <dgm:spPr/>
      <dgm:t>
        <a:bodyPr/>
        <a:lstStyle/>
        <a:p>
          <a:endParaRPr lang="ru-RU"/>
        </a:p>
      </dgm:t>
    </dgm:pt>
    <dgm:pt modelId="{44D7FF32-F6D6-4A21-A547-959C95E5381C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первой части профориентационной онлайн диагностики учеников </a:t>
          </a:r>
        </a:p>
        <a:p>
          <a:r>
            <a: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05.09.2023 по 16.10.2023</a:t>
          </a:r>
        </a:p>
      </dgm:t>
    </dgm:pt>
    <dgm:pt modelId="{8C292123-8FF6-48BB-B570-1674E138C8B5}" type="parTrans" cxnId="{472109F3-1C17-4016-A79B-2D965CBF9F58}">
      <dgm:prSet/>
      <dgm:spPr/>
      <dgm:t>
        <a:bodyPr/>
        <a:lstStyle/>
        <a:p>
          <a:endParaRPr lang="ru-RU"/>
        </a:p>
      </dgm:t>
    </dgm:pt>
    <dgm:pt modelId="{5E17291D-A307-4CFA-A0F0-32799CA35D88}" type="sibTrans" cxnId="{472109F3-1C17-4016-A79B-2D965CBF9F58}">
      <dgm:prSet/>
      <dgm:spPr/>
      <dgm:t>
        <a:bodyPr/>
        <a:lstStyle/>
        <a:p>
          <a:endParaRPr lang="ru-RU"/>
        </a:p>
      </dgm:t>
    </dgm:pt>
    <dgm:pt modelId="{C5E9B69C-632F-4832-98CB-8A891881D6AB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Мероприятий профессионального выбора</a:t>
          </a:r>
        </a:p>
        <a:p>
          <a:r>
            <a: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16.09.2023 по 01.12.2023</a:t>
          </a:r>
        </a:p>
      </dgm:t>
    </dgm:pt>
    <dgm:pt modelId="{1D6F3D6A-9737-49A0-9688-398E0AFD26E7}" type="parTrans" cxnId="{5ED2EAAD-364F-495F-9050-5F8B6E507389}">
      <dgm:prSet/>
      <dgm:spPr/>
      <dgm:t>
        <a:bodyPr/>
        <a:lstStyle/>
        <a:p>
          <a:endParaRPr lang="ru-RU"/>
        </a:p>
      </dgm:t>
    </dgm:pt>
    <dgm:pt modelId="{D4FDCF12-0446-4650-B793-DBC56F6B908C}" type="sibTrans" cxnId="{5ED2EAAD-364F-495F-9050-5F8B6E507389}">
      <dgm:prSet/>
      <dgm:spPr/>
      <dgm:t>
        <a:bodyPr/>
        <a:lstStyle/>
        <a:p>
          <a:endParaRPr lang="ru-RU"/>
        </a:p>
      </dgm:t>
    </dgm:pt>
    <dgm:pt modelId="{7BC36E99-BD62-40BF-A629-6C2300586E6E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второй части профориентационной онлайн диагностики учеников</a:t>
          </a:r>
        </a:p>
        <a:p>
          <a:r>
            <a: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10.12.2023</a:t>
          </a:r>
        </a:p>
      </dgm:t>
    </dgm:pt>
    <dgm:pt modelId="{5F8CDB36-C225-430C-BF48-9B5B4E02A801}" type="parTrans" cxnId="{08D23D4C-B190-4607-81C0-A27367D8A8CB}">
      <dgm:prSet/>
      <dgm:spPr/>
      <dgm:t>
        <a:bodyPr/>
        <a:lstStyle/>
        <a:p>
          <a:endParaRPr lang="ru-RU"/>
        </a:p>
      </dgm:t>
    </dgm:pt>
    <dgm:pt modelId="{6AC2C2D3-54BB-4385-A02C-5600CD0B2643}" type="sibTrans" cxnId="{08D23D4C-B190-4607-81C0-A27367D8A8CB}">
      <dgm:prSet/>
      <dgm:spPr/>
      <dgm:t>
        <a:bodyPr/>
        <a:lstStyle/>
        <a:p>
          <a:endParaRPr lang="ru-RU"/>
        </a:p>
      </dgm:t>
    </dgm:pt>
    <dgm:pt modelId="{7C281275-DF45-4FDD-9AF7-0DAE5198E711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Рефлексивных профориентационных уроков</a:t>
          </a:r>
        </a:p>
        <a:p>
          <a:r>
            <a: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15.02.2024</a:t>
          </a:r>
        </a:p>
      </dgm:t>
    </dgm:pt>
    <dgm:pt modelId="{F2CB9EAC-9B19-4EAD-8D89-C4BAEED6003F}" type="parTrans" cxnId="{34A31A22-A84D-4E8F-A583-C2D9461AB928}">
      <dgm:prSet/>
      <dgm:spPr/>
      <dgm:t>
        <a:bodyPr/>
        <a:lstStyle/>
        <a:p>
          <a:endParaRPr lang="ru-RU"/>
        </a:p>
      </dgm:t>
    </dgm:pt>
    <dgm:pt modelId="{8E115124-4FF8-4372-82B7-6BE3B9F1E42B}" type="sibTrans" cxnId="{34A31A22-A84D-4E8F-A583-C2D9461AB928}">
      <dgm:prSet/>
      <dgm:spPr/>
      <dgm:t>
        <a:bodyPr/>
        <a:lstStyle/>
        <a:p>
          <a:endParaRPr lang="ru-RU"/>
        </a:p>
      </dgm:t>
    </dgm:pt>
    <dgm:pt modelId="{DBD91563-5A9F-4E60-9F37-20DFFD13865E}" type="pres">
      <dgm:prSet presAssocID="{7F84F6E8-6526-4335-8E2C-60E476FDCAB2}" presName="Name0" presStyleCnt="0">
        <dgm:presLayoutVars>
          <dgm:dir/>
          <dgm:resizeHandles val="exact"/>
        </dgm:presLayoutVars>
      </dgm:prSet>
      <dgm:spPr/>
    </dgm:pt>
    <dgm:pt modelId="{5EE65425-4077-4B5E-B361-A2BDF7E066E1}" type="pres">
      <dgm:prSet presAssocID="{B152A211-622F-4370-92DA-5CF6E45D02C9}" presName="node" presStyleLbl="node1" presStyleIdx="0" presStyleCnt="5">
        <dgm:presLayoutVars>
          <dgm:bulletEnabled val="1"/>
        </dgm:presLayoutVars>
      </dgm:prSet>
      <dgm:spPr/>
    </dgm:pt>
    <dgm:pt modelId="{BE38A9A4-3DD3-4782-B6F0-638BD160ACBE}" type="pres">
      <dgm:prSet presAssocID="{AFD7E9A3-55E5-4003-890F-9CA0D5C5CC63}" presName="sibTrans" presStyleLbl="sibTrans2D1" presStyleIdx="0" presStyleCnt="4"/>
      <dgm:spPr/>
    </dgm:pt>
    <dgm:pt modelId="{4D8B5C91-90F0-4C2A-9493-3828CC1D9AE6}" type="pres">
      <dgm:prSet presAssocID="{AFD7E9A3-55E5-4003-890F-9CA0D5C5CC63}" presName="connectorText" presStyleLbl="sibTrans2D1" presStyleIdx="0" presStyleCnt="4"/>
      <dgm:spPr/>
    </dgm:pt>
    <dgm:pt modelId="{594B9760-A432-4CB1-992D-7C1CACE82C17}" type="pres">
      <dgm:prSet presAssocID="{44D7FF32-F6D6-4A21-A547-959C95E5381C}" presName="node" presStyleLbl="node1" presStyleIdx="1" presStyleCnt="5">
        <dgm:presLayoutVars>
          <dgm:bulletEnabled val="1"/>
        </dgm:presLayoutVars>
      </dgm:prSet>
      <dgm:spPr/>
    </dgm:pt>
    <dgm:pt modelId="{F6426571-C4B8-4B7D-8E58-739D6E02AFB0}" type="pres">
      <dgm:prSet presAssocID="{5E17291D-A307-4CFA-A0F0-32799CA35D88}" presName="sibTrans" presStyleLbl="sibTrans2D1" presStyleIdx="1" presStyleCnt="4"/>
      <dgm:spPr/>
    </dgm:pt>
    <dgm:pt modelId="{C7419D6C-D52F-4F4B-9872-E1CA78A62759}" type="pres">
      <dgm:prSet presAssocID="{5E17291D-A307-4CFA-A0F0-32799CA35D88}" presName="connectorText" presStyleLbl="sibTrans2D1" presStyleIdx="1" presStyleCnt="4"/>
      <dgm:spPr/>
    </dgm:pt>
    <dgm:pt modelId="{9C96D68A-EACD-41A5-A2A3-1EDB695AD6DD}" type="pres">
      <dgm:prSet presAssocID="{C5E9B69C-632F-4832-98CB-8A891881D6AB}" presName="node" presStyleLbl="node1" presStyleIdx="2" presStyleCnt="5">
        <dgm:presLayoutVars>
          <dgm:bulletEnabled val="1"/>
        </dgm:presLayoutVars>
      </dgm:prSet>
      <dgm:spPr/>
    </dgm:pt>
    <dgm:pt modelId="{4420BB70-E37D-478C-830A-D77F103A73B8}" type="pres">
      <dgm:prSet presAssocID="{D4FDCF12-0446-4650-B793-DBC56F6B908C}" presName="sibTrans" presStyleLbl="sibTrans2D1" presStyleIdx="2" presStyleCnt="4"/>
      <dgm:spPr/>
    </dgm:pt>
    <dgm:pt modelId="{2866ED46-C8CD-4114-A557-4DEAEAE10B91}" type="pres">
      <dgm:prSet presAssocID="{D4FDCF12-0446-4650-B793-DBC56F6B908C}" presName="connectorText" presStyleLbl="sibTrans2D1" presStyleIdx="2" presStyleCnt="4"/>
      <dgm:spPr/>
    </dgm:pt>
    <dgm:pt modelId="{463E58D3-B1C4-4E61-A6B6-CE9B7A9A36CB}" type="pres">
      <dgm:prSet presAssocID="{7BC36E99-BD62-40BF-A629-6C2300586E6E}" presName="node" presStyleLbl="node1" presStyleIdx="3" presStyleCnt="5">
        <dgm:presLayoutVars>
          <dgm:bulletEnabled val="1"/>
        </dgm:presLayoutVars>
      </dgm:prSet>
      <dgm:spPr/>
    </dgm:pt>
    <dgm:pt modelId="{51DF4BD0-CDBA-470E-91AC-405097B8EDF4}" type="pres">
      <dgm:prSet presAssocID="{6AC2C2D3-54BB-4385-A02C-5600CD0B2643}" presName="sibTrans" presStyleLbl="sibTrans2D1" presStyleIdx="3" presStyleCnt="4"/>
      <dgm:spPr/>
    </dgm:pt>
    <dgm:pt modelId="{284F5B08-348A-4C0B-BB8E-B7D3045E42D0}" type="pres">
      <dgm:prSet presAssocID="{6AC2C2D3-54BB-4385-A02C-5600CD0B2643}" presName="connectorText" presStyleLbl="sibTrans2D1" presStyleIdx="3" presStyleCnt="4"/>
      <dgm:spPr/>
    </dgm:pt>
    <dgm:pt modelId="{DBF46546-79C7-4715-8329-838CAEFB105C}" type="pres">
      <dgm:prSet presAssocID="{7C281275-DF45-4FDD-9AF7-0DAE5198E711}" presName="node" presStyleLbl="node1" presStyleIdx="4" presStyleCnt="5">
        <dgm:presLayoutVars>
          <dgm:bulletEnabled val="1"/>
        </dgm:presLayoutVars>
      </dgm:prSet>
      <dgm:spPr/>
    </dgm:pt>
  </dgm:ptLst>
  <dgm:cxnLst>
    <dgm:cxn modelId="{F4B15B03-78D9-4E15-878D-5F933D87FEBC}" type="presOf" srcId="{AFD7E9A3-55E5-4003-890F-9CA0D5C5CC63}" destId="{4D8B5C91-90F0-4C2A-9493-3828CC1D9AE6}" srcOrd="1" destOrd="0" presId="urn:microsoft.com/office/officeart/2005/8/layout/process1"/>
    <dgm:cxn modelId="{7D463C11-30CF-4F87-8A9F-4C53D538F05E}" type="presOf" srcId="{7BC36E99-BD62-40BF-A629-6C2300586E6E}" destId="{463E58D3-B1C4-4E61-A6B6-CE9B7A9A36CB}" srcOrd="0" destOrd="0" presId="urn:microsoft.com/office/officeart/2005/8/layout/process1"/>
    <dgm:cxn modelId="{34A31A22-A84D-4E8F-A583-C2D9461AB928}" srcId="{7F84F6E8-6526-4335-8E2C-60E476FDCAB2}" destId="{7C281275-DF45-4FDD-9AF7-0DAE5198E711}" srcOrd="4" destOrd="0" parTransId="{F2CB9EAC-9B19-4EAD-8D89-C4BAEED6003F}" sibTransId="{8E115124-4FF8-4372-82B7-6BE3B9F1E42B}"/>
    <dgm:cxn modelId="{415C442A-2CC0-430D-8665-B6F089600022}" type="presOf" srcId="{C5E9B69C-632F-4832-98CB-8A891881D6AB}" destId="{9C96D68A-EACD-41A5-A2A3-1EDB695AD6DD}" srcOrd="0" destOrd="0" presId="urn:microsoft.com/office/officeart/2005/8/layout/process1"/>
    <dgm:cxn modelId="{FA089962-76AE-4AAA-A5B3-AF6B04AB6CFE}" type="presOf" srcId="{6AC2C2D3-54BB-4385-A02C-5600CD0B2643}" destId="{284F5B08-348A-4C0B-BB8E-B7D3045E42D0}" srcOrd="1" destOrd="0" presId="urn:microsoft.com/office/officeart/2005/8/layout/process1"/>
    <dgm:cxn modelId="{D361426A-8454-4D33-9D14-49E3665878FF}" type="presOf" srcId="{B152A211-622F-4370-92DA-5CF6E45D02C9}" destId="{5EE65425-4077-4B5E-B361-A2BDF7E066E1}" srcOrd="0" destOrd="0" presId="urn:microsoft.com/office/officeart/2005/8/layout/process1"/>
    <dgm:cxn modelId="{736C1D6C-2543-4070-AB36-E98732949B72}" type="presOf" srcId="{AFD7E9A3-55E5-4003-890F-9CA0D5C5CC63}" destId="{BE38A9A4-3DD3-4782-B6F0-638BD160ACBE}" srcOrd="0" destOrd="0" presId="urn:microsoft.com/office/officeart/2005/8/layout/process1"/>
    <dgm:cxn modelId="{08D23D4C-B190-4607-81C0-A27367D8A8CB}" srcId="{7F84F6E8-6526-4335-8E2C-60E476FDCAB2}" destId="{7BC36E99-BD62-40BF-A629-6C2300586E6E}" srcOrd="3" destOrd="0" parTransId="{5F8CDB36-C225-430C-BF48-9B5B4E02A801}" sibTransId="{6AC2C2D3-54BB-4385-A02C-5600CD0B2643}"/>
    <dgm:cxn modelId="{855CE26F-FE08-4CEC-8075-D2C24A6553E1}" type="presOf" srcId="{6AC2C2D3-54BB-4385-A02C-5600CD0B2643}" destId="{51DF4BD0-CDBA-470E-91AC-405097B8EDF4}" srcOrd="0" destOrd="0" presId="urn:microsoft.com/office/officeart/2005/8/layout/process1"/>
    <dgm:cxn modelId="{9D620373-DA07-497A-BD40-02541866BE72}" type="presOf" srcId="{44D7FF32-F6D6-4A21-A547-959C95E5381C}" destId="{594B9760-A432-4CB1-992D-7C1CACE82C17}" srcOrd="0" destOrd="0" presId="urn:microsoft.com/office/officeart/2005/8/layout/process1"/>
    <dgm:cxn modelId="{B6E78584-D306-4659-A312-A138088E3BB2}" type="presOf" srcId="{7F84F6E8-6526-4335-8E2C-60E476FDCAB2}" destId="{DBD91563-5A9F-4E60-9F37-20DFFD13865E}" srcOrd="0" destOrd="0" presId="urn:microsoft.com/office/officeart/2005/8/layout/process1"/>
    <dgm:cxn modelId="{2383988D-9640-40D3-845A-2474D2095F73}" srcId="{7F84F6E8-6526-4335-8E2C-60E476FDCAB2}" destId="{B152A211-622F-4370-92DA-5CF6E45D02C9}" srcOrd="0" destOrd="0" parTransId="{1EB70A5D-9F01-403D-B447-8BD3B0372333}" sibTransId="{AFD7E9A3-55E5-4003-890F-9CA0D5C5CC63}"/>
    <dgm:cxn modelId="{5ED2EAAD-364F-495F-9050-5F8B6E507389}" srcId="{7F84F6E8-6526-4335-8E2C-60E476FDCAB2}" destId="{C5E9B69C-632F-4832-98CB-8A891881D6AB}" srcOrd="2" destOrd="0" parTransId="{1D6F3D6A-9737-49A0-9688-398E0AFD26E7}" sibTransId="{D4FDCF12-0446-4650-B793-DBC56F6B908C}"/>
    <dgm:cxn modelId="{677D46AF-6C2C-40A9-9FDC-E505C410BAF9}" type="presOf" srcId="{D4FDCF12-0446-4650-B793-DBC56F6B908C}" destId="{4420BB70-E37D-478C-830A-D77F103A73B8}" srcOrd="0" destOrd="0" presId="urn:microsoft.com/office/officeart/2005/8/layout/process1"/>
    <dgm:cxn modelId="{A45620C7-4EDC-4F11-9B36-37D5F70EBEA3}" type="presOf" srcId="{5E17291D-A307-4CFA-A0F0-32799CA35D88}" destId="{F6426571-C4B8-4B7D-8E58-739D6E02AFB0}" srcOrd="0" destOrd="0" presId="urn:microsoft.com/office/officeart/2005/8/layout/process1"/>
    <dgm:cxn modelId="{39C5CED8-BD05-49E6-AAB1-8DEC351A2016}" type="presOf" srcId="{5E17291D-A307-4CFA-A0F0-32799CA35D88}" destId="{C7419D6C-D52F-4F4B-9872-E1CA78A62759}" srcOrd="1" destOrd="0" presId="urn:microsoft.com/office/officeart/2005/8/layout/process1"/>
    <dgm:cxn modelId="{E04F8CE8-1D03-4990-BD31-E0399A07D99A}" type="presOf" srcId="{D4FDCF12-0446-4650-B793-DBC56F6B908C}" destId="{2866ED46-C8CD-4114-A557-4DEAEAE10B91}" srcOrd="1" destOrd="0" presId="urn:microsoft.com/office/officeart/2005/8/layout/process1"/>
    <dgm:cxn modelId="{472109F3-1C17-4016-A79B-2D965CBF9F58}" srcId="{7F84F6E8-6526-4335-8E2C-60E476FDCAB2}" destId="{44D7FF32-F6D6-4A21-A547-959C95E5381C}" srcOrd="1" destOrd="0" parTransId="{8C292123-8FF6-48BB-B570-1674E138C8B5}" sibTransId="{5E17291D-A307-4CFA-A0F0-32799CA35D88}"/>
    <dgm:cxn modelId="{21BC9AFC-D8DC-461E-BB0E-2081A071821E}" type="presOf" srcId="{7C281275-DF45-4FDD-9AF7-0DAE5198E711}" destId="{DBF46546-79C7-4715-8329-838CAEFB105C}" srcOrd="0" destOrd="0" presId="urn:microsoft.com/office/officeart/2005/8/layout/process1"/>
    <dgm:cxn modelId="{6E9DA7CD-1218-40C4-9979-86381AFB12A8}" type="presParOf" srcId="{DBD91563-5A9F-4E60-9F37-20DFFD13865E}" destId="{5EE65425-4077-4B5E-B361-A2BDF7E066E1}" srcOrd="0" destOrd="0" presId="urn:microsoft.com/office/officeart/2005/8/layout/process1"/>
    <dgm:cxn modelId="{A605F3CF-5E89-4E7B-8CD4-DD1507A1F8CD}" type="presParOf" srcId="{DBD91563-5A9F-4E60-9F37-20DFFD13865E}" destId="{BE38A9A4-3DD3-4782-B6F0-638BD160ACBE}" srcOrd="1" destOrd="0" presId="urn:microsoft.com/office/officeart/2005/8/layout/process1"/>
    <dgm:cxn modelId="{3C82F235-9C09-4C13-8DF3-653429F6FDDF}" type="presParOf" srcId="{BE38A9A4-3DD3-4782-B6F0-638BD160ACBE}" destId="{4D8B5C91-90F0-4C2A-9493-3828CC1D9AE6}" srcOrd="0" destOrd="0" presId="urn:microsoft.com/office/officeart/2005/8/layout/process1"/>
    <dgm:cxn modelId="{958F1AB7-0932-48AE-B365-3E82F50609C3}" type="presParOf" srcId="{DBD91563-5A9F-4E60-9F37-20DFFD13865E}" destId="{594B9760-A432-4CB1-992D-7C1CACE82C17}" srcOrd="2" destOrd="0" presId="urn:microsoft.com/office/officeart/2005/8/layout/process1"/>
    <dgm:cxn modelId="{FD62865D-5315-4433-8B61-2929314BF66C}" type="presParOf" srcId="{DBD91563-5A9F-4E60-9F37-20DFFD13865E}" destId="{F6426571-C4B8-4B7D-8E58-739D6E02AFB0}" srcOrd="3" destOrd="0" presId="urn:microsoft.com/office/officeart/2005/8/layout/process1"/>
    <dgm:cxn modelId="{0C0225FC-FD71-42AC-9AC5-EC037EBCE08D}" type="presParOf" srcId="{F6426571-C4B8-4B7D-8E58-739D6E02AFB0}" destId="{C7419D6C-D52F-4F4B-9872-E1CA78A62759}" srcOrd="0" destOrd="0" presId="urn:microsoft.com/office/officeart/2005/8/layout/process1"/>
    <dgm:cxn modelId="{E1B87D4F-6844-42C3-B87A-A1B3E0CCF60D}" type="presParOf" srcId="{DBD91563-5A9F-4E60-9F37-20DFFD13865E}" destId="{9C96D68A-EACD-41A5-A2A3-1EDB695AD6DD}" srcOrd="4" destOrd="0" presId="urn:microsoft.com/office/officeart/2005/8/layout/process1"/>
    <dgm:cxn modelId="{40DA6568-AD43-44E0-8820-057167E0A626}" type="presParOf" srcId="{DBD91563-5A9F-4E60-9F37-20DFFD13865E}" destId="{4420BB70-E37D-478C-830A-D77F103A73B8}" srcOrd="5" destOrd="0" presId="urn:microsoft.com/office/officeart/2005/8/layout/process1"/>
    <dgm:cxn modelId="{37C7DE68-8CFD-4037-9EAB-1EA674B40152}" type="presParOf" srcId="{4420BB70-E37D-478C-830A-D77F103A73B8}" destId="{2866ED46-C8CD-4114-A557-4DEAEAE10B91}" srcOrd="0" destOrd="0" presId="urn:microsoft.com/office/officeart/2005/8/layout/process1"/>
    <dgm:cxn modelId="{9571D572-7CDC-4824-8CC3-B04188062F7F}" type="presParOf" srcId="{DBD91563-5A9F-4E60-9F37-20DFFD13865E}" destId="{463E58D3-B1C4-4E61-A6B6-CE9B7A9A36CB}" srcOrd="6" destOrd="0" presId="urn:microsoft.com/office/officeart/2005/8/layout/process1"/>
    <dgm:cxn modelId="{1DC2DFE9-10AF-4D82-A35F-C9BDF3046CFB}" type="presParOf" srcId="{DBD91563-5A9F-4E60-9F37-20DFFD13865E}" destId="{51DF4BD0-CDBA-470E-91AC-405097B8EDF4}" srcOrd="7" destOrd="0" presId="urn:microsoft.com/office/officeart/2005/8/layout/process1"/>
    <dgm:cxn modelId="{2CFA4AE3-1257-48B2-8009-755B80F23E8D}" type="presParOf" srcId="{51DF4BD0-CDBA-470E-91AC-405097B8EDF4}" destId="{284F5B08-348A-4C0B-BB8E-B7D3045E42D0}" srcOrd="0" destOrd="0" presId="urn:microsoft.com/office/officeart/2005/8/layout/process1"/>
    <dgm:cxn modelId="{1909A04D-7AC1-4E07-AA43-FBBDCBD37394}" type="presParOf" srcId="{DBD91563-5A9F-4E60-9F37-20DFFD13865E}" destId="{DBF46546-79C7-4715-8329-838CAEFB105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775D4-3543-4A3F-A989-4917532C402E}">
      <dsp:nvSpPr>
        <dsp:cNvPr id="0" name=""/>
        <dsp:cNvSpPr/>
      </dsp:nvSpPr>
      <dsp:spPr>
        <a:xfrm rot="5400000">
          <a:off x="-293077" y="463011"/>
          <a:ext cx="2346499" cy="1878140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Педагог-навигатор</a:t>
          </a:r>
        </a:p>
      </dsp:txBody>
      <dsp:txXfrm rot="-5400000">
        <a:off x="-58897" y="1167901"/>
        <a:ext cx="1878140" cy="468359"/>
      </dsp:txXfrm>
    </dsp:sp>
    <dsp:sp modelId="{4DB7A1B9-6BB5-486B-BA1B-0CAF623265A9}">
      <dsp:nvSpPr>
        <dsp:cNvPr id="0" name=""/>
        <dsp:cNvSpPr/>
      </dsp:nvSpPr>
      <dsp:spPr>
        <a:xfrm rot="5400000">
          <a:off x="9266219" y="-7474068"/>
          <a:ext cx="1973106" cy="17102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комплексной </a:t>
          </a:r>
          <a:r>
            <a:rPr 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профориентацонной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работы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обучающихся в проекте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Обучение по программе повышения квалификации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дополнительных возможностей для профессионального развития и коммуникации     </a:t>
          </a:r>
        </a:p>
      </dsp:txBody>
      <dsp:txXfrm rot="-5400000">
        <a:off x="1701448" y="187022"/>
        <a:ext cx="17006331" cy="1780468"/>
      </dsp:txXfrm>
    </dsp:sp>
    <dsp:sp modelId="{3F9D2EFA-DF97-4B29-B6E7-DDBD1954818F}">
      <dsp:nvSpPr>
        <dsp:cNvPr id="0" name=""/>
        <dsp:cNvSpPr/>
      </dsp:nvSpPr>
      <dsp:spPr>
        <a:xfrm rot="5400000">
          <a:off x="-410872" y="3168853"/>
          <a:ext cx="2346499" cy="1642549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Обучаю-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щийся</a:t>
          </a:r>
          <a:r>
            <a:rPr lang="ru-RU" sz="1800" kern="1200" dirty="0"/>
            <a:t> </a:t>
          </a:r>
        </a:p>
      </dsp:txBody>
      <dsp:txXfrm rot="-5400000">
        <a:off x="-58896" y="3638153"/>
        <a:ext cx="1642549" cy="703950"/>
      </dsp:txXfrm>
    </dsp:sp>
    <dsp:sp modelId="{119D0ACD-EA52-4B03-B5DF-E3A426D3291D}">
      <dsp:nvSpPr>
        <dsp:cNvPr id="0" name=""/>
        <dsp:cNvSpPr/>
      </dsp:nvSpPr>
      <dsp:spPr>
        <a:xfrm rot="5400000">
          <a:off x="8959661" y="-4971834"/>
          <a:ext cx="2350630" cy="17102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Личный кабинет и участие в мероприятиях проекта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Современный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профориентационный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контент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Многоуровневая диагностика с получением рекомендации по формированию образовательно-профессиональной траектории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Знакомство с миром профессий, выбор своего будущего</a:t>
          </a:r>
        </a:p>
      </dsp:txBody>
      <dsp:txXfrm rot="-5400000">
        <a:off x="1583651" y="2518924"/>
        <a:ext cx="16987902" cy="2121134"/>
      </dsp:txXfrm>
    </dsp:sp>
    <dsp:sp modelId="{B7903AFC-F77A-4050-B8F8-A2CFDAAAC108}">
      <dsp:nvSpPr>
        <dsp:cNvPr id="0" name=""/>
        <dsp:cNvSpPr/>
      </dsp:nvSpPr>
      <dsp:spPr>
        <a:xfrm rot="5400000">
          <a:off x="-410872" y="5344196"/>
          <a:ext cx="2346499" cy="1642549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</a:t>
          </a:r>
        </a:p>
      </dsp:txBody>
      <dsp:txXfrm rot="-5400000">
        <a:off x="-58896" y="5813496"/>
        <a:ext cx="1642549" cy="703950"/>
      </dsp:txXfrm>
    </dsp:sp>
    <dsp:sp modelId="{B0DA24A7-86C1-48DD-8977-E53964892F4D}">
      <dsp:nvSpPr>
        <dsp:cNvPr id="0" name=""/>
        <dsp:cNvSpPr/>
      </dsp:nvSpPr>
      <dsp:spPr>
        <a:xfrm rot="5400000">
          <a:off x="9372364" y="-2796491"/>
          <a:ext cx="1525224" cy="17102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Доступ для изучения современных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профориентационных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 и материалов, которые помогут выстроить открытый диалог с ребенком и получение актуальной информации о мире современных профессий</a:t>
          </a:r>
        </a:p>
      </dsp:txBody>
      <dsp:txXfrm rot="-5400000">
        <a:off x="1583652" y="5066676"/>
        <a:ext cx="17028195" cy="1376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9B392-E83E-468A-9652-68FBD91141DC}">
      <dsp:nvSpPr>
        <dsp:cNvPr id="0" name=""/>
        <dsp:cNvSpPr/>
      </dsp:nvSpPr>
      <dsp:spPr>
        <a:xfrm rot="5400000">
          <a:off x="11974807" y="-5276661"/>
          <a:ext cx="1033313" cy="1175667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Всероссийские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профориентационные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уроки</a:t>
          </a:r>
        </a:p>
      </dsp:txBody>
      <dsp:txXfrm rot="-5400000">
        <a:off x="6613128" y="135460"/>
        <a:ext cx="11706230" cy="932429"/>
      </dsp:txXfrm>
    </dsp:sp>
    <dsp:sp modelId="{D23799E0-BF2D-43A8-90ED-48468F93DC9B}">
      <dsp:nvSpPr>
        <dsp:cNvPr id="0" name=""/>
        <dsp:cNvSpPr/>
      </dsp:nvSpPr>
      <dsp:spPr>
        <a:xfrm>
          <a:off x="940" y="0"/>
          <a:ext cx="6613128" cy="12916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ru-RU" sz="43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Увлекаюсь</a:t>
          </a:r>
          <a:r>
            <a:rPr lang="ru-RU" sz="43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</a:t>
          </a:r>
        </a:p>
      </dsp:txBody>
      <dsp:txXfrm>
        <a:off x="63993" y="63053"/>
        <a:ext cx="6487022" cy="1165536"/>
      </dsp:txXfrm>
    </dsp:sp>
    <dsp:sp modelId="{04C7E7D7-54F4-4787-ABD4-90B8A3A8F9AA}">
      <dsp:nvSpPr>
        <dsp:cNvPr id="0" name=""/>
        <dsp:cNvSpPr/>
      </dsp:nvSpPr>
      <dsp:spPr>
        <a:xfrm rot="5400000">
          <a:off x="11974807" y="-3874072"/>
          <a:ext cx="1033313" cy="1175667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профориентационная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онлайн диагностика</a:t>
          </a:r>
        </a:p>
      </dsp:txBody>
      <dsp:txXfrm rot="-5400000">
        <a:off x="6613128" y="1538049"/>
        <a:ext cx="11706230" cy="932429"/>
      </dsp:txXfrm>
    </dsp:sp>
    <dsp:sp modelId="{BAFDA679-D51F-4C89-A13C-2B59EFB038EA}">
      <dsp:nvSpPr>
        <dsp:cNvPr id="0" name=""/>
        <dsp:cNvSpPr/>
      </dsp:nvSpPr>
      <dsp:spPr>
        <a:xfrm>
          <a:off x="0" y="1358442"/>
          <a:ext cx="6613128" cy="12916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Понимаю себя – </a:t>
          </a:r>
        </a:p>
      </dsp:txBody>
      <dsp:txXfrm>
        <a:off x="63053" y="1421495"/>
        <a:ext cx="6487022" cy="1165536"/>
      </dsp:txXfrm>
    </dsp:sp>
    <dsp:sp modelId="{842C521E-3AA7-4098-BCDE-1725DACA0F77}">
      <dsp:nvSpPr>
        <dsp:cNvPr id="0" name=""/>
        <dsp:cNvSpPr/>
      </dsp:nvSpPr>
      <dsp:spPr>
        <a:xfrm rot="5400000">
          <a:off x="11974807" y="-2517848"/>
          <a:ext cx="1033313" cy="1175667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мультимедийные выставки</a:t>
          </a:r>
        </a:p>
      </dsp:txBody>
      <dsp:txXfrm rot="-5400000">
        <a:off x="6613128" y="2894273"/>
        <a:ext cx="11706230" cy="932429"/>
      </dsp:txXfrm>
    </dsp:sp>
    <dsp:sp modelId="{66DCDA4B-AB19-49CB-8051-9854F61D8BD7}">
      <dsp:nvSpPr>
        <dsp:cNvPr id="0" name=""/>
        <dsp:cNvSpPr/>
      </dsp:nvSpPr>
      <dsp:spPr>
        <a:xfrm>
          <a:off x="0" y="2714666"/>
          <a:ext cx="6613128" cy="12916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Узнаю профессии </a:t>
          </a:r>
          <a:r>
            <a:rPr lang="ru-RU" sz="3600" kern="1200" dirty="0"/>
            <a:t>– </a:t>
          </a:r>
        </a:p>
      </dsp:txBody>
      <dsp:txXfrm>
        <a:off x="63053" y="2777719"/>
        <a:ext cx="6487022" cy="1165536"/>
      </dsp:txXfrm>
    </dsp:sp>
    <dsp:sp modelId="{55325938-1339-470A-96A4-BC5D5063AE9C}">
      <dsp:nvSpPr>
        <dsp:cNvPr id="0" name=""/>
        <dsp:cNvSpPr/>
      </dsp:nvSpPr>
      <dsp:spPr>
        <a:xfrm rot="5400000">
          <a:off x="11974807" y="-1161623"/>
          <a:ext cx="1033313" cy="1175667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профессионального выбора</a:t>
          </a:r>
        </a:p>
      </dsp:txBody>
      <dsp:txXfrm rot="-5400000">
        <a:off x="6613128" y="4250498"/>
        <a:ext cx="11706230" cy="932429"/>
      </dsp:txXfrm>
    </dsp:sp>
    <dsp:sp modelId="{557011D4-B95E-45BD-8E90-03276C40E9AA}">
      <dsp:nvSpPr>
        <dsp:cNvPr id="0" name=""/>
        <dsp:cNvSpPr/>
      </dsp:nvSpPr>
      <dsp:spPr>
        <a:xfrm>
          <a:off x="0" y="4081107"/>
          <a:ext cx="6613128" cy="12916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Пробую – </a:t>
          </a:r>
        </a:p>
      </dsp:txBody>
      <dsp:txXfrm>
        <a:off x="63053" y="4144160"/>
        <a:ext cx="6487022" cy="1165536"/>
      </dsp:txXfrm>
    </dsp:sp>
    <dsp:sp modelId="{E912B125-2A18-409D-9458-3ABA98BA5A4D}">
      <dsp:nvSpPr>
        <dsp:cNvPr id="0" name=""/>
        <dsp:cNvSpPr/>
      </dsp:nvSpPr>
      <dsp:spPr>
        <a:xfrm rot="5400000">
          <a:off x="11974807" y="194600"/>
          <a:ext cx="1033313" cy="1175667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углубленная сравнительная диагностика</a:t>
          </a:r>
        </a:p>
      </dsp:txBody>
      <dsp:txXfrm rot="-5400000">
        <a:off x="6613128" y="5606721"/>
        <a:ext cx="11706230" cy="932429"/>
      </dsp:txXfrm>
    </dsp:sp>
    <dsp:sp modelId="{D8701E6F-CC67-48EB-8C9C-2F90C4AB6E78}">
      <dsp:nvSpPr>
        <dsp:cNvPr id="0" name=""/>
        <dsp:cNvSpPr/>
      </dsp:nvSpPr>
      <dsp:spPr>
        <a:xfrm>
          <a:off x="0" y="5427115"/>
          <a:ext cx="6613128" cy="12916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Осознаю –</a:t>
          </a:r>
        </a:p>
      </dsp:txBody>
      <dsp:txXfrm>
        <a:off x="63053" y="5490168"/>
        <a:ext cx="6487022" cy="1165536"/>
      </dsp:txXfrm>
    </dsp:sp>
    <dsp:sp modelId="{40F85966-8644-4883-8ED8-991C8FE243A2}">
      <dsp:nvSpPr>
        <dsp:cNvPr id="0" name=""/>
        <dsp:cNvSpPr/>
      </dsp:nvSpPr>
      <dsp:spPr>
        <a:xfrm rot="5400000">
          <a:off x="11974807" y="1550824"/>
          <a:ext cx="1033313" cy="1175667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итоговые уроки-рефлексия</a:t>
          </a:r>
        </a:p>
      </dsp:txBody>
      <dsp:txXfrm rot="-5400000">
        <a:off x="6613128" y="6962945"/>
        <a:ext cx="11706230" cy="932429"/>
      </dsp:txXfrm>
    </dsp:sp>
    <dsp:sp modelId="{1217CB7D-206F-49E0-9CBC-1E2B985D3B2A}">
      <dsp:nvSpPr>
        <dsp:cNvPr id="0" name=""/>
        <dsp:cNvSpPr/>
      </dsp:nvSpPr>
      <dsp:spPr>
        <a:xfrm>
          <a:off x="0" y="6783339"/>
          <a:ext cx="6613128" cy="12916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6.Планирую – </a:t>
          </a:r>
        </a:p>
      </dsp:txBody>
      <dsp:txXfrm>
        <a:off x="63053" y="6846392"/>
        <a:ext cx="6487022" cy="1165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2684-6DBF-4BA0-9FE9-25B497030735}">
      <dsp:nvSpPr>
        <dsp:cNvPr id="0" name=""/>
        <dsp:cNvSpPr/>
      </dsp:nvSpPr>
      <dsp:spPr>
        <a:xfrm rot="10800000">
          <a:off x="1928780" y="436"/>
          <a:ext cx="6840854" cy="822834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847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«Примерочная профессий»</a:t>
          </a:r>
        </a:p>
      </dsp:txBody>
      <dsp:txXfrm rot="10800000">
        <a:off x="2134488" y="436"/>
        <a:ext cx="6635146" cy="822834"/>
      </dsp:txXfrm>
    </dsp:sp>
    <dsp:sp modelId="{BCF1093F-5B23-4C9C-BC2B-A0892F19044C}">
      <dsp:nvSpPr>
        <dsp:cNvPr id="0" name=""/>
        <dsp:cNvSpPr/>
      </dsp:nvSpPr>
      <dsp:spPr>
        <a:xfrm>
          <a:off x="1517363" y="436"/>
          <a:ext cx="822834" cy="82283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6CCA5-BD97-455A-993D-2F48F9A44D1A}">
      <dsp:nvSpPr>
        <dsp:cNvPr id="0" name=""/>
        <dsp:cNvSpPr/>
      </dsp:nvSpPr>
      <dsp:spPr>
        <a:xfrm rot="10800000">
          <a:off x="1928780" y="1062660"/>
          <a:ext cx="6840854" cy="822834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847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Профориентационный контент от партнеров</a:t>
          </a:r>
        </a:p>
      </dsp:txBody>
      <dsp:txXfrm rot="10800000">
        <a:off x="2134488" y="1062660"/>
        <a:ext cx="6635146" cy="822834"/>
      </dsp:txXfrm>
    </dsp:sp>
    <dsp:sp modelId="{AF9012B6-C348-4C17-9BFB-0F9626BCC585}">
      <dsp:nvSpPr>
        <dsp:cNvPr id="0" name=""/>
        <dsp:cNvSpPr/>
      </dsp:nvSpPr>
      <dsp:spPr>
        <a:xfrm>
          <a:off x="1517363" y="1062660"/>
          <a:ext cx="822834" cy="82283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62ABF-796A-4BF7-B98A-0F02C53CD7C7}">
      <dsp:nvSpPr>
        <dsp:cNvPr id="0" name=""/>
        <dsp:cNvSpPr/>
      </dsp:nvSpPr>
      <dsp:spPr>
        <a:xfrm rot="10800000">
          <a:off x="1928780" y="2124883"/>
          <a:ext cx="6840854" cy="822834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847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Игровые тесты, «битесты», викторины</a:t>
          </a:r>
        </a:p>
      </dsp:txBody>
      <dsp:txXfrm rot="10800000">
        <a:off x="2134488" y="2124883"/>
        <a:ext cx="6635146" cy="822834"/>
      </dsp:txXfrm>
    </dsp:sp>
    <dsp:sp modelId="{6263E661-7944-4896-9AD7-8A4B77F48737}">
      <dsp:nvSpPr>
        <dsp:cNvPr id="0" name=""/>
        <dsp:cNvSpPr/>
      </dsp:nvSpPr>
      <dsp:spPr>
        <a:xfrm>
          <a:off x="1517363" y="2124883"/>
          <a:ext cx="822834" cy="82283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A2819-3300-4A1A-A8CB-907F2B2AD80C}">
      <dsp:nvSpPr>
        <dsp:cNvPr id="0" name=""/>
        <dsp:cNvSpPr/>
      </dsp:nvSpPr>
      <dsp:spPr>
        <a:xfrm rot="10800000">
          <a:off x="1928780" y="3187106"/>
          <a:ext cx="6840854" cy="822834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847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Раздел для родителей</a:t>
          </a:r>
        </a:p>
      </dsp:txBody>
      <dsp:txXfrm rot="10800000">
        <a:off x="2134488" y="3187106"/>
        <a:ext cx="6635146" cy="822834"/>
      </dsp:txXfrm>
    </dsp:sp>
    <dsp:sp modelId="{ED8ED9D6-1FB6-49E9-9EC9-1586B2F9A624}">
      <dsp:nvSpPr>
        <dsp:cNvPr id="0" name=""/>
        <dsp:cNvSpPr/>
      </dsp:nvSpPr>
      <dsp:spPr>
        <a:xfrm>
          <a:off x="1517363" y="3187106"/>
          <a:ext cx="822834" cy="82283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B16EA-CD7D-4D3C-81ED-080860CE0CC9}">
      <dsp:nvSpPr>
        <dsp:cNvPr id="0" name=""/>
        <dsp:cNvSpPr/>
      </dsp:nvSpPr>
      <dsp:spPr>
        <a:xfrm rot="10800000">
          <a:off x="1829250" y="4829"/>
          <a:ext cx="6384799" cy="884196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906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участников педагогов-навигаторов, региональных операторов, партнеров</a:t>
          </a:r>
        </a:p>
      </dsp:txBody>
      <dsp:txXfrm rot="10800000">
        <a:off x="2050299" y="4829"/>
        <a:ext cx="6163750" cy="884196"/>
      </dsp:txXfrm>
    </dsp:sp>
    <dsp:sp modelId="{44D8F5B8-F3D3-43CC-98A3-729B30CBBA5E}">
      <dsp:nvSpPr>
        <dsp:cNvPr id="0" name=""/>
        <dsp:cNvSpPr/>
      </dsp:nvSpPr>
      <dsp:spPr>
        <a:xfrm>
          <a:off x="1387152" y="4829"/>
          <a:ext cx="884196" cy="8841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A45F4-F3F5-40CA-9C6E-4161FA5709E9}">
      <dsp:nvSpPr>
        <dsp:cNvPr id="0" name=""/>
        <dsp:cNvSpPr/>
      </dsp:nvSpPr>
      <dsp:spPr>
        <a:xfrm rot="10800000">
          <a:off x="1829250" y="1152965"/>
          <a:ext cx="6384799" cy="884196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906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Многоуровневая онлайн-диагностика</a:t>
          </a:r>
        </a:p>
      </dsp:txBody>
      <dsp:txXfrm rot="10800000">
        <a:off x="2050299" y="1152965"/>
        <a:ext cx="6163750" cy="884196"/>
      </dsp:txXfrm>
    </dsp:sp>
    <dsp:sp modelId="{2B5661C6-CA5C-46DE-82FC-8CF932BF9C9B}">
      <dsp:nvSpPr>
        <dsp:cNvPr id="0" name=""/>
        <dsp:cNvSpPr/>
      </dsp:nvSpPr>
      <dsp:spPr>
        <a:xfrm>
          <a:off x="1387152" y="1152965"/>
          <a:ext cx="884196" cy="8841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A7492-A1B4-4F2A-B2F1-ACD896D2FC7D}">
      <dsp:nvSpPr>
        <dsp:cNvPr id="0" name=""/>
        <dsp:cNvSpPr/>
      </dsp:nvSpPr>
      <dsp:spPr>
        <a:xfrm rot="10800000">
          <a:off x="1829250" y="2301101"/>
          <a:ext cx="6384799" cy="884196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906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Расписание мероприятий и </a:t>
          </a:r>
          <a:r>
            <a:rPr lang="ru-RU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профпроб</a:t>
          </a: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выбор и запись</a:t>
          </a:r>
        </a:p>
      </dsp:txBody>
      <dsp:txXfrm rot="10800000">
        <a:off x="2050299" y="2301101"/>
        <a:ext cx="6163750" cy="884196"/>
      </dsp:txXfrm>
    </dsp:sp>
    <dsp:sp modelId="{55E7F86A-E689-41F3-A4A7-82463E7BB800}">
      <dsp:nvSpPr>
        <dsp:cNvPr id="0" name=""/>
        <dsp:cNvSpPr/>
      </dsp:nvSpPr>
      <dsp:spPr>
        <a:xfrm>
          <a:off x="1387152" y="2301101"/>
          <a:ext cx="884196" cy="8841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98F6A-C2DC-46DF-B431-3D41D3686E8E}">
      <dsp:nvSpPr>
        <dsp:cNvPr id="0" name=""/>
        <dsp:cNvSpPr/>
      </dsp:nvSpPr>
      <dsp:spPr>
        <a:xfrm rot="10800000">
          <a:off x="1829250" y="3449237"/>
          <a:ext cx="6384799" cy="884196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906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Конструктор </a:t>
          </a:r>
          <a:r>
            <a:rPr lang="ru-RU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профориентационных</a:t>
          </a: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уроков</a:t>
          </a:r>
        </a:p>
      </dsp:txBody>
      <dsp:txXfrm rot="10800000">
        <a:off x="2050299" y="3449237"/>
        <a:ext cx="6163750" cy="884196"/>
      </dsp:txXfrm>
    </dsp:sp>
    <dsp:sp modelId="{A90AAC58-A256-4AB8-9C68-1FA4C553BBAC}">
      <dsp:nvSpPr>
        <dsp:cNvPr id="0" name=""/>
        <dsp:cNvSpPr/>
      </dsp:nvSpPr>
      <dsp:spPr>
        <a:xfrm>
          <a:off x="1387152" y="3449237"/>
          <a:ext cx="884196" cy="8841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BA41F-74A5-41B0-A9FE-F04CA7127591}">
      <dsp:nvSpPr>
        <dsp:cNvPr id="0" name=""/>
        <dsp:cNvSpPr/>
      </dsp:nvSpPr>
      <dsp:spPr>
        <a:xfrm rot="10800000">
          <a:off x="1829250" y="4597373"/>
          <a:ext cx="6384799" cy="884196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906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диагностик, </a:t>
          </a:r>
          <a:r>
            <a:rPr lang="ru-RU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профпроб</a:t>
          </a: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индивидуальные рекомендации участникам</a:t>
          </a:r>
        </a:p>
      </dsp:txBody>
      <dsp:txXfrm rot="10800000">
        <a:off x="2050299" y="4597373"/>
        <a:ext cx="6163750" cy="884196"/>
      </dsp:txXfrm>
    </dsp:sp>
    <dsp:sp modelId="{F07B82EA-F979-4F1D-BFAE-03A1FA941546}">
      <dsp:nvSpPr>
        <dsp:cNvPr id="0" name=""/>
        <dsp:cNvSpPr/>
      </dsp:nvSpPr>
      <dsp:spPr>
        <a:xfrm>
          <a:off x="1387152" y="4597373"/>
          <a:ext cx="884196" cy="8841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D8906-7605-4675-B28C-C1219696BD6E}">
      <dsp:nvSpPr>
        <dsp:cNvPr id="0" name=""/>
        <dsp:cNvSpPr/>
      </dsp:nvSpPr>
      <dsp:spPr>
        <a:xfrm>
          <a:off x="0" y="513109"/>
          <a:ext cx="19354800" cy="53074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Проекта за 3 года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13109"/>
        <a:ext cx="19354800" cy="530740"/>
      </dsp:txXfrm>
    </dsp:sp>
    <dsp:sp modelId="{BA9E8F5D-255E-47FF-A78B-0CD4584F47D2}">
      <dsp:nvSpPr>
        <dsp:cNvPr id="0" name=""/>
        <dsp:cNvSpPr/>
      </dsp:nvSpPr>
      <dsp:spPr>
        <a:xfrm>
          <a:off x="40968" y="2070070"/>
          <a:ext cx="6445299" cy="54246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2021 г.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Школы – 14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Педагоги – 21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Ученики – 1328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Площадки - 3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68" y="2070070"/>
        <a:ext cx="6445299" cy="5424678"/>
      </dsp:txXfrm>
    </dsp:sp>
    <dsp:sp modelId="{60235C57-4EA5-4A95-A941-2FCC269E1DFA}">
      <dsp:nvSpPr>
        <dsp:cNvPr id="0" name=""/>
        <dsp:cNvSpPr/>
      </dsp:nvSpPr>
      <dsp:spPr>
        <a:xfrm>
          <a:off x="6499802" y="2080539"/>
          <a:ext cx="6445299" cy="5424678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2022 г.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Школы – 11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 – 40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Ученики – 1578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Площадки - 5</a:t>
          </a:r>
        </a:p>
      </dsp:txBody>
      <dsp:txXfrm>
        <a:off x="6499802" y="2080539"/>
        <a:ext cx="6445299" cy="5424678"/>
      </dsp:txXfrm>
    </dsp:sp>
    <dsp:sp modelId="{24FF79E6-456D-4B9C-AFAA-74567264D5EA}">
      <dsp:nvSpPr>
        <dsp:cNvPr id="0" name=""/>
        <dsp:cNvSpPr/>
      </dsp:nvSpPr>
      <dsp:spPr>
        <a:xfrm>
          <a:off x="12900049" y="2070070"/>
          <a:ext cx="6445299" cy="542467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2023 г.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Школы – 35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 – 72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Ученики – 1306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Площадки - 16</a:t>
          </a:r>
        </a:p>
      </dsp:txBody>
      <dsp:txXfrm>
        <a:off x="12900049" y="2070070"/>
        <a:ext cx="6445299" cy="5424678"/>
      </dsp:txXfrm>
    </dsp:sp>
    <dsp:sp modelId="{19237CD5-A369-4796-9E90-A1AE7F3DBAE6}">
      <dsp:nvSpPr>
        <dsp:cNvPr id="0" name=""/>
        <dsp:cNvSpPr/>
      </dsp:nvSpPr>
      <dsp:spPr>
        <a:xfrm>
          <a:off x="0" y="7494748"/>
          <a:ext cx="19354800" cy="60274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AB6A8-1202-482D-9448-0F231A5B2C0A}">
      <dsp:nvSpPr>
        <dsp:cNvPr id="0" name=""/>
        <dsp:cNvSpPr/>
      </dsp:nvSpPr>
      <dsp:spPr>
        <a:xfrm>
          <a:off x="9376" y="905324"/>
          <a:ext cx="2397955" cy="298995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рабочей группы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17.04.2023</a:t>
          </a:r>
        </a:p>
      </dsp:txBody>
      <dsp:txXfrm>
        <a:off x="79610" y="975558"/>
        <a:ext cx="2257487" cy="2849483"/>
      </dsp:txXfrm>
    </dsp:sp>
    <dsp:sp modelId="{D9E18E7D-B742-4FEF-B9BC-34F75911940B}">
      <dsp:nvSpPr>
        <dsp:cNvPr id="0" name=""/>
        <dsp:cNvSpPr/>
      </dsp:nvSpPr>
      <dsp:spPr>
        <a:xfrm>
          <a:off x="2647127" y="2102953"/>
          <a:ext cx="508366" cy="594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2647127" y="2221892"/>
        <a:ext cx="355856" cy="356815"/>
      </dsp:txXfrm>
    </dsp:sp>
    <dsp:sp modelId="{65535C19-149D-468C-B7CC-D4CC8CB3E6CE}">
      <dsp:nvSpPr>
        <dsp:cNvPr id="0" name=""/>
        <dsp:cNvSpPr/>
      </dsp:nvSpPr>
      <dsp:spPr>
        <a:xfrm>
          <a:off x="3366514" y="905324"/>
          <a:ext cx="2397955" cy="298995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и загрузка списков педагогов-навигаторов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15.05.2023</a:t>
          </a:r>
        </a:p>
      </dsp:txBody>
      <dsp:txXfrm>
        <a:off x="3436748" y="975558"/>
        <a:ext cx="2257487" cy="2849483"/>
      </dsp:txXfrm>
    </dsp:sp>
    <dsp:sp modelId="{5DBB0519-8563-4120-8FAB-5E0A89338547}">
      <dsp:nvSpPr>
        <dsp:cNvPr id="0" name=""/>
        <dsp:cNvSpPr/>
      </dsp:nvSpPr>
      <dsp:spPr>
        <a:xfrm>
          <a:off x="6004266" y="2102953"/>
          <a:ext cx="508366" cy="594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6004266" y="2221892"/>
        <a:ext cx="355856" cy="356815"/>
      </dsp:txXfrm>
    </dsp:sp>
    <dsp:sp modelId="{5AFFD8E5-1ABB-40BE-B048-F04D8C6B4BA2}">
      <dsp:nvSpPr>
        <dsp:cNvPr id="0" name=""/>
        <dsp:cNvSpPr/>
      </dsp:nvSpPr>
      <dsp:spPr>
        <a:xfrm>
          <a:off x="6723652" y="905324"/>
          <a:ext cx="2397955" cy="298995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Обучение педагогов-навигаторов по программе повышения квалификации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Апрель-ноябрь 2023</a:t>
          </a:r>
        </a:p>
      </dsp:txBody>
      <dsp:txXfrm>
        <a:off x="6793886" y="975558"/>
        <a:ext cx="2257487" cy="2849483"/>
      </dsp:txXfrm>
    </dsp:sp>
    <dsp:sp modelId="{0EE61A6F-0AF9-44F4-8DCB-49885ED0A832}">
      <dsp:nvSpPr>
        <dsp:cNvPr id="0" name=""/>
        <dsp:cNvSpPr/>
      </dsp:nvSpPr>
      <dsp:spPr>
        <a:xfrm>
          <a:off x="9361404" y="2102953"/>
          <a:ext cx="508366" cy="594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9361404" y="2221892"/>
        <a:ext cx="355856" cy="356815"/>
      </dsp:txXfrm>
    </dsp:sp>
    <dsp:sp modelId="{273DE7A6-3022-44D3-AD03-010D0AEE1232}">
      <dsp:nvSpPr>
        <dsp:cNvPr id="0" name=""/>
        <dsp:cNvSpPr/>
      </dsp:nvSpPr>
      <dsp:spPr>
        <a:xfrm>
          <a:off x="10080791" y="905324"/>
          <a:ext cx="2397955" cy="298995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программ профессиональных проб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15.07.2023</a:t>
          </a:r>
        </a:p>
      </dsp:txBody>
      <dsp:txXfrm>
        <a:off x="10151025" y="975558"/>
        <a:ext cx="2257487" cy="2849483"/>
      </dsp:txXfrm>
    </dsp:sp>
    <dsp:sp modelId="{730EDA52-9527-4185-995D-41C8C2C64486}">
      <dsp:nvSpPr>
        <dsp:cNvPr id="0" name=""/>
        <dsp:cNvSpPr/>
      </dsp:nvSpPr>
      <dsp:spPr>
        <a:xfrm>
          <a:off x="12718542" y="2102953"/>
          <a:ext cx="508366" cy="594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12718542" y="2221892"/>
        <a:ext cx="355856" cy="356815"/>
      </dsp:txXfrm>
    </dsp:sp>
    <dsp:sp modelId="{22FA4206-79D9-4822-8B64-3D8DD2FF843C}">
      <dsp:nvSpPr>
        <dsp:cNvPr id="0" name=""/>
        <dsp:cNvSpPr/>
      </dsp:nvSpPr>
      <dsp:spPr>
        <a:xfrm>
          <a:off x="13437929" y="905324"/>
          <a:ext cx="2397955" cy="298995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соглашений между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 и ОО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01.09.2023</a:t>
          </a:r>
        </a:p>
      </dsp:txBody>
      <dsp:txXfrm>
        <a:off x="13508163" y="975558"/>
        <a:ext cx="2257487" cy="2849483"/>
      </dsp:txXfrm>
    </dsp:sp>
    <dsp:sp modelId="{79226425-1E11-49EC-BF78-9894A44ADCC3}">
      <dsp:nvSpPr>
        <dsp:cNvPr id="0" name=""/>
        <dsp:cNvSpPr/>
      </dsp:nvSpPr>
      <dsp:spPr>
        <a:xfrm>
          <a:off x="16075681" y="2102953"/>
          <a:ext cx="508366" cy="594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16075681" y="2221892"/>
        <a:ext cx="355856" cy="356815"/>
      </dsp:txXfrm>
    </dsp:sp>
    <dsp:sp modelId="{35D28B37-6980-44E4-B539-DB8E5D5F3DDD}">
      <dsp:nvSpPr>
        <dsp:cNvPr id="0" name=""/>
        <dsp:cNvSpPr/>
      </dsp:nvSpPr>
      <dsp:spPr>
        <a:xfrm>
          <a:off x="16795067" y="905324"/>
          <a:ext cx="2397955" cy="298995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учеников на платформе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10 сентября 2023</a:t>
          </a:r>
        </a:p>
      </dsp:txBody>
      <dsp:txXfrm>
        <a:off x="16865301" y="975558"/>
        <a:ext cx="2257487" cy="28494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65425-4077-4B5E-B361-A2BDF7E066E1}">
      <dsp:nvSpPr>
        <dsp:cNvPr id="0" name=""/>
        <dsp:cNvSpPr/>
      </dsp:nvSpPr>
      <dsp:spPr>
        <a:xfrm>
          <a:off x="18648" y="969242"/>
          <a:ext cx="2889175" cy="301332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профориентационных уроков (вводного и тематического)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01.09.2023 по 10.10.2023</a:t>
          </a:r>
        </a:p>
      </dsp:txBody>
      <dsp:txXfrm>
        <a:off x="103269" y="1053863"/>
        <a:ext cx="2719933" cy="2844078"/>
      </dsp:txXfrm>
    </dsp:sp>
    <dsp:sp modelId="{BE38A9A4-3DD3-4782-B6F0-638BD160ACBE}">
      <dsp:nvSpPr>
        <dsp:cNvPr id="0" name=""/>
        <dsp:cNvSpPr/>
      </dsp:nvSpPr>
      <dsp:spPr>
        <a:xfrm>
          <a:off x="3196742" y="2117644"/>
          <a:ext cx="612505" cy="716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3196742" y="2260947"/>
        <a:ext cx="428754" cy="429909"/>
      </dsp:txXfrm>
    </dsp:sp>
    <dsp:sp modelId="{594B9760-A432-4CB1-992D-7C1CACE82C17}">
      <dsp:nvSpPr>
        <dsp:cNvPr id="0" name=""/>
        <dsp:cNvSpPr/>
      </dsp:nvSpPr>
      <dsp:spPr>
        <a:xfrm>
          <a:off x="4063495" y="969242"/>
          <a:ext cx="2889175" cy="301332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первой части профориентационной онлайн диагностики учеников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05.09.2023 по 16.10.2023</a:t>
          </a:r>
        </a:p>
      </dsp:txBody>
      <dsp:txXfrm>
        <a:off x="4148116" y="1053863"/>
        <a:ext cx="2719933" cy="2844078"/>
      </dsp:txXfrm>
    </dsp:sp>
    <dsp:sp modelId="{F6426571-C4B8-4B7D-8E58-739D6E02AFB0}">
      <dsp:nvSpPr>
        <dsp:cNvPr id="0" name=""/>
        <dsp:cNvSpPr/>
      </dsp:nvSpPr>
      <dsp:spPr>
        <a:xfrm>
          <a:off x="7241588" y="2117644"/>
          <a:ext cx="612505" cy="716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7241588" y="2260947"/>
        <a:ext cx="428754" cy="429909"/>
      </dsp:txXfrm>
    </dsp:sp>
    <dsp:sp modelId="{9C96D68A-EACD-41A5-A2A3-1EDB695AD6DD}">
      <dsp:nvSpPr>
        <dsp:cNvPr id="0" name=""/>
        <dsp:cNvSpPr/>
      </dsp:nvSpPr>
      <dsp:spPr>
        <a:xfrm>
          <a:off x="8108341" y="969242"/>
          <a:ext cx="2889175" cy="301332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Мероприятий профессионального выбора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16.09.2023 по 01.12.2023</a:t>
          </a:r>
        </a:p>
      </dsp:txBody>
      <dsp:txXfrm>
        <a:off x="8192962" y="1053863"/>
        <a:ext cx="2719933" cy="2844078"/>
      </dsp:txXfrm>
    </dsp:sp>
    <dsp:sp modelId="{4420BB70-E37D-478C-830A-D77F103A73B8}">
      <dsp:nvSpPr>
        <dsp:cNvPr id="0" name=""/>
        <dsp:cNvSpPr/>
      </dsp:nvSpPr>
      <dsp:spPr>
        <a:xfrm>
          <a:off x="11286434" y="2117644"/>
          <a:ext cx="612505" cy="716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11286434" y="2260947"/>
        <a:ext cx="428754" cy="429909"/>
      </dsp:txXfrm>
    </dsp:sp>
    <dsp:sp modelId="{463E58D3-B1C4-4E61-A6B6-CE9B7A9A36CB}">
      <dsp:nvSpPr>
        <dsp:cNvPr id="0" name=""/>
        <dsp:cNvSpPr/>
      </dsp:nvSpPr>
      <dsp:spPr>
        <a:xfrm>
          <a:off x="12153187" y="969242"/>
          <a:ext cx="2889175" cy="301332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второй части профориентационной онлайн диагностики учеников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10.12.2023</a:t>
          </a:r>
        </a:p>
      </dsp:txBody>
      <dsp:txXfrm>
        <a:off x="12237808" y="1053863"/>
        <a:ext cx="2719933" cy="2844078"/>
      </dsp:txXfrm>
    </dsp:sp>
    <dsp:sp modelId="{51DF4BD0-CDBA-470E-91AC-405097B8EDF4}">
      <dsp:nvSpPr>
        <dsp:cNvPr id="0" name=""/>
        <dsp:cNvSpPr/>
      </dsp:nvSpPr>
      <dsp:spPr>
        <a:xfrm>
          <a:off x="15331280" y="2117644"/>
          <a:ext cx="612505" cy="716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15331280" y="2260947"/>
        <a:ext cx="428754" cy="429909"/>
      </dsp:txXfrm>
    </dsp:sp>
    <dsp:sp modelId="{DBF46546-79C7-4715-8329-838CAEFB105C}">
      <dsp:nvSpPr>
        <dsp:cNvPr id="0" name=""/>
        <dsp:cNvSpPr/>
      </dsp:nvSpPr>
      <dsp:spPr>
        <a:xfrm>
          <a:off x="16198033" y="969242"/>
          <a:ext cx="2889175" cy="301332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Рефлексивных профориентационных уроков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15.02.2024</a:t>
          </a:r>
        </a:p>
      </dsp:txBody>
      <dsp:txXfrm>
        <a:off x="16282654" y="1053863"/>
        <a:ext cx="2719933" cy="2844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E7D9A-AD38-4BD9-8483-CC87F0C19699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0D23E-B4CB-4EF4-880F-F3F2B258C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58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0D23E-B4CB-4EF4-880F-F3F2B258CA3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4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0D23E-B4CB-4EF4-880F-F3F2B258CA3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4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0D23E-B4CB-4EF4-880F-F3F2B258CA3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40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0D23E-B4CB-4EF4-880F-F3F2B258CA3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77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0D23E-B4CB-4EF4-880F-F3F2B258CA3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77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diagramQuickStyle" Target="../diagrams/quickStyle7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6.xml"/><Relationship Id="rId12" Type="http://schemas.openxmlformats.org/officeDocument/2006/relationships/diagramLayout" Target="../diagrams/layou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diagramData" Target="../diagrams/data7.xml"/><Relationship Id="rId5" Type="http://schemas.openxmlformats.org/officeDocument/2006/relationships/image" Target="../media/image4.png"/><Relationship Id="rId15" Type="http://schemas.microsoft.com/office/2007/relationships/diagramDrawing" Target="../diagrams/drawing7.xml"/><Relationship Id="rId10" Type="http://schemas.microsoft.com/office/2007/relationships/diagramDrawing" Target="../diagrams/drawing6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6.xml"/><Relationship Id="rId14" Type="http://schemas.openxmlformats.org/officeDocument/2006/relationships/diagramColors" Target="../diagrams/colors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image" Target="../media/image4.png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6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5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11.png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92920"/>
              <a:ext cx="19953229" cy="54156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6677" y="1238003"/>
              <a:ext cx="8659422" cy="865942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89450" y="2682875"/>
            <a:ext cx="11582400" cy="30591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«Билет в будущее»: система профориентационной работы в современной школе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15875"/>
            <a:ext cx="20104099" cy="113085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36850" y="3146496"/>
            <a:ext cx="15697200" cy="20239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sz="2850" dirty="0">
              <a:latin typeface="Neue Machina"/>
              <a:cs typeface="Neue Machi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-91280"/>
            <a:ext cx="20104099" cy="11308555"/>
            <a:chOff x="0" y="0"/>
            <a:chExt cx="20104099" cy="113085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7251" y="973874"/>
              <a:ext cx="3586999" cy="178705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794250" y="320675"/>
            <a:ext cx="1280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Республики Тыва в проекте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«Билет в будущее»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62946-6BE9-4C9A-9266-2EA012581F34}"/>
              </a:ext>
            </a:extLst>
          </p:cNvPr>
          <p:cNvSpPr txBox="1"/>
          <p:nvPr/>
        </p:nvSpPr>
        <p:spPr>
          <a:xfrm>
            <a:off x="1207250" y="2149475"/>
            <a:ext cx="1758745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на 2023 год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lang="ru-RU" sz="4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(участвуют </a:t>
            </a:r>
            <a:r>
              <a:rPr lang="ru-RU" sz="4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lang="ru-RU" sz="4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педагога-навигатора (не менее 28 ранее зарегистрированных и не менее 67 новых зарегистрированных педагогов) должны пройти обучение в рамках повышения квалификации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lang="ru-RU" sz="4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5722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(не менее 1717 ранее зарегистрированных и не менее 4005 новых зарегистрированных учеников, по состоянию на 21.08.2023 –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1306 уч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lang="ru-RU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детей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посетят минимум одну профессиональную пробу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направлений профессиональных проб</a:t>
            </a:r>
          </a:p>
          <a:p>
            <a:pPr algn="just"/>
            <a:endParaRPr lang="ru-RU" sz="4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6117C-1B1B-44E7-93CA-C15E47B86DC4}"/>
              </a:ext>
            </a:extLst>
          </p:cNvPr>
          <p:cNvSpPr txBox="1"/>
          <p:nvPr/>
        </p:nvSpPr>
        <p:spPr>
          <a:xfrm>
            <a:off x="1207251" y="6264275"/>
            <a:ext cx="739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CCD5EC-EBE3-4EA3-8EF2-3F2DA367955D}"/>
              </a:ext>
            </a:extLst>
          </p:cNvPr>
          <p:cNvSpPr txBox="1"/>
          <p:nvPr/>
        </p:nvSpPr>
        <p:spPr>
          <a:xfrm>
            <a:off x="374650" y="8474075"/>
            <a:ext cx="1043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ПЛОЩАДКИ: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ПРОФЕССИОНАЛЬНЫЕ ОБРАЗОВАТЕЛЬНЫЕ ОРГАНИЗАЦИИ РЕСПУБЛИКИ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60DEF9-A761-435E-9518-988B76FAFD70}"/>
              </a:ext>
            </a:extLst>
          </p:cNvPr>
          <p:cNvSpPr txBox="1"/>
          <p:nvPr/>
        </p:nvSpPr>
        <p:spPr>
          <a:xfrm>
            <a:off x="11576050" y="8104952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ПАРТНЕРЫ: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ВОСТОК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ВАВИОЛ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БТК-групп ОП Кызыл</a:t>
            </a:r>
          </a:p>
        </p:txBody>
      </p:sp>
    </p:spTree>
    <p:extLst>
      <p:ext uri="{BB962C8B-B14F-4D97-AF65-F5344CB8AC3E}">
        <p14:creationId xmlns:p14="http://schemas.microsoft.com/office/powerpoint/2010/main" val="65076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15875"/>
            <a:ext cx="20104099" cy="113085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36850" y="3146496"/>
            <a:ext cx="15697200" cy="20239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sz="2850" dirty="0">
              <a:latin typeface="Neue Machina"/>
              <a:cs typeface="Neue Machi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-91280"/>
            <a:ext cx="20104099" cy="11308555"/>
            <a:chOff x="0" y="0"/>
            <a:chExt cx="20104099" cy="113085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7251" y="973874"/>
              <a:ext cx="3586999" cy="178705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794250" y="320675"/>
            <a:ext cx="1280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Республики Тыва в проекте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«Билет в будущее»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62946-6BE9-4C9A-9266-2EA012581F34}"/>
              </a:ext>
            </a:extLst>
          </p:cNvPr>
          <p:cNvSpPr txBox="1"/>
          <p:nvPr/>
        </p:nvSpPr>
        <p:spPr>
          <a:xfrm>
            <a:off x="1207250" y="2149475"/>
            <a:ext cx="175874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на 2023 год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педагога-навигатора</a:t>
            </a:r>
            <a:endParaRPr lang="ru-RU" sz="4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6117C-1B1B-44E7-93CA-C15E47B86DC4}"/>
              </a:ext>
            </a:extLst>
          </p:cNvPr>
          <p:cNvSpPr txBox="1"/>
          <p:nvPr/>
        </p:nvSpPr>
        <p:spPr>
          <a:xfrm>
            <a:off x="1207251" y="6264275"/>
            <a:ext cx="739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339030"/>
              </p:ext>
            </p:extLst>
          </p:nvPr>
        </p:nvGraphicFramePr>
        <p:xfrm>
          <a:off x="1441450" y="3749675"/>
          <a:ext cx="17353258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8083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36850" y="3146496"/>
            <a:ext cx="15697200" cy="20239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sz="2850" dirty="0">
              <a:latin typeface="Neue Machina"/>
              <a:cs typeface="Neue Machi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20104099" cy="11308555"/>
            <a:chOff x="0" y="0"/>
            <a:chExt cx="20104099" cy="113085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251" y="625475"/>
              <a:ext cx="3586999" cy="178705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108450" y="930275"/>
            <a:ext cx="1280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проекта на 2023 год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D94601CF-81E8-4984-8ACF-3A48B5B22C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1156605"/>
              </p:ext>
            </p:extLst>
          </p:nvPr>
        </p:nvGraphicFramePr>
        <p:xfrm>
          <a:off x="603250" y="1844675"/>
          <a:ext cx="19202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B8E573CB-879E-47AC-9F37-BC9D6A201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456429"/>
              </p:ext>
            </p:extLst>
          </p:nvPr>
        </p:nvGraphicFramePr>
        <p:xfrm>
          <a:off x="603250" y="5960670"/>
          <a:ext cx="19105858" cy="495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434391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36850" y="3146496"/>
            <a:ext cx="15697200" cy="20239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sz="2850" dirty="0">
              <a:latin typeface="Neue Machina"/>
              <a:cs typeface="Neue Machi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20104099" cy="11308555"/>
            <a:chOff x="0" y="0"/>
            <a:chExt cx="20104099" cy="113085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251" y="973874"/>
              <a:ext cx="3586999" cy="178705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851651" y="4128948"/>
            <a:ext cx="1280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3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98197" y="387773"/>
            <a:ext cx="7049453" cy="1263166"/>
          </a:xfrm>
          <a:prstGeom prst="rect">
            <a:avLst/>
          </a:prstGeom>
        </p:spPr>
        <p:txBody>
          <a:bodyPr vert="horz" wrap="square" lIns="0" tIns="5803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570"/>
              </a:spcBef>
            </a:pPr>
            <a:r>
              <a:rPr lang="ru-RU" sz="44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</a:t>
            </a:r>
            <a:endParaRPr sz="4400" b="1" spc="-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4743" y="2664690"/>
            <a:ext cx="18522199" cy="776751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just"/>
            <a:r>
              <a:rPr lang="ru-RU" sz="3600" dirty="0">
                <a:solidFill>
                  <a:schemeClr val="bg1"/>
                </a:solidFill>
              </a:rPr>
              <a:t>    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построение системной модели содействия профессионального самоопределения обучающихся 6-11 классов.</a:t>
            </a:r>
          </a:p>
          <a:p>
            <a:pPr algn="just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Задачи проекта: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расширение, систематизация и обогащение инструментами и практиками региональных, муниципальных и школьных моделей профессиональной ориентации обучающихся;</a:t>
            </a:r>
          </a:p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программ профориентационного сопровождения для групп обучающихся по возрастам, включая программы для обучающихся с ОВЗ по разным нозологиям;</a:t>
            </a:r>
          </a:p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внутренней и внешней сторон готовности к профессиональному самоопределению;</a:t>
            </a:r>
          </a:p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информирование обучающихся об устройстве современного рынка труда и системе профессионального образования в стране и регионе;</a:t>
            </a:r>
          </a:p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индивидуальных рекомендаций для обучающихся по построению образовательно-профессиональной траектории в зависимости от уровня осознанности, интересов, способностей, доступных им возможностей. 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20104099" cy="11308555"/>
            <a:chOff x="0" y="0"/>
            <a:chExt cx="20104099" cy="113085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46749"/>
              <a:ext cx="3631177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251" y="973874"/>
              <a:ext cx="3586999" cy="1787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352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99051" y="15875"/>
            <a:ext cx="12725400" cy="1263166"/>
          </a:xfrm>
          <a:prstGeom prst="rect">
            <a:avLst/>
          </a:prstGeom>
        </p:spPr>
        <p:txBody>
          <a:bodyPr vert="horz" wrap="square" lIns="0" tIns="5803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570"/>
              </a:spcBef>
            </a:pPr>
            <a:r>
              <a:rPr lang="ru-RU" sz="44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проекта «Билет в будущее»</a:t>
            </a:r>
            <a:endParaRPr sz="4400" b="1" spc="-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4250" y="1536842"/>
            <a:ext cx="12344400" cy="20428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проекта «Билет в будущее» - сделать профориентацию доступной, интересной, увлекательной и конечно же результативной.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Каждый участник проекта может взять для себя максимум пользы и практичности  в вопросах профессионального самоопределения. 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20104099" cy="11308555"/>
            <a:chOff x="0" y="0"/>
            <a:chExt cx="20104099" cy="113085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251" y="973874"/>
              <a:ext cx="3586999" cy="1787052"/>
            </a:xfrm>
            <a:prstGeom prst="rect">
              <a:avLst/>
            </a:prstGeom>
          </p:spPr>
        </p:pic>
      </p:grp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53783705"/>
              </p:ext>
            </p:extLst>
          </p:nvPr>
        </p:nvGraphicFramePr>
        <p:xfrm>
          <a:off x="984250" y="3749675"/>
          <a:ext cx="18745200" cy="734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6579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98197" y="387773"/>
            <a:ext cx="9716453" cy="1940275"/>
          </a:xfrm>
          <a:prstGeom prst="rect">
            <a:avLst/>
          </a:prstGeom>
        </p:spPr>
        <p:txBody>
          <a:bodyPr vert="horz" wrap="square" lIns="0" tIns="5803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570"/>
              </a:spcBef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этапы и мероприятия проекта «билет в будущее»</a:t>
            </a:r>
            <a:endParaRPr sz="4400" b="1" spc="-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6850" y="3146496"/>
            <a:ext cx="15697200" cy="20239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sz="2850" dirty="0">
              <a:latin typeface="Neue Machina"/>
              <a:cs typeface="Neue Machi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-20519"/>
            <a:ext cx="20104099" cy="11308555"/>
            <a:chOff x="0" y="0"/>
            <a:chExt cx="20104099" cy="113085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251" y="973874"/>
              <a:ext cx="3586999" cy="1787052"/>
            </a:xfrm>
            <a:prstGeom prst="rect">
              <a:avLst/>
            </a:prstGeom>
          </p:spPr>
        </p:pic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01635042"/>
              </p:ext>
            </p:extLst>
          </p:nvPr>
        </p:nvGraphicFramePr>
        <p:xfrm>
          <a:off x="1207250" y="2606675"/>
          <a:ext cx="18369800" cy="807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0221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22850" y="387773"/>
            <a:ext cx="13563599" cy="1940275"/>
          </a:xfrm>
          <a:prstGeom prst="rect">
            <a:avLst/>
          </a:prstGeom>
        </p:spPr>
        <p:txBody>
          <a:bodyPr vert="horz" wrap="square" lIns="0" tIns="5803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570"/>
              </a:spcBef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Платформы включает </a:t>
            </a:r>
            <a:b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сегмента:</a:t>
            </a:r>
            <a:endParaRPr sz="4400" b="1" spc="-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6850" y="3146496"/>
            <a:ext cx="15697200" cy="20239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sz="2850" dirty="0">
              <a:latin typeface="Neue Machina"/>
              <a:cs typeface="Neue Machi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20104099" cy="11308555"/>
            <a:chOff x="0" y="0"/>
            <a:chExt cx="20104099" cy="113085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251" y="973874"/>
              <a:ext cx="3586999" cy="178705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896849" y="2943190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сегмент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(общедоступный)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Агрегация лучших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материалов и ресурсов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80650" y="2985234"/>
            <a:ext cx="7315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Закрытый сегмент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(школьный)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цифрового следа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проекта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02322737"/>
              </p:ext>
            </p:extLst>
          </p:nvPr>
        </p:nvGraphicFramePr>
        <p:xfrm>
          <a:off x="450850" y="6111875"/>
          <a:ext cx="10286999" cy="401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223161239"/>
              </p:ext>
            </p:extLst>
          </p:nvPr>
        </p:nvGraphicFramePr>
        <p:xfrm>
          <a:off x="10052048" y="5349875"/>
          <a:ext cx="960120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Плюс 8"/>
          <p:cNvSpPr/>
          <p:nvPr/>
        </p:nvSpPr>
        <p:spPr>
          <a:xfrm>
            <a:off x="11576050" y="5521850"/>
            <a:ext cx="609600" cy="59002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11576050" y="6678086"/>
            <a:ext cx="609600" cy="59002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11576050" y="7864475"/>
            <a:ext cx="609600" cy="59002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11619742" y="8931275"/>
            <a:ext cx="609600" cy="59002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люс 16"/>
          <p:cNvSpPr/>
          <p:nvPr/>
        </p:nvSpPr>
        <p:spPr>
          <a:xfrm>
            <a:off x="11576050" y="10074275"/>
            <a:ext cx="609600" cy="59002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0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98197" y="387773"/>
            <a:ext cx="9716453" cy="2617383"/>
          </a:xfrm>
          <a:prstGeom prst="rect">
            <a:avLst/>
          </a:prstGeom>
        </p:spPr>
        <p:txBody>
          <a:bodyPr vert="horz" wrap="square" lIns="0" tIns="5803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570"/>
              </a:spcBef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мероприятия проекта проходят на специализированной цифровой платформе проекта: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https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://bvbinfo.ru./</a:t>
            </a:r>
            <a:endParaRPr sz="4400" b="1" spc="-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6850" y="3146496"/>
            <a:ext cx="15697200" cy="20239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sz="2850" dirty="0">
              <a:latin typeface="Neue Machina"/>
              <a:cs typeface="Neue Machi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20104099" cy="11308555"/>
            <a:chOff x="0" y="0"/>
            <a:chExt cx="20104099" cy="113085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251" y="973874"/>
              <a:ext cx="3586999" cy="178705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822450" y="3317413"/>
            <a:ext cx="1623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разработана и функционирует в соответствии с требованиями Федерального закона от Закрытый сегмент</a:t>
            </a:r>
          </a:p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27.07.2006 г. № 152-ФЗ «О персональных данных» и предусматривает:</a:t>
            </a:r>
          </a:p>
          <a:p>
            <a:pPr marL="571500" indent="-571500"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Одновременную работу большого количества пользователей;</a:t>
            </a:r>
          </a:p>
          <a:p>
            <a:pPr marL="571500" indent="-571500"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Развернутую облачную систему для хранения базы больших данных;</a:t>
            </a:r>
          </a:p>
          <a:p>
            <a:pPr marL="571500" indent="-571500"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Защищенную систему для работы с персональными данными несовершеннолетних.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7" t="3496" r="3546" b="63637"/>
          <a:stretch/>
        </p:blipFill>
        <p:spPr bwMode="auto">
          <a:xfrm>
            <a:off x="15233650" y="6492875"/>
            <a:ext cx="4499148" cy="44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53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-125888"/>
            <a:ext cx="20104099" cy="113085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36850" y="3146496"/>
            <a:ext cx="15697200" cy="20239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sz="2850" dirty="0">
              <a:latin typeface="Neue Machina"/>
              <a:cs typeface="Neue Machi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-75803"/>
            <a:ext cx="20104099" cy="11308555"/>
            <a:chOff x="0" y="0"/>
            <a:chExt cx="20104099" cy="113085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7251" y="973874"/>
              <a:ext cx="3586999" cy="178705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898650" y="320675"/>
            <a:ext cx="1744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Республики Тыва в проекте  «Билет в будущее» в </a:t>
            </a:r>
            <a:r>
              <a:rPr lang="ru-RU" sz="4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</a:t>
            </a:r>
          </a:p>
          <a:p>
            <a:pPr algn="ctr"/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62946-6BE9-4C9A-9266-2EA012581F34}"/>
              </a:ext>
            </a:extLst>
          </p:cNvPr>
          <p:cNvSpPr txBox="1"/>
          <p:nvPr/>
        </p:nvSpPr>
        <p:spPr>
          <a:xfrm>
            <a:off x="8755898" y="1463675"/>
            <a:ext cx="101353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</a:t>
            </a:r>
          </a:p>
          <a:p>
            <a:pPr algn="just"/>
            <a:r>
              <a:rPr lang="ru-RU" sz="4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педагога-навигатора (удостоверения о повышении квалификации)</a:t>
            </a:r>
          </a:p>
          <a:p>
            <a:pPr algn="just"/>
            <a:r>
              <a:rPr lang="ru-RU" sz="4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1328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6117C-1B1B-44E7-93CA-C15E47B86DC4}"/>
              </a:ext>
            </a:extLst>
          </p:cNvPr>
          <p:cNvSpPr txBox="1"/>
          <p:nvPr/>
        </p:nvSpPr>
        <p:spPr>
          <a:xfrm>
            <a:off x="1207251" y="6264275"/>
            <a:ext cx="739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A15B4F-37BF-4FEE-88C2-09556CE7AAC2}"/>
              </a:ext>
            </a:extLst>
          </p:cNvPr>
          <p:cNvSpPr txBox="1"/>
          <p:nvPr/>
        </p:nvSpPr>
        <p:spPr>
          <a:xfrm>
            <a:off x="679450" y="3038574"/>
            <a:ext cx="73969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профориентационных уроков, которых посетили </a:t>
            </a:r>
            <a:r>
              <a:rPr lang="ru-RU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1191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ученика</a:t>
            </a:r>
          </a:p>
          <a:p>
            <a:pPr algn="just"/>
            <a:r>
              <a:rPr lang="ru-RU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669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проб</a:t>
            </a:r>
          </a:p>
          <a:p>
            <a:pPr algn="just"/>
            <a:r>
              <a:rPr lang="ru-RU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1018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 диагностик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CCD5EC-EBE3-4EA3-8EF2-3F2DA367955D}"/>
              </a:ext>
            </a:extLst>
          </p:cNvPr>
          <p:cNvSpPr txBox="1"/>
          <p:nvPr/>
        </p:nvSpPr>
        <p:spPr>
          <a:xfrm>
            <a:off x="7689850" y="8550275"/>
            <a:ext cx="746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Тувинский строительный техникум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Тувинский политехнический техникум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технопарк «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2BF7CB-A01C-4B1D-ADB9-E7468870FC6A}"/>
              </a:ext>
            </a:extLst>
          </p:cNvPr>
          <p:cNvSpPr txBox="1"/>
          <p:nvPr/>
        </p:nvSpPr>
        <p:spPr>
          <a:xfrm>
            <a:off x="747254" y="6264275"/>
            <a:ext cx="5723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образовательной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 программы</a:t>
            </a:r>
          </a:p>
          <a:p>
            <a:pPr marL="571500" indent="-571500" algn="just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Здоровая среда  </a:t>
            </a:r>
          </a:p>
          <a:p>
            <a:pPr marL="571500" indent="-571500" algn="just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Креативная среда</a:t>
            </a:r>
          </a:p>
          <a:p>
            <a:pPr marL="571500" indent="-571500" algn="just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Комфортная среда  </a:t>
            </a:r>
          </a:p>
          <a:p>
            <a:pPr marL="571500" indent="-571500" algn="just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среда</a:t>
            </a:r>
          </a:p>
          <a:p>
            <a:pPr marL="571500" indent="-571500" algn="just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 среда    </a:t>
            </a:r>
          </a:p>
          <a:p>
            <a:pPr marL="571500" indent="-571500" algn="just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среда</a:t>
            </a:r>
          </a:p>
          <a:p>
            <a:pPr marL="571500" indent="-571500" algn="just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Умная среда           </a:t>
            </a:r>
          </a:p>
          <a:p>
            <a:pPr marL="571500" indent="-571500" algn="just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Индустриальная среда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450" y="3712053"/>
            <a:ext cx="7750551" cy="465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05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61119"/>
            <a:ext cx="20104099" cy="113085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36850" y="3146496"/>
            <a:ext cx="15697200" cy="20239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sz="2850" dirty="0">
              <a:latin typeface="Neue Machina"/>
              <a:cs typeface="Neue Machi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-75803"/>
            <a:ext cx="20104099" cy="11308555"/>
            <a:chOff x="0" y="0"/>
            <a:chExt cx="20104099" cy="113085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7251" y="973874"/>
              <a:ext cx="3586999" cy="178705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127250" y="320675"/>
            <a:ext cx="1760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Республики Тыва в проекте «Билет в будущее» в </a:t>
            </a:r>
            <a:r>
              <a:rPr lang="ru-RU" sz="4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</a:t>
            </a:r>
          </a:p>
          <a:p>
            <a:pPr algn="ctr"/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62946-6BE9-4C9A-9266-2EA012581F34}"/>
              </a:ext>
            </a:extLst>
          </p:cNvPr>
          <p:cNvSpPr txBox="1"/>
          <p:nvPr/>
        </p:nvSpPr>
        <p:spPr>
          <a:xfrm>
            <a:off x="7262354" y="1115462"/>
            <a:ext cx="11552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</a:t>
            </a:r>
          </a:p>
          <a:p>
            <a:pPr algn="just"/>
            <a:r>
              <a:rPr lang="ru-RU" sz="4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педагога-навигатора (11 удостоверений, 19 благодарностей)</a:t>
            </a:r>
          </a:p>
          <a:p>
            <a:pPr algn="just"/>
            <a:r>
              <a:rPr lang="ru-RU" sz="4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1578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</a:p>
          <a:p>
            <a:pPr algn="just"/>
            <a:endParaRPr lang="ru-RU" sz="4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6117C-1B1B-44E7-93CA-C15E47B86DC4}"/>
              </a:ext>
            </a:extLst>
          </p:cNvPr>
          <p:cNvSpPr txBox="1"/>
          <p:nvPr/>
        </p:nvSpPr>
        <p:spPr>
          <a:xfrm>
            <a:off x="1207251" y="6264275"/>
            <a:ext cx="739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A15B4F-37BF-4FEE-88C2-09556CE7AAC2}"/>
              </a:ext>
            </a:extLst>
          </p:cNvPr>
          <p:cNvSpPr txBox="1"/>
          <p:nvPr/>
        </p:nvSpPr>
        <p:spPr>
          <a:xfrm>
            <a:off x="374650" y="3292475"/>
            <a:ext cx="73969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профориентационных уроков, которых посетили </a:t>
            </a:r>
            <a:r>
              <a:rPr lang="ru-RU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1465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ученика</a:t>
            </a:r>
          </a:p>
          <a:p>
            <a:pPr algn="just"/>
            <a:r>
              <a:rPr lang="ru-RU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проб</a:t>
            </a:r>
          </a:p>
          <a:p>
            <a:pPr algn="just"/>
            <a:r>
              <a:rPr lang="ru-RU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985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 диагностик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CCD5EC-EBE3-4EA3-8EF2-3F2DA367955D}"/>
              </a:ext>
            </a:extLst>
          </p:cNvPr>
          <p:cNvSpPr txBox="1"/>
          <p:nvPr/>
        </p:nvSpPr>
        <p:spPr>
          <a:xfrm>
            <a:off x="10052050" y="7666384"/>
            <a:ext cx="9448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Тувинский строительный техникум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Тувинский политехнический техникум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Тувинский сельскохозяйственный техникум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Кызылский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медицинский колледж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Ак-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Довуракский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горный техникум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2BF7CB-A01C-4B1D-ADB9-E7468870FC6A}"/>
              </a:ext>
            </a:extLst>
          </p:cNvPr>
          <p:cNvSpPr txBox="1"/>
          <p:nvPr/>
        </p:nvSpPr>
        <p:spPr>
          <a:xfrm>
            <a:off x="1385794" y="6065946"/>
            <a:ext cx="57706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образовательной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 программы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-Здоровая среда   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Креативная среда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-Комфортная среда 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-Социальная среда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-Безопасная среда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среда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-Умная среда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-Индустриальная среда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Аграрная среда с 2022 года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289CF0-40BD-466A-B5F7-7B97822C9B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8604" y="2804373"/>
            <a:ext cx="8576445" cy="466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4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61119"/>
            <a:ext cx="20104099" cy="113085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36850" y="3146496"/>
            <a:ext cx="15697200" cy="20239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lang="ru-RU" sz="3200" dirty="0">
              <a:solidFill>
                <a:schemeClr val="bg1"/>
              </a:solidFill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sz="2850" dirty="0">
              <a:latin typeface="Neue Machina"/>
              <a:cs typeface="Neue Machi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-75803"/>
            <a:ext cx="20104099" cy="11308555"/>
            <a:chOff x="0" y="0"/>
            <a:chExt cx="20104099" cy="113085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7251" y="973874"/>
              <a:ext cx="3586999" cy="178705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794250" y="320675"/>
            <a:ext cx="1280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Республики Тыва в проекте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«Билет в будущее»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62946-6BE9-4C9A-9266-2EA012581F34}"/>
              </a:ext>
            </a:extLst>
          </p:cNvPr>
          <p:cNvSpPr txBox="1"/>
          <p:nvPr/>
        </p:nvSpPr>
        <p:spPr>
          <a:xfrm>
            <a:off x="4870450" y="2149475"/>
            <a:ext cx="1249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4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6117C-1B1B-44E7-93CA-C15E47B86DC4}"/>
              </a:ext>
            </a:extLst>
          </p:cNvPr>
          <p:cNvSpPr txBox="1"/>
          <p:nvPr/>
        </p:nvSpPr>
        <p:spPr>
          <a:xfrm>
            <a:off x="1207251" y="6264275"/>
            <a:ext cx="739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A8CF782-8663-4D45-8080-DFDAE0E9DD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546729"/>
              </p:ext>
            </p:extLst>
          </p:nvPr>
        </p:nvGraphicFramePr>
        <p:xfrm>
          <a:off x="450850" y="2149475"/>
          <a:ext cx="19354800" cy="861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51694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914</Words>
  <Application>Microsoft Office PowerPoint</Application>
  <PresentationFormat>Произвольный</PresentationFormat>
  <Paragraphs>194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Times New Roman</vt:lpstr>
      <vt:lpstr>Neue Machina</vt:lpstr>
      <vt:lpstr>Arial</vt:lpstr>
      <vt:lpstr>Druk Cyr</vt:lpstr>
      <vt:lpstr>Calibri</vt:lpstr>
      <vt:lpstr>Office Theme</vt:lpstr>
      <vt:lpstr>«Билет в будущее»: система профориентационной работы в современной школе</vt:lpstr>
      <vt:lpstr>Цель и задачи проекта</vt:lpstr>
      <vt:lpstr>Миссия проекта «Билет в будущее»</vt:lpstr>
      <vt:lpstr>Ключевые этапы и мероприятия проекта «билет в будущее»</vt:lpstr>
      <vt:lpstr>Функционал Платформы включает  два сегмента:</vt:lpstr>
      <vt:lpstr>Все мероприятия проекта проходят на специализированной цифровой платформе проекта:  https://bvbinfo.ru./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Notebook-PROF</dc:creator>
  <cp:lastModifiedBy>Prof database</cp:lastModifiedBy>
  <cp:revision>62</cp:revision>
  <dcterms:created xsi:type="dcterms:W3CDTF">2023-01-13T17:17:54Z</dcterms:created>
  <dcterms:modified xsi:type="dcterms:W3CDTF">2023-08-18T08:52:57Z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