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36" r:id="rId2"/>
    <p:sldMasterId id="2147483743" r:id="rId3"/>
    <p:sldMasterId id="2147483750" r:id="rId4"/>
  </p:sldMasterIdLst>
  <p:notesMasterIdLst>
    <p:notesMasterId r:id="rId23"/>
  </p:notesMasterIdLst>
  <p:sldIdLst>
    <p:sldId id="286" r:id="rId5"/>
    <p:sldId id="288" r:id="rId6"/>
    <p:sldId id="272" r:id="rId7"/>
    <p:sldId id="289" r:id="rId8"/>
    <p:sldId id="294" r:id="rId9"/>
    <p:sldId id="295" r:id="rId10"/>
    <p:sldId id="297" r:id="rId11"/>
    <p:sldId id="291" r:id="rId12"/>
    <p:sldId id="292" r:id="rId13"/>
    <p:sldId id="293" r:id="rId14"/>
    <p:sldId id="298" r:id="rId15"/>
    <p:sldId id="299" r:id="rId16"/>
    <p:sldId id="300" r:id="rId17"/>
    <p:sldId id="301" r:id="rId18"/>
    <p:sldId id="303" r:id="rId19"/>
    <p:sldId id="285" r:id="rId20"/>
    <p:sldId id="308" r:id="rId21"/>
    <p:sldId id="309" r:id="rId22"/>
  </p:sldIdLst>
  <p:sldSz cx="20104100" cy="11309350"/>
  <p:notesSz cx="20104100" cy="11309350"/>
  <p:defaultTextStyle>
    <a:defPPr>
      <a:defRPr lang="ru-RU"/>
    </a:defPPr>
    <a:lvl1pPr marL="0" algn="l" defTabSz="9138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43" algn="l" defTabSz="9138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892" algn="l" defTabSz="9138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837" algn="l" defTabSz="9138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785" algn="l" defTabSz="9138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731" algn="l" defTabSz="9138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675" algn="l" defTabSz="9138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620" algn="l" defTabSz="9138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563" algn="l" defTabSz="9138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287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89D4FB"/>
    <a:srgbClr val="F8D047"/>
    <a:srgbClr val="74BC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624" y="72"/>
      </p:cViewPr>
      <p:guideLst>
        <p:guide orient="horz" pos="2880"/>
        <p:guide pos="2160"/>
        <p:guide orient="horz" pos="287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E8DFFD-AD84-47C6-9DA7-7C4E606ABB95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C413DE-8CFA-41DE-BFD1-4C7D87250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996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8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43" algn="l" defTabSz="9138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892" algn="l" defTabSz="9138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837" algn="l" defTabSz="9138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785" algn="l" defTabSz="9138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731" algn="l" defTabSz="9138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675" algn="l" defTabSz="9138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620" algn="l" defTabSz="9138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563" algn="l" defTabSz="9138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413DE-8CFA-41DE-BFD1-4C7D87250B3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652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413DE-8CFA-41DE-BFD1-4C7D87250B3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840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26" y="3505918"/>
            <a:ext cx="17088487" cy="12157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55"/>
            <a:ext cx="1407287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7854" y="0"/>
            <a:ext cx="19233657" cy="11324263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92087" y="2023433"/>
            <a:ext cx="8319917" cy="83185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8266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Пользовательский маке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Google Shape;74;p14"/>
          <p:cNvPicPr>
            <a:picLocks noChangeAspect="1"/>
          </p:cNvPicPr>
          <p:nvPr userDrawn="1"/>
        </p:nvPicPr>
        <p:blipFill>
          <a:blip r:embed="rId2">
            <a:alphaModFix/>
          </a:blip>
          <a:stretch/>
        </p:blipFill>
        <p:spPr bwMode="auto">
          <a:xfrm>
            <a:off x="1097654" y="10062208"/>
            <a:ext cx="1816324" cy="8773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1021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Big number" preserve="1" userDrawn="1">
  <p:cSld name="Big numb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 bwMode="auto">
          <a:xfrm>
            <a:off x="18627641" y="10253321"/>
            <a:ext cx="1206378" cy="865434"/>
          </a:xfrm>
          <a:prstGeom prst="rect">
            <a:avLst/>
          </a:prstGeom>
        </p:spPr>
        <p:txBody>
          <a:bodyPr spcFirstLastPara="1" wrap="square" lIns="150672" tIns="150672" rIns="150672" bIns="150672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Google Shape;153;p22"/>
          <p:cNvPicPr/>
          <p:nvPr userDrawn="1"/>
        </p:nvPicPr>
        <p:blipFill>
          <a:blip r:embed="rId2">
            <a:alphaModFix/>
          </a:blip>
          <a:stretch/>
        </p:blipFill>
        <p:spPr bwMode="auto">
          <a:xfrm>
            <a:off x="-5" y="-9894"/>
            <a:ext cx="20104107" cy="11319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8;g1405c756dda_0_10"/>
          <p:cNvPicPr/>
          <p:nvPr userDrawn="1"/>
        </p:nvPicPr>
        <p:blipFill>
          <a:blip r:embed="rId3">
            <a:alphaModFix/>
          </a:blip>
          <a:stretch/>
        </p:blipFill>
        <p:spPr bwMode="auto">
          <a:xfrm>
            <a:off x="4866731" y="9112670"/>
            <a:ext cx="2952541" cy="866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0;p13"/>
          <p:cNvPicPr/>
          <p:nvPr userDrawn="1"/>
        </p:nvPicPr>
        <p:blipFill>
          <a:blip r:embed="rId4">
            <a:alphaModFix/>
          </a:blip>
          <a:srcRect t="2326" b="2334"/>
          <a:stretch/>
        </p:blipFill>
        <p:spPr bwMode="auto">
          <a:xfrm>
            <a:off x="1684043" y="9132952"/>
            <a:ext cx="2403436" cy="1160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70250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and two columns" preserve="1" userDrawn="1">
  <p:cSld name="Title and two column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 bwMode="auto">
          <a:xfrm>
            <a:off x="18627641" y="10253321"/>
            <a:ext cx="1206378" cy="865434"/>
          </a:xfrm>
          <a:prstGeom prst="rect">
            <a:avLst/>
          </a:prstGeom>
        </p:spPr>
        <p:txBody>
          <a:bodyPr spcFirstLastPara="1" wrap="square" lIns="200884" tIns="200884" rIns="200884" bIns="200884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Google Shape;91;p16"/>
          <p:cNvPicPr/>
          <p:nvPr userDrawn="1"/>
        </p:nvPicPr>
        <p:blipFill>
          <a:blip r:embed="rId2">
            <a:alphaModFix/>
          </a:blip>
          <a:srcRect t="19" b="28"/>
          <a:stretch/>
        </p:blipFill>
        <p:spPr bwMode="auto">
          <a:xfrm>
            <a:off x="9089940" y="1487202"/>
            <a:ext cx="15987034" cy="15980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8;p16"/>
          <p:cNvPicPr/>
          <p:nvPr userDrawn="1"/>
        </p:nvPicPr>
        <p:blipFill>
          <a:blip r:embed="rId3">
            <a:alphaModFix/>
          </a:blip>
          <a:stretch/>
        </p:blipFill>
        <p:spPr bwMode="auto">
          <a:xfrm>
            <a:off x="17547442" y="4436638"/>
            <a:ext cx="2554406" cy="2622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4;p16"/>
          <p:cNvPicPr/>
          <p:nvPr userDrawn="1"/>
        </p:nvPicPr>
        <p:blipFill>
          <a:blip r:embed="rId4">
            <a:alphaModFix/>
          </a:blip>
          <a:stretch/>
        </p:blipFill>
        <p:spPr bwMode="auto">
          <a:xfrm>
            <a:off x="15060734" y="7939875"/>
            <a:ext cx="4610483" cy="3811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4;p14"/>
          <p:cNvPicPr>
            <a:picLocks noChangeAspect="1"/>
          </p:cNvPicPr>
          <p:nvPr userDrawn="1"/>
        </p:nvPicPr>
        <p:blipFill>
          <a:blip r:embed="rId5">
            <a:alphaModFix/>
          </a:blip>
          <a:stretch/>
        </p:blipFill>
        <p:spPr bwMode="auto">
          <a:xfrm>
            <a:off x="1097654" y="10062208"/>
            <a:ext cx="1816324" cy="8773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84432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One column text" preserve="1" userDrawn="1">
  <p:cSld name="One column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 bwMode="auto">
          <a:xfrm>
            <a:off x="18627641" y="10253321"/>
            <a:ext cx="1206378" cy="865434"/>
          </a:xfrm>
          <a:prstGeom prst="rect">
            <a:avLst/>
          </a:prstGeom>
        </p:spPr>
        <p:txBody>
          <a:bodyPr spcFirstLastPara="1" wrap="square" lIns="150672" tIns="150672" rIns="150672" bIns="150672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Google Shape;115;p18"/>
          <p:cNvPicPr/>
          <p:nvPr userDrawn="1"/>
        </p:nvPicPr>
        <p:blipFill>
          <a:blip r:embed="rId2">
            <a:alphaModFix/>
          </a:blip>
          <a:srcRect t="49" b="49"/>
          <a:stretch/>
        </p:blipFill>
        <p:spPr bwMode="auto">
          <a:xfrm>
            <a:off x="9089940" y="1487179"/>
            <a:ext cx="15987034" cy="15980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2;p18"/>
          <p:cNvPicPr/>
          <p:nvPr userDrawn="1"/>
        </p:nvPicPr>
        <p:blipFill>
          <a:blip r:embed="rId3">
            <a:alphaModFix/>
          </a:blip>
          <a:stretch/>
        </p:blipFill>
        <p:spPr bwMode="auto">
          <a:xfrm>
            <a:off x="17283997" y="4399154"/>
            <a:ext cx="3037381" cy="2511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18;p18"/>
          <p:cNvPicPr/>
          <p:nvPr userDrawn="1"/>
        </p:nvPicPr>
        <p:blipFill>
          <a:blip r:embed="rId4">
            <a:alphaModFix/>
          </a:blip>
          <a:stretch/>
        </p:blipFill>
        <p:spPr bwMode="auto">
          <a:xfrm>
            <a:off x="14859005" y="7801112"/>
            <a:ext cx="4910049" cy="3883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4;p14"/>
          <p:cNvPicPr>
            <a:picLocks noChangeAspect="1"/>
          </p:cNvPicPr>
          <p:nvPr userDrawn="1"/>
        </p:nvPicPr>
        <p:blipFill>
          <a:blip r:embed="rId5">
            <a:alphaModFix/>
          </a:blip>
          <a:stretch/>
        </p:blipFill>
        <p:spPr bwMode="auto">
          <a:xfrm>
            <a:off x="1097654" y="10062208"/>
            <a:ext cx="1816324" cy="8773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3821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Main point" preserve="1" userDrawn="1">
  <p:cSld name="Main poi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 bwMode="auto">
          <a:xfrm>
            <a:off x="18627641" y="10253321"/>
            <a:ext cx="1206378" cy="865434"/>
          </a:xfrm>
          <a:prstGeom prst="rect">
            <a:avLst/>
          </a:prstGeom>
        </p:spPr>
        <p:txBody>
          <a:bodyPr spcFirstLastPara="1" wrap="square" lIns="150672" tIns="150672" rIns="150672" bIns="150672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Google Shape;129;p19"/>
          <p:cNvPicPr/>
          <p:nvPr userDrawn="1"/>
        </p:nvPicPr>
        <p:blipFill>
          <a:blip r:embed="rId2">
            <a:alphaModFix/>
          </a:blip>
          <a:stretch/>
        </p:blipFill>
        <p:spPr bwMode="auto">
          <a:xfrm>
            <a:off x="15587547" y="-404598"/>
            <a:ext cx="3767375" cy="12608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4;p14"/>
          <p:cNvPicPr>
            <a:picLocks noChangeAspect="1"/>
          </p:cNvPicPr>
          <p:nvPr userDrawn="1"/>
        </p:nvPicPr>
        <p:blipFill>
          <a:blip r:embed="rId3">
            <a:alphaModFix/>
          </a:blip>
          <a:stretch/>
        </p:blipFill>
        <p:spPr bwMode="auto">
          <a:xfrm>
            <a:off x="1097654" y="10062208"/>
            <a:ext cx="1816324" cy="8773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58033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Section header" preserve="1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 bwMode="auto">
          <a:xfrm>
            <a:off x="18627641" y="10253321"/>
            <a:ext cx="1206378" cy="865434"/>
          </a:xfrm>
          <a:prstGeom prst="rect">
            <a:avLst/>
          </a:prstGeom>
        </p:spPr>
        <p:txBody>
          <a:bodyPr spcFirstLastPara="1" wrap="square" lIns="150672" tIns="150672" rIns="150672" bIns="150672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Google Shape;74;p14"/>
          <p:cNvPicPr>
            <a:picLocks noChangeAspect="1"/>
          </p:cNvPicPr>
          <p:nvPr userDrawn="1"/>
        </p:nvPicPr>
        <p:blipFill>
          <a:blip r:embed="rId2">
            <a:alphaModFix/>
          </a:blip>
          <a:stretch/>
        </p:blipFill>
        <p:spPr bwMode="auto">
          <a:xfrm>
            <a:off x="1097654" y="10062208"/>
            <a:ext cx="1816324" cy="8773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5840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Google Shape;54;p13"/>
          <p:cNvPicPr/>
          <p:nvPr userDrawn="1"/>
        </p:nvPicPr>
        <p:blipFill>
          <a:blip r:embed="rId2">
            <a:alphaModFix/>
          </a:blip>
          <a:stretch/>
        </p:blipFill>
        <p:spPr bwMode="auto">
          <a:xfrm>
            <a:off x="1" y="2"/>
            <a:ext cx="20104107" cy="11309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8;p13"/>
          <p:cNvPicPr/>
          <p:nvPr userDrawn="1"/>
        </p:nvPicPr>
        <p:blipFill>
          <a:blip r:embed="rId3">
            <a:alphaModFix/>
          </a:blip>
          <a:stretch/>
        </p:blipFill>
        <p:spPr bwMode="auto">
          <a:xfrm>
            <a:off x="4531663" y="9280216"/>
            <a:ext cx="2952541" cy="866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60;p13"/>
          <p:cNvPicPr/>
          <p:nvPr userDrawn="1"/>
        </p:nvPicPr>
        <p:blipFill>
          <a:blip r:embed="rId4">
            <a:alphaModFix/>
          </a:blip>
          <a:srcRect t="2326" b="2334"/>
          <a:stretch/>
        </p:blipFill>
        <p:spPr bwMode="auto">
          <a:xfrm>
            <a:off x="1684043" y="9132952"/>
            <a:ext cx="2403436" cy="1160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87928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74;p14"/>
          <p:cNvPicPr/>
          <p:nvPr userDrawn="1"/>
        </p:nvPicPr>
        <p:blipFill>
          <a:blip r:embed="rId2">
            <a:alphaModFix/>
          </a:blip>
          <a:stretch/>
        </p:blipFill>
        <p:spPr bwMode="auto">
          <a:xfrm>
            <a:off x="1684024" y="10342995"/>
            <a:ext cx="1282288" cy="619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5;p18"/>
          <p:cNvPicPr/>
          <p:nvPr userDrawn="1"/>
        </p:nvPicPr>
        <p:blipFill>
          <a:blip r:embed="rId3">
            <a:alphaModFix/>
          </a:blip>
          <a:srcRect t="49" b="49"/>
          <a:stretch/>
        </p:blipFill>
        <p:spPr bwMode="auto">
          <a:xfrm>
            <a:off x="9089940" y="1487179"/>
            <a:ext cx="15987034" cy="15980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18;p18"/>
          <p:cNvPicPr/>
          <p:nvPr userDrawn="1"/>
        </p:nvPicPr>
        <p:blipFill>
          <a:blip r:embed="rId4">
            <a:alphaModFix/>
          </a:blip>
          <a:stretch/>
        </p:blipFill>
        <p:spPr bwMode="auto">
          <a:xfrm>
            <a:off x="14859005" y="7801112"/>
            <a:ext cx="4910049" cy="3883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22;p18"/>
          <p:cNvPicPr/>
          <p:nvPr userDrawn="1"/>
        </p:nvPicPr>
        <p:blipFill>
          <a:blip r:embed="rId5">
            <a:alphaModFix/>
          </a:blip>
          <a:stretch/>
        </p:blipFill>
        <p:spPr bwMode="auto">
          <a:xfrm>
            <a:off x="17283997" y="4399154"/>
            <a:ext cx="3037381" cy="25110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42348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401DF-7E5C-45BF-9E3B-6C95FAC8E93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7DD56-FF45-4B59-A4F1-657B464F3E4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445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10777" y="431632"/>
            <a:ext cx="12482542" cy="1218112"/>
          </a:xfrm>
        </p:spPr>
        <p:txBody>
          <a:bodyPr lIns="0" tIns="0" rIns="0" bIns="0"/>
          <a:lstStyle>
            <a:lvl1pPr>
              <a:defRPr sz="7900" b="0" i="0">
                <a:solidFill>
                  <a:srgbClr val="53474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00" b="0" i="0">
                <a:solidFill>
                  <a:srgbClr val="534741"/>
                </a:solidFill>
                <a:latin typeface="Tahoma"/>
                <a:cs typeface="Tahoma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70CDF-A205-4ACB-B567-E3AA314C0AD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7DD56-FF45-4B59-A4F1-657B464F3E4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3058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00" b="0" i="0">
                <a:solidFill>
                  <a:srgbClr val="534741"/>
                </a:solidFill>
                <a:latin typeface="Tahoma"/>
                <a:cs typeface="Tahoma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507141">
              <a:defRPr/>
            </a:pPr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507141">
              <a:defRPr/>
            </a:pPr>
            <a:fld id="{B4A74049-3B21-DB4E-B86D-EE6D15235BD3}" type="datetimeFigureOut">
              <a:rPr lang="ru-RU" kern="0" smtClean="0">
                <a:solidFill>
                  <a:prstClr val="black">
                    <a:tint val="75000"/>
                  </a:prstClr>
                </a:solidFill>
              </a:rPr>
              <a:pPr defTabSz="1507141">
                <a:defRPr/>
              </a:pPr>
              <a:t>06.02.2023</a:t>
            </a:fld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507141">
              <a:defRPr/>
            </a:pPr>
            <a:fld id="{1D4E69D0-B2E1-E543-B386-B68A92824B9D}" type="slidenum">
              <a:rPr lang="ru-RU" kern="0" smtClean="0">
                <a:solidFill>
                  <a:prstClr val="black">
                    <a:tint val="75000"/>
                  </a:prstClr>
                </a:solidFill>
              </a:rPr>
              <a:pPr defTabSz="1507141">
                <a:defRPr/>
              </a:pPr>
              <a:t>‹#›</a:t>
            </a:fld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8765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00" b="0" i="0">
                <a:solidFill>
                  <a:srgbClr val="534741"/>
                </a:solidFill>
                <a:latin typeface="Tahoma"/>
                <a:cs typeface="Tahoma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507141">
              <a:defRPr/>
            </a:pPr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507141">
              <a:defRPr/>
            </a:pPr>
            <a:fld id="{B4A74049-3B21-DB4E-B86D-EE6D15235BD3}" type="datetimeFigureOut">
              <a:rPr lang="ru-RU" kern="0" smtClean="0">
                <a:solidFill>
                  <a:prstClr val="black">
                    <a:tint val="75000"/>
                  </a:prstClr>
                </a:solidFill>
              </a:rPr>
              <a:pPr defTabSz="1507141">
                <a:defRPr/>
              </a:pPr>
              <a:t>06.02.2023</a:t>
            </a:fld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507141">
              <a:defRPr/>
            </a:pPr>
            <a:fld id="{1D4E69D0-B2E1-E543-B386-B68A92824B9D}" type="slidenum">
              <a:rPr lang="ru-RU" kern="0" smtClean="0">
                <a:solidFill>
                  <a:prstClr val="black">
                    <a:tint val="75000"/>
                  </a:prstClr>
                </a:solidFill>
              </a:rPr>
              <a:pPr defTabSz="1507141">
                <a:defRPr/>
              </a:pPr>
              <a:t>‹#›</a:t>
            </a:fld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3967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7854" y="0"/>
            <a:ext cx="19233657" cy="11324263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92087" y="2023433"/>
            <a:ext cx="8319917" cy="83185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96841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Пользовательский маке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Google Shape;74;p14"/>
          <p:cNvPicPr>
            <a:picLocks noChangeAspect="1"/>
          </p:cNvPicPr>
          <p:nvPr userDrawn="1"/>
        </p:nvPicPr>
        <p:blipFill>
          <a:blip r:embed="rId2">
            <a:alphaModFix/>
          </a:blip>
          <a:stretch/>
        </p:blipFill>
        <p:spPr bwMode="auto">
          <a:xfrm>
            <a:off x="1097654" y="10062208"/>
            <a:ext cx="1816324" cy="8773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68201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Big number" preserve="1" userDrawn="1">
  <p:cSld name="Big numb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 bwMode="auto">
          <a:xfrm>
            <a:off x="18627641" y="10253321"/>
            <a:ext cx="1206378" cy="865434"/>
          </a:xfrm>
          <a:prstGeom prst="rect">
            <a:avLst/>
          </a:prstGeom>
        </p:spPr>
        <p:txBody>
          <a:bodyPr spcFirstLastPara="1" wrap="square" lIns="150692" tIns="150692" rIns="150692" bIns="150692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Google Shape;153;p22"/>
          <p:cNvPicPr/>
          <p:nvPr userDrawn="1"/>
        </p:nvPicPr>
        <p:blipFill>
          <a:blip r:embed="rId2">
            <a:alphaModFix/>
          </a:blip>
          <a:stretch/>
        </p:blipFill>
        <p:spPr bwMode="auto">
          <a:xfrm>
            <a:off x="-5" y="-9894"/>
            <a:ext cx="20104107" cy="11319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8;g1405c756dda_0_10"/>
          <p:cNvPicPr/>
          <p:nvPr userDrawn="1"/>
        </p:nvPicPr>
        <p:blipFill>
          <a:blip r:embed="rId3">
            <a:alphaModFix/>
          </a:blip>
          <a:stretch/>
        </p:blipFill>
        <p:spPr bwMode="auto">
          <a:xfrm>
            <a:off x="4866726" y="9112670"/>
            <a:ext cx="2952541" cy="866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0;p13"/>
          <p:cNvPicPr/>
          <p:nvPr userDrawn="1"/>
        </p:nvPicPr>
        <p:blipFill>
          <a:blip r:embed="rId4">
            <a:alphaModFix/>
          </a:blip>
          <a:srcRect t="2326" b="2334"/>
          <a:stretch/>
        </p:blipFill>
        <p:spPr bwMode="auto">
          <a:xfrm>
            <a:off x="1684043" y="9132952"/>
            <a:ext cx="2403436" cy="1160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63938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and two columns" preserve="1" userDrawn="1">
  <p:cSld name="Title and two column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 bwMode="auto">
          <a:xfrm>
            <a:off x="18627641" y="10253321"/>
            <a:ext cx="1206378" cy="865434"/>
          </a:xfrm>
          <a:prstGeom prst="rect">
            <a:avLst/>
          </a:prstGeom>
        </p:spPr>
        <p:txBody>
          <a:bodyPr spcFirstLastPara="1" wrap="square" lIns="200913" tIns="200913" rIns="200913" bIns="200913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Google Shape;91;p16"/>
          <p:cNvPicPr/>
          <p:nvPr userDrawn="1"/>
        </p:nvPicPr>
        <p:blipFill>
          <a:blip r:embed="rId2">
            <a:alphaModFix/>
          </a:blip>
          <a:srcRect t="19" b="28"/>
          <a:stretch/>
        </p:blipFill>
        <p:spPr bwMode="auto">
          <a:xfrm>
            <a:off x="9089940" y="1487197"/>
            <a:ext cx="15987034" cy="15980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8;p16"/>
          <p:cNvPicPr/>
          <p:nvPr userDrawn="1"/>
        </p:nvPicPr>
        <p:blipFill>
          <a:blip r:embed="rId3">
            <a:alphaModFix/>
          </a:blip>
          <a:stretch/>
        </p:blipFill>
        <p:spPr bwMode="auto">
          <a:xfrm>
            <a:off x="17547442" y="4436638"/>
            <a:ext cx="2554406" cy="2622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4;p16"/>
          <p:cNvPicPr/>
          <p:nvPr userDrawn="1"/>
        </p:nvPicPr>
        <p:blipFill>
          <a:blip r:embed="rId4">
            <a:alphaModFix/>
          </a:blip>
          <a:stretch/>
        </p:blipFill>
        <p:spPr bwMode="auto">
          <a:xfrm>
            <a:off x="15060729" y="7939870"/>
            <a:ext cx="4610483" cy="3811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4;p14"/>
          <p:cNvPicPr>
            <a:picLocks noChangeAspect="1"/>
          </p:cNvPicPr>
          <p:nvPr userDrawn="1"/>
        </p:nvPicPr>
        <p:blipFill>
          <a:blip r:embed="rId5">
            <a:alphaModFix/>
          </a:blip>
          <a:stretch/>
        </p:blipFill>
        <p:spPr bwMode="auto">
          <a:xfrm>
            <a:off x="1097654" y="10062208"/>
            <a:ext cx="1816324" cy="8773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90789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One column text" preserve="1" userDrawn="1">
  <p:cSld name="One column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 bwMode="auto">
          <a:xfrm>
            <a:off x="18627641" y="10253321"/>
            <a:ext cx="1206378" cy="865434"/>
          </a:xfrm>
          <a:prstGeom prst="rect">
            <a:avLst/>
          </a:prstGeom>
        </p:spPr>
        <p:txBody>
          <a:bodyPr spcFirstLastPara="1" wrap="square" lIns="150692" tIns="150692" rIns="150692" bIns="150692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Google Shape;115;p18"/>
          <p:cNvPicPr/>
          <p:nvPr userDrawn="1"/>
        </p:nvPicPr>
        <p:blipFill>
          <a:blip r:embed="rId2">
            <a:alphaModFix/>
          </a:blip>
          <a:srcRect t="49" b="49"/>
          <a:stretch/>
        </p:blipFill>
        <p:spPr bwMode="auto">
          <a:xfrm>
            <a:off x="9089940" y="1487179"/>
            <a:ext cx="15987034" cy="15980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2;p18"/>
          <p:cNvPicPr/>
          <p:nvPr userDrawn="1"/>
        </p:nvPicPr>
        <p:blipFill>
          <a:blip r:embed="rId3">
            <a:alphaModFix/>
          </a:blip>
          <a:stretch/>
        </p:blipFill>
        <p:spPr bwMode="auto">
          <a:xfrm>
            <a:off x="17283997" y="4399154"/>
            <a:ext cx="3037381" cy="2511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18;p18"/>
          <p:cNvPicPr/>
          <p:nvPr userDrawn="1"/>
        </p:nvPicPr>
        <p:blipFill>
          <a:blip r:embed="rId4">
            <a:alphaModFix/>
          </a:blip>
          <a:stretch/>
        </p:blipFill>
        <p:spPr bwMode="auto">
          <a:xfrm>
            <a:off x="14859000" y="7801112"/>
            <a:ext cx="4910049" cy="3883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4;p14"/>
          <p:cNvPicPr>
            <a:picLocks noChangeAspect="1"/>
          </p:cNvPicPr>
          <p:nvPr userDrawn="1"/>
        </p:nvPicPr>
        <p:blipFill>
          <a:blip r:embed="rId5">
            <a:alphaModFix/>
          </a:blip>
          <a:stretch/>
        </p:blipFill>
        <p:spPr bwMode="auto">
          <a:xfrm>
            <a:off x="1097654" y="10062208"/>
            <a:ext cx="1816324" cy="8773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56821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Main point" preserve="1" userDrawn="1">
  <p:cSld name="Main poi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 bwMode="auto">
          <a:xfrm>
            <a:off x="18627641" y="10253321"/>
            <a:ext cx="1206378" cy="865434"/>
          </a:xfrm>
          <a:prstGeom prst="rect">
            <a:avLst/>
          </a:prstGeom>
        </p:spPr>
        <p:txBody>
          <a:bodyPr spcFirstLastPara="1" wrap="square" lIns="150692" tIns="150692" rIns="150692" bIns="150692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Google Shape;129;p19"/>
          <p:cNvPicPr/>
          <p:nvPr userDrawn="1"/>
        </p:nvPicPr>
        <p:blipFill>
          <a:blip r:embed="rId2">
            <a:alphaModFix/>
          </a:blip>
          <a:stretch/>
        </p:blipFill>
        <p:spPr bwMode="auto">
          <a:xfrm>
            <a:off x="15587547" y="-404598"/>
            <a:ext cx="3767375" cy="12608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4;p14"/>
          <p:cNvPicPr>
            <a:picLocks noChangeAspect="1"/>
          </p:cNvPicPr>
          <p:nvPr userDrawn="1"/>
        </p:nvPicPr>
        <p:blipFill>
          <a:blip r:embed="rId3">
            <a:alphaModFix/>
          </a:blip>
          <a:stretch/>
        </p:blipFill>
        <p:spPr bwMode="auto">
          <a:xfrm>
            <a:off x="1097654" y="10062208"/>
            <a:ext cx="1816324" cy="8773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66649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Section header" preserve="1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 bwMode="auto">
          <a:xfrm>
            <a:off x="18627641" y="10253321"/>
            <a:ext cx="1206378" cy="865434"/>
          </a:xfrm>
          <a:prstGeom prst="rect">
            <a:avLst/>
          </a:prstGeom>
        </p:spPr>
        <p:txBody>
          <a:bodyPr spcFirstLastPara="1" wrap="square" lIns="150692" tIns="150692" rIns="150692" bIns="150692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Google Shape;74;p14"/>
          <p:cNvPicPr>
            <a:picLocks noChangeAspect="1"/>
          </p:cNvPicPr>
          <p:nvPr userDrawn="1"/>
        </p:nvPicPr>
        <p:blipFill>
          <a:blip r:embed="rId2">
            <a:alphaModFix/>
          </a:blip>
          <a:stretch/>
        </p:blipFill>
        <p:spPr bwMode="auto">
          <a:xfrm>
            <a:off x="1097654" y="10062208"/>
            <a:ext cx="1816324" cy="8773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619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10777" y="431632"/>
            <a:ext cx="12482542" cy="1218112"/>
          </a:xfrm>
        </p:spPr>
        <p:txBody>
          <a:bodyPr lIns="0" tIns="0" rIns="0" bIns="0"/>
          <a:lstStyle>
            <a:lvl1pPr>
              <a:defRPr sz="7900" b="0" i="0">
                <a:solidFill>
                  <a:srgbClr val="53474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69"/>
            <a:ext cx="874528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69"/>
            <a:ext cx="874528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Google Shape;54;p13"/>
          <p:cNvPicPr/>
          <p:nvPr userDrawn="1"/>
        </p:nvPicPr>
        <p:blipFill>
          <a:blip r:embed="rId2">
            <a:alphaModFix/>
          </a:blip>
          <a:stretch/>
        </p:blipFill>
        <p:spPr bwMode="auto">
          <a:xfrm>
            <a:off x="1" y="2"/>
            <a:ext cx="20104107" cy="11309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8;p13"/>
          <p:cNvPicPr/>
          <p:nvPr userDrawn="1"/>
        </p:nvPicPr>
        <p:blipFill>
          <a:blip r:embed="rId3">
            <a:alphaModFix/>
          </a:blip>
          <a:stretch/>
        </p:blipFill>
        <p:spPr bwMode="auto">
          <a:xfrm>
            <a:off x="4531658" y="9280216"/>
            <a:ext cx="2952541" cy="866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60;p13"/>
          <p:cNvPicPr/>
          <p:nvPr userDrawn="1"/>
        </p:nvPicPr>
        <p:blipFill>
          <a:blip r:embed="rId4">
            <a:alphaModFix/>
          </a:blip>
          <a:srcRect t="2326" b="2334"/>
          <a:stretch/>
        </p:blipFill>
        <p:spPr bwMode="auto">
          <a:xfrm>
            <a:off x="1684043" y="9132952"/>
            <a:ext cx="2403436" cy="1160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35137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74;p14"/>
          <p:cNvPicPr/>
          <p:nvPr userDrawn="1"/>
        </p:nvPicPr>
        <p:blipFill>
          <a:blip r:embed="rId2">
            <a:alphaModFix/>
          </a:blip>
          <a:stretch/>
        </p:blipFill>
        <p:spPr bwMode="auto">
          <a:xfrm>
            <a:off x="1684024" y="10342995"/>
            <a:ext cx="1282288" cy="619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5;p18"/>
          <p:cNvPicPr/>
          <p:nvPr userDrawn="1"/>
        </p:nvPicPr>
        <p:blipFill>
          <a:blip r:embed="rId3">
            <a:alphaModFix/>
          </a:blip>
          <a:srcRect t="49" b="49"/>
          <a:stretch/>
        </p:blipFill>
        <p:spPr bwMode="auto">
          <a:xfrm>
            <a:off x="9089940" y="1487179"/>
            <a:ext cx="15987034" cy="15980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18;p18"/>
          <p:cNvPicPr/>
          <p:nvPr userDrawn="1"/>
        </p:nvPicPr>
        <p:blipFill>
          <a:blip r:embed="rId4">
            <a:alphaModFix/>
          </a:blip>
          <a:stretch/>
        </p:blipFill>
        <p:spPr bwMode="auto">
          <a:xfrm>
            <a:off x="14859000" y="7801112"/>
            <a:ext cx="4910049" cy="3883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22;p18"/>
          <p:cNvPicPr/>
          <p:nvPr userDrawn="1"/>
        </p:nvPicPr>
        <p:blipFill>
          <a:blip r:embed="rId5">
            <a:alphaModFix/>
          </a:blip>
          <a:stretch/>
        </p:blipFill>
        <p:spPr bwMode="auto">
          <a:xfrm>
            <a:off x="17283997" y="4399154"/>
            <a:ext cx="3037381" cy="25110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75946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Big number" preserve="1" userDrawn="1">
  <p:cSld name="1_Big numb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 bwMode="auto">
          <a:xfrm>
            <a:off x="18627641" y="10253321"/>
            <a:ext cx="1206378" cy="865434"/>
          </a:xfrm>
          <a:prstGeom prst="rect">
            <a:avLst/>
          </a:prstGeom>
        </p:spPr>
        <p:txBody>
          <a:bodyPr spcFirstLastPara="1" wrap="square" lIns="150733" tIns="150733" rIns="150733" bIns="150733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Google Shape;153;p22"/>
          <p:cNvPicPr/>
          <p:nvPr userDrawn="1"/>
        </p:nvPicPr>
        <p:blipFill>
          <a:blip r:embed="rId2">
            <a:alphaModFix/>
          </a:blip>
          <a:stretch/>
        </p:blipFill>
        <p:spPr bwMode="auto">
          <a:xfrm>
            <a:off x="-5" y="-9894"/>
            <a:ext cx="20104107" cy="11319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8;g1405c756dda_0_10"/>
          <p:cNvPicPr/>
          <p:nvPr userDrawn="1"/>
        </p:nvPicPr>
        <p:blipFill>
          <a:blip r:embed="rId3">
            <a:alphaModFix/>
          </a:blip>
          <a:stretch/>
        </p:blipFill>
        <p:spPr bwMode="auto">
          <a:xfrm>
            <a:off x="4866717" y="9112670"/>
            <a:ext cx="2952541" cy="866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0;p13"/>
          <p:cNvPicPr/>
          <p:nvPr userDrawn="1"/>
        </p:nvPicPr>
        <p:blipFill>
          <a:blip r:embed="rId4">
            <a:alphaModFix/>
          </a:blip>
          <a:srcRect t="2326" b="2334"/>
          <a:stretch/>
        </p:blipFill>
        <p:spPr bwMode="auto">
          <a:xfrm>
            <a:off x="1684043" y="9132952"/>
            <a:ext cx="2403436" cy="1160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33364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and two columns" preserve="1" userDrawn="1">
  <p:cSld name="1_Title and two column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 bwMode="auto">
          <a:xfrm>
            <a:off x="18627641" y="10253321"/>
            <a:ext cx="1206378" cy="865434"/>
          </a:xfrm>
          <a:prstGeom prst="rect">
            <a:avLst/>
          </a:prstGeom>
        </p:spPr>
        <p:txBody>
          <a:bodyPr spcFirstLastPara="1" wrap="square" lIns="200969" tIns="200969" rIns="200969" bIns="200969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Google Shape;91;p16"/>
          <p:cNvPicPr/>
          <p:nvPr userDrawn="1"/>
        </p:nvPicPr>
        <p:blipFill>
          <a:blip r:embed="rId2">
            <a:alphaModFix/>
          </a:blip>
          <a:srcRect t="19" b="28"/>
          <a:stretch/>
        </p:blipFill>
        <p:spPr bwMode="auto">
          <a:xfrm>
            <a:off x="9089940" y="1487187"/>
            <a:ext cx="15987034" cy="15980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8;p16"/>
          <p:cNvPicPr/>
          <p:nvPr userDrawn="1"/>
        </p:nvPicPr>
        <p:blipFill>
          <a:blip r:embed="rId3">
            <a:alphaModFix/>
          </a:blip>
          <a:stretch/>
        </p:blipFill>
        <p:spPr bwMode="auto">
          <a:xfrm>
            <a:off x="17547442" y="4436638"/>
            <a:ext cx="2554406" cy="2622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4;p16"/>
          <p:cNvPicPr/>
          <p:nvPr userDrawn="1"/>
        </p:nvPicPr>
        <p:blipFill>
          <a:blip r:embed="rId4">
            <a:alphaModFix/>
          </a:blip>
          <a:stretch/>
        </p:blipFill>
        <p:spPr bwMode="auto">
          <a:xfrm>
            <a:off x="15060719" y="7939861"/>
            <a:ext cx="4610483" cy="3811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4;p14"/>
          <p:cNvPicPr>
            <a:picLocks noChangeAspect="1"/>
          </p:cNvPicPr>
          <p:nvPr userDrawn="1"/>
        </p:nvPicPr>
        <p:blipFill>
          <a:blip r:embed="rId5">
            <a:alphaModFix/>
          </a:blip>
          <a:stretch/>
        </p:blipFill>
        <p:spPr bwMode="auto">
          <a:xfrm>
            <a:off x="1097654" y="10062208"/>
            <a:ext cx="1816324" cy="8773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85635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One column text" preserve="1" userDrawn="1">
  <p:cSld name="1_One column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 bwMode="auto">
          <a:xfrm>
            <a:off x="18627641" y="10253321"/>
            <a:ext cx="1206378" cy="865434"/>
          </a:xfrm>
          <a:prstGeom prst="rect">
            <a:avLst/>
          </a:prstGeom>
        </p:spPr>
        <p:txBody>
          <a:bodyPr spcFirstLastPara="1" wrap="square" lIns="150733" tIns="150733" rIns="150733" bIns="150733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Google Shape;115;p18"/>
          <p:cNvPicPr/>
          <p:nvPr userDrawn="1"/>
        </p:nvPicPr>
        <p:blipFill>
          <a:blip r:embed="rId2">
            <a:alphaModFix/>
          </a:blip>
          <a:srcRect t="49" b="49"/>
          <a:stretch/>
        </p:blipFill>
        <p:spPr bwMode="auto">
          <a:xfrm>
            <a:off x="9089940" y="1487179"/>
            <a:ext cx="15987034" cy="15980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2;p18"/>
          <p:cNvPicPr/>
          <p:nvPr userDrawn="1"/>
        </p:nvPicPr>
        <p:blipFill>
          <a:blip r:embed="rId3">
            <a:alphaModFix/>
          </a:blip>
          <a:stretch/>
        </p:blipFill>
        <p:spPr bwMode="auto">
          <a:xfrm>
            <a:off x="17283997" y="4399154"/>
            <a:ext cx="3037381" cy="2511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18;p18"/>
          <p:cNvPicPr/>
          <p:nvPr userDrawn="1"/>
        </p:nvPicPr>
        <p:blipFill>
          <a:blip r:embed="rId4">
            <a:alphaModFix/>
          </a:blip>
          <a:stretch/>
        </p:blipFill>
        <p:spPr bwMode="auto">
          <a:xfrm>
            <a:off x="14858990" y="7801112"/>
            <a:ext cx="4910049" cy="3883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4;p14"/>
          <p:cNvPicPr>
            <a:picLocks noChangeAspect="1"/>
          </p:cNvPicPr>
          <p:nvPr userDrawn="1"/>
        </p:nvPicPr>
        <p:blipFill>
          <a:blip r:embed="rId5">
            <a:alphaModFix/>
          </a:blip>
          <a:stretch/>
        </p:blipFill>
        <p:spPr bwMode="auto">
          <a:xfrm>
            <a:off x="1097654" y="10062208"/>
            <a:ext cx="1816324" cy="8773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14830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Main point" preserve="1" userDrawn="1">
  <p:cSld name="1_Main poi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 bwMode="auto">
          <a:xfrm>
            <a:off x="18627641" y="10253321"/>
            <a:ext cx="1206378" cy="865434"/>
          </a:xfrm>
          <a:prstGeom prst="rect">
            <a:avLst/>
          </a:prstGeom>
        </p:spPr>
        <p:txBody>
          <a:bodyPr spcFirstLastPara="1" wrap="square" lIns="150733" tIns="150733" rIns="150733" bIns="150733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Google Shape;129;p19"/>
          <p:cNvPicPr/>
          <p:nvPr userDrawn="1"/>
        </p:nvPicPr>
        <p:blipFill>
          <a:blip r:embed="rId2">
            <a:alphaModFix/>
          </a:blip>
          <a:stretch/>
        </p:blipFill>
        <p:spPr bwMode="auto">
          <a:xfrm>
            <a:off x="15587547" y="-404598"/>
            <a:ext cx="3767375" cy="12608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4;p14"/>
          <p:cNvPicPr>
            <a:picLocks noChangeAspect="1"/>
          </p:cNvPicPr>
          <p:nvPr userDrawn="1"/>
        </p:nvPicPr>
        <p:blipFill>
          <a:blip r:embed="rId3">
            <a:alphaModFix/>
          </a:blip>
          <a:stretch/>
        </p:blipFill>
        <p:spPr bwMode="auto">
          <a:xfrm>
            <a:off x="1097654" y="10062208"/>
            <a:ext cx="1816324" cy="8773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824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Section header" preserve="1" userDrawn="1">
  <p:cSld name="1_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 bwMode="auto">
          <a:xfrm>
            <a:off x="18627641" y="10253321"/>
            <a:ext cx="1206378" cy="865434"/>
          </a:xfrm>
          <a:prstGeom prst="rect">
            <a:avLst/>
          </a:prstGeom>
        </p:spPr>
        <p:txBody>
          <a:bodyPr spcFirstLastPara="1" wrap="square" lIns="150733" tIns="150733" rIns="150733" bIns="150733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Google Shape;74;p14"/>
          <p:cNvPicPr>
            <a:picLocks noChangeAspect="1"/>
          </p:cNvPicPr>
          <p:nvPr userDrawn="1"/>
        </p:nvPicPr>
        <p:blipFill>
          <a:blip r:embed="rId2">
            <a:alphaModFix/>
          </a:blip>
          <a:stretch/>
        </p:blipFill>
        <p:spPr bwMode="auto">
          <a:xfrm>
            <a:off x="1097654" y="10062208"/>
            <a:ext cx="1816324" cy="8773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8090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2_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Google Shape;54;p13"/>
          <p:cNvPicPr/>
          <p:nvPr userDrawn="1"/>
        </p:nvPicPr>
        <p:blipFill>
          <a:blip r:embed="rId2">
            <a:alphaModFix/>
          </a:blip>
          <a:stretch/>
        </p:blipFill>
        <p:spPr bwMode="auto">
          <a:xfrm>
            <a:off x="1" y="2"/>
            <a:ext cx="20104107" cy="11309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8;p13"/>
          <p:cNvPicPr/>
          <p:nvPr userDrawn="1"/>
        </p:nvPicPr>
        <p:blipFill>
          <a:blip r:embed="rId3">
            <a:alphaModFix/>
          </a:blip>
          <a:stretch/>
        </p:blipFill>
        <p:spPr bwMode="auto">
          <a:xfrm>
            <a:off x="4531648" y="9280216"/>
            <a:ext cx="2952541" cy="866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60;p13"/>
          <p:cNvPicPr/>
          <p:nvPr userDrawn="1"/>
        </p:nvPicPr>
        <p:blipFill>
          <a:blip r:embed="rId4">
            <a:alphaModFix/>
          </a:blip>
          <a:srcRect t="2326" b="2334"/>
          <a:stretch/>
        </p:blipFill>
        <p:spPr bwMode="auto">
          <a:xfrm>
            <a:off x="1684043" y="9132952"/>
            <a:ext cx="2403436" cy="1160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99556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Пользовательский маке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Google Shape;74;p14"/>
          <p:cNvPicPr>
            <a:picLocks noChangeAspect="1"/>
          </p:cNvPicPr>
          <p:nvPr userDrawn="1"/>
        </p:nvPicPr>
        <p:blipFill>
          <a:blip r:embed="rId2">
            <a:alphaModFix/>
          </a:blip>
          <a:stretch/>
        </p:blipFill>
        <p:spPr bwMode="auto">
          <a:xfrm>
            <a:off x="1097654" y="10062208"/>
            <a:ext cx="1816324" cy="8773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21389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74;p14"/>
          <p:cNvPicPr/>
          <p:nvPr userDrawn="1"/>
        </p:nvPicPr>
        <p:blipFill>
          <a:blip r:embed="rId2">
            <a:alphaModFix/>
          </a:blip>
          <a:stretch/>
        </p:blipFill>
        <p:spPr bwMode="auto">
          <a:xfrm>
            <a:off x="1684024" y="10342995"/>
            <a:ext cx="1282288" cy="619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5;p18"/>
          <p:cNvPicPr/>
          <p:nvPr userDrawn="1"/>
        </p:nvPicPr>
        <p:blipFill>
          <a:blip r:embed="rId3">
            <a:alphaModFix/>
          </a:blip>
          <a:srcRect t="49" b="49"/>
          <a:stretch/>
        </p:blipFill>
        <p:spPr bwMode="auto">
          <a:xfrm>
            <a:off x="9089940" y="1487179"/>
            <a:ext cx="15987034" cy="15980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18;p18"/>
          <p:cNvPicPr/>
          <p:nvPr userDrawn="1"/>
        </p:nvPicPr>
        <p:blipFill>
          <a:blip r:embed="rId4">
            <a:alphaModFix/>
          </a:blip>
          <a:stretch/>
        </p:blipFill>
        <p:spPr bwMode="auto">
          <a:xfrm>
            <a:off x="14858990" y="7801112"/>
            <a:ext cx="4910049" cy="3883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22;p18"/>
          <p:cNvPicPr/>
          <p:nvPr userDrawn="1"/>
        </p:nvPicPr>
        <p:blipFill>
          <a:blip r:embed="rId5">
            <a:alphaModFix/>
          </a:blip>
          <a:stretch/>
        </p:blipFill>
        <p:spPr bwMode="auto">
          <a:xfrm>
            <a:off x="17283997" y="4399154"/>
            <a:ext cx="3037381" cy="25110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5580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10777" y="431632"/>
            <a:ext cx="12482542" cy="1218112"/>
          </a:xfrm>
        </p:spPr>
        <p:txBody>
          <a:bodyPr lIns="0" tIns="0" rIns="0" bIns="0"/>
          <a:lstStyle>
            <a:lvl1pPr>
              <a:defRPr sz="7900" b="0" i="0">
                <a:solidFill>
                  <a:srgbClr val="53474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401DF-7E5C-45BF-9E3B-6C95FAC8E93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7DD56-FF45-4B59-A4F1-657B464F3E4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2367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00" b="0" i="0">
                <a:solidFill>
                  <a:srgbClr val="534741"/>
                </a:solidFill>
                <a:latin typeface="Tahoma"/>
                <a:cs typeface="Tahoma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70CDF-A205-4ACB-B567-E3AA314C0AD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7DD56-FF45-4B59-A4F1-657B464F3E4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8767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00" b="0" i="0">
                <a:solidFill>
                  <a:srgbClr val="534741"/>
                </a:solidFill>
                <a:latin typeface="Tahoma"/>
                <a:cs typeface="Tahoma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507846">
              <a:defRPr/>
            </a:pPr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507846">
              <a:defRPr/>
            </a:pPr>
            <a:fld id="{B4A74049-3B21-DB4E-B86D-EE6D15235BD3}" type="datetimeFigureOut">
              <a:rPr lang="ru-RU" kern="0" smtClean="0">
                <a:solidFill>
                  <a:prstClr val="black">
                    <a:tint val="75000"/>
                  </a:prstClr>
                </a:solidFill>
              </a:rPr>
              <a:pPr defTabSz="1507846">
                <a:defRPr/>
              </a:pPr>
              <a:t>06.02.2023</a:t>
            </a:fld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507846">
              <a:defRPr/>
            </a:pPr>
            <a:fld id="{1D4E69D0-B2E1-E543-B386-B68A92824B9D}" type="slidenum">
              <a:rPr lang="ru-RU" kern="0" smtClean="0">
                <a:solidFill>
                  <a:prstClr val="black">
                    <a:tint val="75000"/>
                  </a:prstClr>
                </a:solidFill>
              </a:rPr>
              <a:pPr defTabSz="1507846">
                <a:defRPr/>
              </a:pPr>
              <a:t>‹#›</a:t>
            </a:fld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7838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00" b="0" i="0">
                <a:solidFill>
                  <a:srgbClr val="534741"/>
                </a:solidFill>
                <a:latin typeface="Tahoma"/>
                <a:cs typeface="Tahoma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507846">
              <a:defRPr/>
            </a:pPr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507846">
              <a:defRPr/>
            </a:pPr>
            <a:fld id="{B4A74049-3B21-DB4E-B86D-EE6D15235BD3}" type="datetimeFigureOut">
              <a:rPr lang="ru-RU" kern="0" smtClean="0">
                <a:solidFill>
                  <a:prstClr val="black">
                    <a:tint val="75000"/>
                  </a:prstClr>
                </a:solidFill>
              </a:rPr>
              <a:pPr defTabSz="1507846">
                <a:defRPr/>
              </a:pPr>
              <a:t>06.02.2023</a:t>
            </a:fld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507846">
              <a:defRPr/>
            </a:pPr>
            <a:fld id="{1D4E69D0-B2E1-E543-B386-B68A92824B9D}" type="slidenum">
              <a:rPr lang="ru-RU" kern="0" smtClean="0">
                <a:solidFill>
                  <a:prstClr val="black">
                    <a:tint val="75000"/>
                  </a:prstClr>
                </a:solidFill>
              </a:rPr>
              <a:pPr defTabSz="1507846">
                <a:defRPr/>
              </a:pPr>
              <a:t>‹#›</a:t>
            </a:fld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4878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7854" y="0"/>
            <a:ext cx="19233657" cy="11324263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92087" y="2023433"/>
            <a:ext cx="8319917" cy="83185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97299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Section header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 bwMode="auto">
          <a:xfrm>
            <a:off x="18627641" y="10253321"/>
            <a:ext cx="1206378" cy="865434"/>
          </a:xfrm>
          <a:prstGeom prst="rect">
            <a:avLst/>
          </a:prstGeom>
        </p:spPr>
        <p:txBody>
          <a:bodyPr spcFirstLastPara="1" wrap="square" lIns="150760" tIns="150760" rIns="150760" bIns="15076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Google Shape;74;p14"/>
          <p:cNvPicPr>
            <a:picLocks noChangeAspect="1"/>
          </p:cNvPicPr>
          <p:nvPr userDrawn="1"/>
        </p:nvPicPr>
        <p:blipFill>
          <a:blip r:embed="rId2">
            <a:alphaModFix/>
          </a:blip>
          <a:stretch/>
        </p:blipFill>
        <p:spPr bwMode="auto">
          <a:xfrm>
            <a:off x="1097654" y="10062208"/>
            <a:ext cx="1816324" cy="8773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30054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Big number" preserve="1" userDrawn="1">
  <p:cSld name="Big numb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 bwMode="auto">
          <a:xfrm>
            <a:off x="18627641" y="10253321"/>
            <a:ext cx="1206378" cy="865434"/>
          </a:xfrm>
          <a:prstGeom prst="rect">
            <a:avLst/>
          </a:prstGeom>
        </p:spPr>
        <p:txBody>
          <a:bodyPr spcFirstLastPara="1" wrap="square" lIns="150760" tIns="150760" rIns="150760" bIns="15076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Google Shape;153;p22"/>
          <p:cNvPicPr/>
          <p:nvPr userDrawn="1"/>
        </p:nvPicPr>
        <p:blipFill>
          <a:blip r:embed="rId2">
            <a:alphaModFix/>
          </a:blip>
          <a:stretch/>
        </p:blipFill>
        <p:spPr bwMode="auto">
          <a:xfrm>
            <a:off x="-5" y="-9894"/>
            <a:ext cx="20104107" cy="11319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8;g1405c756dda_0_10"/>
          <p:cNvPicPr/>
          <p:nvPr userDrawn="1"/>
        </p:nvPicPr>
        <p:blipFill>
          <a:blip r:embed="rId3">
            <a:alphaModFix/>
          </a:blip>
          <a:stretch/>
        </p:blipFill>
        <p:spPr bwMode="auto">
          <a:xfrm>
            <a:off x="4866710" y="9112669"/>
            <a:ext cx="2952541" cy="866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0;p13"/>
          <p:cNvPicPr/>
          <p:nvPr userDrawn="1"/>
        </p:nvPicPr>
        <p:blipFill>
          <a:blip r:embed="rId4">
            <a:alphaModFix/>
          </a:blip>
          <a:srcRect t="2326" b="2334"/>
          <a:stretch/>
        </p:blipFill>
        <p:spPr bwMode="auto">
          <a:xfrm>
            <a:off x="1684043" y="9132952"/>
            <a:ext cx="2403436" cy="1160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78876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and two columns" preserve="1" userDrawn="1">
  <p:cSld name="Title and two column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 bwMode="auto">
          <a:xfrm>
            <a:off x="18627641" y="10253321"/>
            <a:ext cx="1206378" cy="865434"/>
          </a:xfrm>
          <a:prstGeom prst="rect">
            <a:avLst/>
          </a:prstGeom>
        </p:spPr>
        <p:txBody>
          <a:bodyPr spcFirstLastPara="1" wrap="square" lIns="201008" tIns="201008" rIns="201008" bIns="201008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Google Shape;91;p16"/>
          <p:cNvPicPr/>
          <p:nvPr userDrawn="1"/>
        </p:nvPicPr>
        <p:blipFill>
          <a:blip r:embed="rId2">
            <a:alphaModFix/>
          </a:blip>
          <a:srcRect t="19" b="28"/>
          <a:stretch/>
        </p:blipFill>
        <p:spPr bwMode="auto">
          <a:xfrm>
            <a:off x="9089940" y="1487180"/>
            <a:ext cx="15987034" cy="15980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8;p16"/>
          <p:cNvPicPr/>
          <p:nvPr userDrawn="1"/>
        </p:nvPicPr>
        <p:blipFill>
          <a:blip r:embed="rId3">
            <a:alphaModFix/>
          </a:blip>
          <a:stretch/>
        </p:blipFill>
        <p:spPr bwMode="auto">
          <a:xfrm>
            <a:off x="17547441" y="4436638"/>
            <a:ext cx="2554406" cy="2622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4;p16"/>
          <p:cNvPicPr/>
          <p:nvPr userDrawn="1"/>
        </p:nvPicPr>
        <p:blipFill>
          <a:blip r:embed="rId4">
            <a:alphaModFix/>
          </a:blip>
          <a:stretch/>
        </p:blipFill>
        <p:spPr bwMode="auto">
          <a:xfrm>
            <a:off x="15060712" y="7939854"/>
            <a:ext cx="4610483" cy="3811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4;p14"/>
          <p:cNvPicPr>
            <a:picLocks noChangeAspect="1"/>
          </p:cNvPicPr>
          <p:nvPr userDrawn="1"/>
        </p:nvPicPr>
        <p:blipFill>
          <a:blip r:embed="rId5">
            <a:alphaModFix/>
          </a:blip>
          <a:stretch/>
        </p:blipFill>
        <p:spPr bwMode="auto">
          <a:xfrm>
            <a:off x="1097654" y="10062208"/>
            <a:ext cx="1816324" cy="8773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8243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One column text" preserve="1" userDrawn="1">
  <p:cSld name="One column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 bwMode="auto">
          <a:xfrm>
            <a:off x="18627641" y="10253321"/>
            <a:ext cx="1206378" cy="865434"/>
          </a:xfrm>
          <a:prstGeom prst="rect">
            <a:avLst/>
          </a:prstGeom>
        </p:spPr>
        <p:txBody>
          <a:bodyPr spcFirstLastPara="1" wrap="square" lIns="150760" tIns="150760" rIns="150760" bIns="15076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Google Shape;115;p18"/>
          <p:cNvPicPr/>
          <p:nvPr userDrawn="1"/>
        </p:nvPicPr>
        <p:blipFill>
          <a:blip r:embed="rId2">
            <a:alphaModFix/>
          </a:blip>
          <a:srcRect t="49" b="49"/>
          <a:stretch/>
        </p:blipFill>
        <p:spPr bwMode="auto">
          <a:xfrm>
            <a:off x="9089940" y="1487179"/>
            <a:ext cx="15987034" cy="15980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2;p18"/>
          <p:cNvPicPr/>
          <p:nvPr userDrawn="1"/>
        </p:nvPicPr>
        <p:blipFill>
          <a:blip r:embed="rId3">
            <a:alphaModFix/>
          </a:blip>
          <a:stretch/>
        </p:blipFill>
        <p:spPr bwMode="auto">
          <a:xfrm>
            <a:off x="17283997" y="4399154"/>
            <a:ext cx="3037381" cy="2511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18;p18"/>
          <p:cNvPicPr/>
          <p:nvPr userDrawn="1"/>
        </p:nvPicPr>
        <p:blipFill>
          <a:blip r:embed="rId4">
            <a:alphaModFix/>
          </a:blip>
          <a:stretch/>
        </p:blipFill>
        <p:spPr bwMode="auto">
          <a:xfrm>
            <a:off x="14858984" y="7801111"/>
            <a:ext cx="4910049" cy="3883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4;p14"/>
          <p:cNvPicPr>
            <a:picLocks noChangeAspect="1"/>
          </p:cNvPicPr>
          <p:nvPr userDrawn="1"/>
        </p:nvPicPr>
        <p:blipFill>
          <a:blip r:embed="rId5">
            <a:alphaModFix/>
          </a:blip>
          <a:stretch/>
        </p:blipFill>
        <p:spPr bwMode="auto">
          <a:xfrm>
            <a:off x="1097654" y="10062208"/>
            <a:ext cx="1816324" cy="8773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81238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Main point" preserve="1" userDrawn="1">
  <p:cSld name="Main poi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 bwMode="auto">
          <a:xfrm>
            <a:off x="18627641" y="10253321"/>
            <a:ext cx="1206378" cy="865434"/>
          </a:xfrm>
          <a:prstGeom prst="rect">
            <a:avLst/>
          </a:prstGeom>
        </p:spPr>
        <p:txBody>
          <a:bodyPr spcFirstLastPara="1" wrap="square" lIns="150760" tIns="150760" rIns="150760" bIns="15076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Google Shape;129;p19"/>
          <p:cNvPicPr/>
          <p:nvPr userDrawn="1"/>
        </p:nvPicPr>
        <p:blipFill>
          <a:blip r:embed="rId2">
            <a:alphaModFix/>
          </a:blip>
          <a:stretch/>
        </p:blipFill>
        <p:spPr bwMode="auto">
          <a:xfrm>
            <a:off x="15587547" y="-404599"/>
            <a:ext cx="3767375" cy="12608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4;p14"/>
          <p:cNvPicPr>
            <a:picLocks noChangeAspect="1"/>
          </p:cNvPicPr>
          <p:nvPr userDrawn="1"/>
        </p:nvPicPr>
        <p:blipFill>
          <a:blip r:embed="rId3">
            <a:alphaModFix/>
          </a:blip>
          <a:stretch/>
        </p:blipFill>
        <p:spPr bwMode="auto">
          <a:xfrm>
            <a:off x="1097654" y="10062208"/>
            <a:ext cx="1816324" cy="8773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537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9"/>
            <a:ext cx="20104100" cy="11308557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7854" y="19"/>
            <a:ext cx="19233658" cy="11324263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92106" y="2023434"/>
            <a:ext cx="8319917" cy="83185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Section header" preserve="1" userDrawn="1">
  <p:cSld name="1_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 bwMode="auto">
          <a:xfrm>
            <a:off x="18627641" y="10253321"/>
            <a:ext cx="1206378" cy="865434"/>
          </a:xfrm>
          <a:prstGeom prst="rect">
            <a:avLst/>
          </a:prstGeom>
        </p:spPr>
        <p:txBody>
          <a:bodyPr spcFirstLastPara="1" wrap="square" lIns="150760" tIns="150760" rIns="150760" bIns="15076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Google Shape;74;p14"/>
          <p:cNvPicPr>
            <a:picLocks noChangeAspect="1"/>
          </p:cNvPicPr>
          <p:nvPr userDrawn="1"/>
        </p:nvPicPr>
        <p:blipFill>
          <a:blip r:embed="rId2">
            <a:alphaModFix/>
          </a:blip>
          <a:stretch/>
        </p:blipFill>
        <p:spPr bwMode="auto">
          <a:xfrm>
            <a:off x="1097654" y="10062208"/>
            <a:ext cx="1816324" cy="8773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24486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Google Shape;54;p13"/>
          <p:cNvPicPr/>
          <p:nvPr userDrawn="1"/>
        </p:nvPicPr>
        <p:blipFill>
          <a:blip r:embed="rId2">
            <a:alphaModFix/>
          </a:blip>
          <a:stretch/>
        </p:blipFill>
        <p:spPr bwMode="auto">
          <a:xfrm>
            <a:off x="1" y="2"/>
            <a:ext cx="20104107" cy="11309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8;p13"/>
          <p:cNvPicPr/>
          <p:nvPr userDrawn="1"/>
        </p:nvPicPr>
        <p:blipFill>
          <a:blip r:embed="rId3">
            <a:alphaModFix/>
          </a:blip>
          <a:stretch/>
        </p:blipFill>
        <p:spPr bwMode="auto">
          <a:xfrm>
            <a:off x="4531642" y="9280215"/>
            <a:ext cx="2952541" cy="866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60;p13"/>
          <p:cNvPicPr/>
          <p:nvPr userDrawn="1"/>
        </p:nvPicPr>
        <p:blipFill>
          <a:blip r:embed="rId4">
            <a:alphaModFix/>
          </a:blip>
          <a:srcRect t="2326" b="2334"/>
          <a:stretch/>
        </p:blipFill>
        <p:spPr bwMode="auto">
          <a:xfrm>
            <a:off x="1684043" y="9132952"/>
            <a:ext cx="2403436" cy="1160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18285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Пользовательский маке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Google Shape;74;p14"/>
          <p:cNvPicPr>
            <a:picLocks noChangeAspect="1"/>
          </p:cNvPicPr>
          <p:nvPr userDrawn="1"/>
        </p:nvPicPr>
        <p:blipFill>
          <a:blip r:embed="rId2">
            <a:alphaModFix/>
          </a:blip>
          <a:stretch/>
        </p:blipFill>
        <p:spPr bwMode="auto">
          <a:xfrm>
            <a:off x="1097654" y="10062208"/>
            <a:ext cx="1816324" cy="8773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48760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74;p14"/>
          <p:cNvPicPr/>
          <p:nvPr userDrawn="1"/>
        </p:nvPicPr>
        <p:blipFill>
          <a:blip r:embed="rId2">
            <a:alphaModFix/>
          </a:blip>
          <a:stretch/>
        </p:blipFill>
        <p:spPr bwMode="auto">
          <a:xfrm>
            <a:off x="1684024" y="10342995"/>
            <a:ext cx="1282288" cy="619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5;p18"/>
          <p:cNvPicPr/>
          <p:nvPr userDrawn="1"/>
        </p:nvPicPr>
        <p:blipFill>
          <a:blip r:embed="rId3">
            <a:alphaModFix/>
          </a:blip>
          <a:srcRect t="49" b="49"/>
          <a:stretch/>
        </p:blipFill>
        <p:spPr bwMode="auto">
          <a:xfrm>
            <a:off x="9089940" y="1487179"/>
            <a:ext cx="15987034" cy="15980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18;p18"/>
          <p:cNvPicPr/>
          <p:nvPr userDrawn="1"/>
        </p:nvPicPr>
        <p:blipFill>
          <a:blip r:embed="rId4">
            <a:alphaModFix/>
          </a:blip>
          <a:stretch/>
        </p:blipFill>
        <p:spPr bwMode="auto">
          <a:xfrm>
            <a:off x="14858984" y="7801109"/>
            <a:ext cx="4910049" cy="3883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22;p18"/>
          <p:cNvPicPr/>
          <p:nvPr userDrawn="1"/>
        </p:nvPicPr>
        <p:blipFill>
          <a:blip r:embed="rId5">
            <a:alphaModFix/>
          </a:blip>
          <a:stretch/>
        </p:blipFill>
        <p:spPr bwMode="auto">
          <a:xfrm>
            <a:off x="17283997" y="4399154"/>
            <a:ext cx="3037381" cy="25110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2533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401DF-7E5C-45BF-9E3B-6C95FAC8E93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7DD56-FF45-4B59-A4F1-657B464F3E4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551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00" b="0" i="0">
                <a:solidFill>
                  <a:srgbClr val="534741"/>
                </a:solidFill>
                <a:latin typeface="Tahoma"/>
                <a:cs typeface="Tahoma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70CDF-A205-4ACB-B567-E3AA314C0AD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7DD56-FF45-4B59-A4F1-657B464F3E4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116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00" b="0" i="0">
                <a:solidFill>
                  <a:srgbClr val="534741"/>
                </a:solidFill>
                <a:latin typeface="Tahoma"/>
                <a:cs typeface="Tahoma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506930">
              <a:defRPr/>
            </a:pPr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506930">
              <a:defRPr/>
            </a:pPr>
            <a:fld id="{B4A74049-3B21-DB4E-B86D-EE6D15235BD3}" type="datetimeFigureOut">
              <a:rPr lang="ru-RU" kern="0" smtClean="0">
                <a:solidFill>
                  <a:prstClr val="black">
                    <a:tint val="75000"/>
                  </a:prstClr>
                </a:solidFill>
              </a:rPr>
              <a:pPr defTabSz="1506930">
                <a:defRPr/>
              </a:pPr>
              <a:t>06.02.2023</a:t>
            </a:fld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506930">
              <a:defRPr/>
            </a:pPr>
            <a:fld id="{1D4E69D0-B2E1-E543-B386-B68A92824B9D}" type="slidenum">
              <a:rPr lang="ru-RU" kern="0" smtClean="0">
                <a:solidFill>
                  <a:prstClr val="black">
                    <a:tint val="75000"/>
                  </a:prstClr>
                </a:solidFill>
              </a:rPr>
              <a:pPr defTabSz="1506930">
                <a:defRPr/>
              </a:pPr>
              <a:t>‹#›</a:t>
            </a:fld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148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00" b="0" i="0">
                <a:solidFill>
                  <a:srgbClr val="534741"/>
                </a:solidFill>
                <a:latin typeface="Tahoma"/>
                <a:cs typeface="Tahoma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506930">
              <a:defRPr/>
            </a:pPr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506930">
              <a:defRPr/>
            </a:pPr>
            <a:fld id="{B4A74049-3B21-DB4E-B86D-EE6D15235BD3}" type="datetimeFigureOut">
              <a:rPr lang="ru-RU" kern="0" smtClean="0">
                <a:solidFill>
                  <a:prstClr val="black">
                    <a:tint val="75000"/>
                  </a:prstClr>
                </a:solidFill>
              </a:rPr>
              <a:pPr defTabSz="1506930">
                <a:defRPr/>
              </a:pPr>
              <a:t>06.02.2023</a:t>
            </a:fld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506930">
              <a:defRPr/>
            </a:pPr>
            <a:fld id="{1D4E69D0-B2E1-E543-B386-B68A92824B9D}" type="slidenum">
              <a:rPr lang="ru-RU" kern="0" smtClean="0">
                <a:solidFill>
                  <a:prstClr val="black">
                    <a:tint val="75000"/>
                  </a:prstClr>
                </a:solidFill>
              </a:rPr>
              <a:pPr defTabSz="1506930">
                <a:defRPr/>
              </a:pPr>
              <a:t>‹#›</a:t>
            </a:fld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658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06922" y="676229"/>
            <a:ext cx="4048015" cy="21463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302145" y="10132833"/>
            <a:ext cx="11755755" cy="1176021"/>
          </a:xfrm>
          <a:custGeom>
            <a:avLst/>
            <a:gdLst/>
            <a:ahLst/>
            <a:cxnLst/>
            <a:rect l="l" t="t" r="r" b="b"/>
            <a:pathLst>
              <a:path w="11755755" h="1176020">
                <a:moveTo>
                  <a:pt x="4460013" y="0"/>
                </a:moveTo>
                <a:lnTo>
                  <a:pt x="100688" y="1103627"/>
                </a:lnTo>
                <a:lnTo>
                  <a:pt x="0" y="1175722"/>
                </a:lnTo>
                <a:lnTo>
                  <a:pt x="2423324" y="1175722"/>
                </a:lnTo>
                <a:lnTo>
                  <a:pt x="2460337" y="1159113"/>
                </a:lnTo>
                <a:lnTo>
                  <a:pt x="2529355" y="1128852"/>
                </a:lnTo>
                <a:lnTo>
                  <a:pt x="2668149" y="1070079"/>
                </a:lnTo>
                <a:lnTo>
                  <a:pt x="2807904" y="1013606"/>
                </a:lnTo>
                <a:lnTo>
                  <a:pt x="2948562" y="959395"/>
                </a:lnTo>
                <a:lnTo>
                  <a:pt x="3090065" y="907406"/>
                </a:lnTo>
                <a:lnTo>
                  <a:pt x="3232354" y="857600"/>
                </a:lnTo>
                <a:lnTo>
                  <a:pt x="3375370" y="809937"/>
                </a:lnTo>
                <a:lnTo>
                  <a:pt x="3519056" y="764379"/>
                </a:lnTo>
                <a:lnTo>
                  <a:pt x="3663353" y="720886"/>
                </a:lnTo>
                <a:lnTo>
                  <a:pt x="3808203" y="679418"/>
                </a:lnTo>
                <a:lnTo>
                  <a:pt x="3953546" y="639937"/>
                </a:lnTo>
                <a:lnTo>
                  <a:pt x="4099325" y="602404"/>
                </a:lnTo>
                <a:lnTo>
                  <a:pt x="4245481" y="566778"/>
                </a:lnTo>
                <a:lnTo>
                  <a:pt x="4465294" y="516831"/>
                </a:lnTo>
                <a:lnTo>
                  <a:pt x="4685627" y="470957"/>
                </a:lnTo>
                <a:lnTo>
                  <a:pt x="4906283" y="429022"/>
                </a:lnTo>
                <a:lnTo>
                  <a:pt x="5127064" y="390894"/>
                </a:lnTo>
                <a:lnTo>
                  <a:pt x="5347773" y="356440"/>
                </a:lnTo>
                <a:lnTo>
                  <a:pt x="5568213" y="325529"/>
                </a:lnTo>
                <a:lnTo>
                  <a:pt x="5861374" y="289595"/>
                </a:lnTo>
                <a:lnTo>
                  <a:pt x="6153239" y="259408"/>
                </a:lnTo>
                <a:lnTo>
                  <a:pt x="6443339" y="234655"/>
                </a:lnTo>
                <a:lnTo>
                  <a:pt x="6731209" y="215020"/>
                </a:lnTo>
                <a:lnTo>
                  <a:pt x="7087195" y="197197"/>
                </a:lnTo>
                <a:lnTo>
                  <a:pt x="7407516" y="186997"/>
                </a:lnTo>
                <a:lnTo>
                  <a:pt x="4460013" y="0"/>
                </a:lnTo>
                <a:close/>
              </a:path>
              <a:path w="11755755" h="1176020">
                <a:moveTo>
                  <a:pt x="7918894" y="181383"/>
                </a:moveTo>
                <a:lnTo>
                  <a:pt x="7782865" y="181621"/>
                </a:lnTo>
                <a:lnTo>
                  <a:pt x="7407516" y="186997"/>
                </a:lnTo>
                <a:lnTo>
                  <a:pt x="11755197" y="462826"/>
                </a:lnTo>
                <a:lnTo>
                  <a:pt x="10414909" y="316312"/>
                </a:lnTo>
                <a:lnTo>
                  <a:pt x="9841428" y="264359"/>
                </a:lnTo>
                <a:lnTo>
                  <a:pt x="9325041" y="227383"/>
                </a:lnTo>
                <a:lnTo>
                  <a:pt x="8835023" y="201809"/>
                </a:lnTo>
                <a:lnTo>
                  <a:pt x="8385386" y="187124"/>
                </a:lnTo>
                <a:lnTo>
                  <a:pt x="7986473" y="181592"/>
                </a:lnTo>
                <a:lnTo>
                  <a:pt x="7918894" y="181383"/>
                </a:lnTo>
                <a:close/>
              </a:path>
            </a:pathLst>
          </a:custGeom>
          <a:solidFill>
            <a:srgbClr val="E2CE8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-2" y="9863787"/>
            <a:ext cx="20104100" cy="1287780"/>
          </a:xfrm>
          <a:custGeom>
            <a:avLst/>
            <a:gdLst/>
            <a:ahLst/>
            <a:cxnLst/>
            <a:rect l="l" t="t" r="r" b="b"/>
            <a:pathLst>
              <a:path w="20104100" h="1287779">
                <a:moveTo>
                  <a:pt x="20104100" y="536605"/>
                </a:moveTo>
                <a:lnTo>
                  <a:pt x="17905053" y="1025375"/>
                </a:lnTo>
                <a:lnTo>
                  <a:pt x="17828359" y="1040137"/>
                </a:lnTo>
                <a:lnTo>
                  <a:pt x="17751775" y="1054424"/>
                </a:lnTo>
                <a:lnTo>
                  <a:pt x="17675300" y="1068240"/>
                </a:lnTo>
                <a:lnTo>
                  <a:pt x="17598931" y="1081588"/>
                </a:lnTo>
                <a:lnTo>
                  <a:pt x="17522666" y="1094472"/>
                </a:lnTo>
                <a:lnTo>
                  <a:pt x="17446503" y="1106898"/>
                </a:lnTo>
                <a:lnTo>
                  <a:pt x="17370441" y="1118869"/>
                </a:lnTo>
                <a:lnTo>
                  <a:pt x="17294476" y="1130389"/>
                </a:lnTo>
                <a:lnTo>
                  <a:pt x="17218607" y="1141463"/>
                </a:lnTo>
                <a:lnTo>
                  <a:pt x="17142832" y="1152095"/>
                </a:lnTo>
                <a:lnTo>
                  <a:pt x="17067148" y="1162288"/>
                </a:lnTo>
                <a:lnTo>
                  <a:pt x="16991554" y="1172048"/>
                </a:lnTo>
                <a:lnTo>
                  <a:pt x="16916047" y="1181378"/>
                </a:lnTo>
                <a:lnTo>
                  <a:pt x="16840626" y="1190283"/>
                </a:lnTo>
                <a:lnTo>
                  <a:pt x="16765288" y="1198766"/>
                </a:lnTo>
                <a:lnTo>
                  <a:pt x="16690032" y="1206832"/>
                </a:lnTo>
                <a:lnTo>
                  <a:pt x="16614855" y="1214485"/>
                </a:lnTo>
                <a:lnTo>
                  <a:pt x="16539754" y="1221729"/>
                </a:lnTo>
                <a:lnTo>
                  <a:pt x="16464729" y="1228569"/>
                </a:lnTo>
                <a:lnTo>
                  <a:pt x="16389776" y="1235008"/>
                </a:lnTo>
                <a:lnTo>
                  <a:pt x="16314895" y="1241051"/>
                </a:lnTo>
                <a:lnTo>
                  <a:pt x="16240082" y="1246703"/>
                </a:lnTo>
                <a:lnTo>
                  <a:pt x="16165335" y="1251966"/>
                </a:lnTo>
                <a:lnTo>
                  <a:pt x="16090654" y="1256846"/>
                </a:lnTo>
                <a:lnTo>
                  <a:pt x="16016034" y="1261346"/>
                </a:lnTo>
                <a:lnTo>
                  <a:pt x="15941475" y="1265471"/>
                </a:lnTo>
                <a:lnTo>
                  <a:pt x="15866975" y="1269225"/>
                </a:lnTo>
                <a:lnTo>
                  <a:pt x="15792530" y="1272613"/>
                </a:lnTo>
                <a:lnTo>
                  <a:pt x="15718140" y="1275637"/>
                </a:lnTo>
                <a:lnTo>
                  <a:pt x="15643802" y="1278303"/>
                </a:lnTo>
                <a:lnTo>
                  <a:pt x="15569513" y="1280615"/>
                </a:lnTo>
                <a:lnTo>
                  <a:pt x="15495273" y="1282576"/>
                </a:lnTo>
                <a:lnTo>
                  <a:pt x="15421078" y="1284192"/>
                </a:lnTo>
                <a:lnTo>
                  <a:pt x="15346927" y="1285466"/>
                </a:lnTo>
                <a:lnTo>
                  <a:pt x="15272818" y="1286402"/>
                </a:lnTo>
                <a:lnTo>
                  <a:pt x="15198748" y="1287005"/>
                </a:lnTo>
                <a:lnTo>
                  <a:pt x="15124716" y="1287279"/>
                </a:lnTo>
                <a:lnTo>
                  <a:pt x="15050718" y="1287228"/>
                </a:lnTo>
                <a:lnTo>
                  <a:pt x="14976755" y="1286856"/>
                </a:lnTo>
                <a:lnTo>
                  <a:pt x="14902822" y="1286168"/>
                </a:lnTo>
                <a:lnTo>
                  <a:pt x="14828918" y="1285167"/>
                </a:lnTo>
                <a:lnTo>
                  <a:pt x="14755042" y="1283857"/>
                </a:lnTo>
                <a:lnTo>
                  <a:pt x="14681190" y="1282244"/>
                </a:lnTo>
                <a:lnTo>
                  <a:pt x="14607362" y="1280331"/>
                </a:lnTo>
                <a:lnTo>
                  <a:pt x="14533554" y="1278122"/>
                </a:lnTo>
                <a:lnTo>
                  <a:pt x="14459764" y="1275622"/>
                </a:lnTo>
                <a:lnTo>
                  <a:pt x="14385991" y="1272835"/>
                </a:lnTo>
                <a:lnTo>
                  <a:pt x="14312233" y="1269764"/>
                </a:lnTo>
                <a:lnTo>
                  <a:pt x="14238487" y="1266414"/>
                </a:lnTo>
                <a:lnTo>
                  <a:pt x="14164752" y="1262790"/>
                </a:lnTo>
                <a:lnTo>
                  <a:pt x="14091024" y="1258895"/>
                </a:lnTo>
                <a:lnTo>
                  <a:pt x="14017303" y="1254734"/>
                </a:lnTo>
                <a:lnTo>
                  <a:pt x="13943586" y="1250311"/>
                </a:lnTo>
                <a:lnTo>
                  <a:pt x="13869871" y="1245630"/>
                </a:lnTo>
                <a:lnTo>
                  <a:pt x="13796156" y="1240695"/>
                </a:lnTo>
                <a:lnTo>
                  <a:pt x="13722438" y="1235510"/>
                </a:lnTo>
                <a:lnTo>
                  <a:pt x="13648716" y="1230080"/>
                </a:lnTo>
                <a:lnTo>
                  <a:pt x="13574988" y="1224409"/>
                </a:lnTo>
                <a:lnTo>
                  <a:pt x="13501252" y="1218500"/>
                </a:lnTo>
                <a:lnTo>
                  <a:pt x="13427505" y="1212359"/>
                </a:lnTo>
                <a:lnTo>
                  <a:pt x="13353745" y="1205989"/>
                </a:lnTo>
                <a:lnTo>
                  <a:pt x="13279971" y="1199395"/>
                </a:lnTo>
                <a:lnTo>
                  <a:pt x="13206179" y="1192580"/>
                </a:lnTo>
                <a:lnTo>
                  <a:pt x="13132369" y="1185550"/>
                </a:lnTo>
                <a:lnTo>
                  <a:pt x="13058538" y="1178307"/>
                </a:lnTo>
                <a:lnTo>
                  <a:pt x="12984684" y="1170857"/>
                </a:lnTo>
                <a:lnTo>
                  <a:pt x="12910805" y="1163203"/>
                </a:lnTo>
                <a:lnTo>
                  <a:pt x="12836899" y="1155350"/>
                </a:lnTo>
                <a:lnTo>
                  <a:pt x="12762963" y="1147302"/>
                </a:lnTo>
                <a:lnTo>
                  <a:pt x="12688996" y="1139062"/>
                </a:lnTo>
                <a:lnTo>
                  <a:pt x="12614995" y="1130636"/>
                </a:lnTo>
                <a:lnTo>
                  <a:pt x="12540959" y="1122028"/>
                </a:lnTo>
                <a:lnTo>
                  <a:pt x="12466885" y="1113241"/>
                </a:lnTo>
                <a:lnTo>
                  <a:pt x="12392772" y="1104280"/>
                </a:lnTo>
                <a:lnTo>
                  <a:pt x="12318616" y="1095149"/>
                </a:lnTo>
                <a:lnTo>
                  <a:pt x="12244417" y="1085851"/>
                </a:lnTo>
                <a:lnTo>
                  <a:pt x="12170172" y="1076393"/>
                </a:lnTo>
                <a:lnTo>
                  <a:pt x="12095878" y="1066777"/>
                </a:lnTo>
                <a:lnTo>
                  <a:pt x="12021535" y="1057007"/>
                </a:lnTo>
                <a:lnTo>
                  <a:pt x="11947139" y="1047089"/>
                </a:lnTo>
                <a:lnTo>
                  <a:pt x="11872689" y="1037025"/>
                </a:lnTo>
                <a:lnTo>
                  <a:pt x="11798182" y="1026821"/>
                </a:lnTo>
                <a:lnTo>
                  <a:pt x="11723617" y="1016481"/>
                </a:lnTo>
                <a:lnTo>
                  <a:pt x="11648992" y="1006008"/>
                </a:lnTo>
                <a:lnTo>
                  <a:pt x="11574303" y="995407"/>
                </a:lnTo>
                <a:lnTo>
                  <a:pt x="11499550" y="984682"/>
                </a:lnTo>
                <a:lnTo>
                  <a:pt x="11424730" y="973837"/>
                </a:lnTo>
                <a:lnTo>
                  <a:pt x="11349841" y="962877"/>
                </a:lnTo>
                <a:lnTo>
                  <a:pt x="11274881" y="951805"/>
                </a:lnTo>
                <a:lnTo>
                  <a:pt x="11199848" y="940626"/>
                </a:lnTo>
                <a:lnTo>
                  <a:pt x="11124740" y="929345"/>
                </a:lnTo>
                <a:lnTo>
                  <a:pt x="11049555" y="917964"/>
                </a:lnTo>
                <a:lnTo>
                  <a:pt x="10974290" y="906488"/>
                </a:lnTo>
                <a:lnTo>
                  <a:pt x="10898944" y="894923"/>
                </a:lnTo>
                <a:lnTo>
                  <a:pt x="10823514" y="883271"/>
                </a:lnTo>
                <a:lnTo>
                  <a:pt x="10747999" y="871537"/>
                </a:lnTo>
                <a:lnTo>
                  <a:pt x="10672395" y="859725"/>
                </a:lnTo>
                <a:lnTo>
                  <a:pt x="10596702" y="847839"/>
                </a:lnTo>
                <a:lnTo>
                  <a:pt x="10520918" y="835884"/>
                </a:lnTo>
                <a:lnTo>
                  <a:pt x="10445039" y="823863"/>
                </a:lnTo>
                <a:lnTo>
                  <a:pt x="10369064" y="811782"/>
                </a:lnTo>
                <a:lnTo>
                  <a:pt x="10292991" y="799643"/>
                </a:lnTo>
                <a:lnTo>
                  <a:pt x="10216818" y="787452"/>
                </a:lnTo>
                <a:lnTo>
                  <a:pt x="10140542" y="775212"/>
                </a:lnTo>
                <a:lnTo>
                  <a:pt x="10064163" y="762928"/>
                </a:lnTo>
                <a:lnTo>
                  <a:pt x="9987676" y="750604"/>
                </a:lnTo>
                <a:lnTo>
                  <a:pt x="9911081" y="738243"/>
                </a:lnTo>
                <a:lnTo>
                  <a:pt x="9834376" y="725851"/>
                </a:lnTo>
                <a:lnTo>
                  <a:pt x="9757558" y="713431"/>
                </a:lnTo>
                <a:lnTo>
                  <a:pt x="9680624" y="700988"/>
                </a:lnTo>
                <a:lnTo>
                  <a:pt x="9603574" y="688526"/>
                </a:lnTo>
                <a:lnTo>
                  <a:pt x="9526405" y="676048"/>
                </a:lnTo>
                <a:lnTo>
                  <a:pt x="9449115" y="663560"/>
                </a:lnTo>
                <a:lnTo>
                  <a:pt x="9371702" y="651065"/>
                </a:lnTo>
                <a:lnTo>
                  <a:pt x="9294164" y="638567"/>
                </a:lnTo>
                <a:lnTo>
                  <a:pt x="9216498" y="626072"/>
                </a:lnTo>
                <a:lnTo>
                  <a:pt x="9138702" y="613582"/>
                </a:lnTo>
                <a:lnTo>
                  <a:pt x="9060776" y="601102"/>
                </a:lnTo>
                <a:lnTo>
                  <a:pt x="8982715" y="588636"/>
                </a:lnTo>
                <a:lnTo>
                  <a:pt x="8904519" y="576189"/>
                </a:lnTo>
                <a:lnTo>
                  <a:pt x="8826185" y="563765"/>
                </a:lnTo>
                <a:lnTo>
                  <a:pt x="8747712" y="551367"/>
                </a:lnTo>
                <a:lnTo>
                  <a:pt x="8669096" y="539000"/>
                </a:lnTo>
                <a:lnTo>
                  <a:pt x="8590337" y="526669"/>
                </a:lnTo>
                <a:lnTo>
                  <a:pt x="8511431" y="514377"/>
                </a:lnTo>
                <a:lnTo>
                  <a:pt x="8432377" y="502129"/>
                </a:lnTo>
                <a:lnTo>
                  <a:pt x="8353173" y="489928"/>
                </a:lnTo>
                <a:lnTo>
                  <a:pt x="8273816" y="477779"/>
                </a:lnTo>
                <a:lnTo>
                  <a:pt x="8194305" y="465687"/>
                </a:lnTo>
                <a:lnTo>
                  <a:pt x="8114638" y="453654"/>
                </a:lnTo>
                <a:lnTo>
                  <a:pt x="8034812" y="441687"/>
                </a:lnTo>
                <a:lnTo>
                  <a:pt x="7954825" y="429788"/>
                </a:lnTo>
                <a:lnTo>
                  <a:pt x="7874675" y="417962"/>
                </a:lnTo>
                <a:lnTo>
                  <a:pt x="7794361" y="406213"/>
                </a:lnTo>
                <a:lnTo>
                  <a:pt x="7713879" y="394545"/>
                </a:lnTo>
                <a:lnTo>
                  <a:pt x="7633229" y="382963"/>
                </a:lnTo>
                <a:lnTo>
                  <a:pt x="7552407" y="371470"/>
                </a:lnTo>
                <a:lnTo>
                  <a:pt x="7471412" y="360072"/>
                </a:lnTo>
                <a:lnTo>
                  <a:pt x="7390242" y="348771"/>
                </a:lnTo>
                <a:lnTo>
                  <a:pt x="7308894" y="337572"/>
                </a:lnTo>
                <a:lnTo>
                  <a:pt x="7227367" y="326480"/>
                </a:lnTo>
                <a:lnTo>
                  <a:pt x="7145659" y="315499"/>
                </a:lnTo>
                <a:lnTo>
                  <a:pt x="7063767" y="304632"/>
                </a:lnTo>
                <a:lnTo>
                  <a:pt x="6981689" y="293885"/>
                </a:lnTo>
                <a:lnTo>
                  <a:pt x="6899423" y="283260"/>
                </a:lnTo>
                <a:lnTo>
                  <a:pt x="6816967" y="272763"/>
                </a:lnTo>
                <a:lnTo>
                  <a:pt x="6734319" y="262397"/>
                </a:lnTo>
                <a:lnTo>
                  <a:pt x="6651478" y="252167"/>
                </a:lnTo>
                <a:lnTo>
                  <a:pt x="6568440" y="242077"/>
                </a:lnTo>
                <a:lnTo>
                  <a:pt x="6485203" y="232131"/>
                </a:lnTo>
                <a:lnTo>
                  <a:pt x="6401767" y="222334"/>
                </a:lnTo>
                <a:lnTo>
                  <a:pt x="6318128" y="212689"/>
                </a:lnTo>
                <a:lnTo>
                  <a:pt x="6234284" y="203200"/>
                </a:lnTo>
                <a:lnTo>
                  <a:pt x="6150234" y="193873"/>
                </a:lnTo>
                <a:lnTo>
                  <a:pt x="6065976" y="184710"/>
                </a:lnTo>
                <a:lnTo>
                  <a:pt x="5981506" y="175717"/>
                </a:lnTo>
                <a:lnTo>
                  <a:pt x="5896824" y="166897"/>
                </a:lnTo>
                <a:lnTo>
                  <a:pt x="5811927" y="158254"/>
                </a:lnTo>
                <a:lnTo>
                  <a:pt x="5726812" y="149794"/>
                </a:lnTo>
                <a:lnTo>
                  <a:pt x="5641479" y="141519"/>
                </a:lnTo>
                <a:lnTo>
                  <a:pt x="5555924" y="133435"/>
                </a:lnTo>
                <a:lnTo>
                  <a:pt x="5470147" y="125545"/>
                </a:lnTo>
                <a:lnTo>
                  <a:pt x="5384143" y="117854"/>
                </a:lnTo>
                <a:lnTo>
                  <a:pt x="5297913" y="110365"/>
                </a:lnTo>
                <a:lnTo>
                  <a:pt x="5211452" y="103083"/>
                </a:lnTo>
                <a:lnTo>
                  <a:pt x="5124761" y="96013"/>
                </a:lnTo>
                <a:lnTo>
                  <a:pt x="5037835" y="89157"/>
                </a:lnTo>
                <a:lnTo>
                  <a:pt x="4950674" y="82522"/>
                </a:lnTo>
                <a:lnTo>
                  <a:pt x="4863275" y="76109"/>
                </a:lnTo>
                <a:lnTo>
                  <a:pt x="4775635" y="69925"/>
                </a:lnTo>
                <a:lnTo>
                  <a:pt x="4687754" y="63973"/>
                </a:lnTo>
                <a:lnTo>
                  <a:pt x="4599629" y="58257"/>
                </a:lnTo>
                <a:lnTo>
                  <a:pt x="4511257" y="52781"/>
                </a:lnTo>
                <a:lnTo>
                  <a:pt x="4422638" y="47551"/>
                </a:lnTo>
                <a:lnTo>
                  <a:pt x="4333767" y="42568"/>
                </a:lnTo>
                <a:lnTo>
                  <a:pt x="4244645" y="37839"/>
                </a:lnTo>
                <a:lnTo>
                  <a:pt x="4155267" y="33367"/>
                </a:lnTo>
                <a:lnTo>
                  <a:pt x="4065633" y="29157"/>
                </a:lnTo>
                <a:lnTo>
                  <a:pt x="3975741" y="25212"/>
                </a:lnTo>
                <a:lnTo>
                  <a:pt x="3885587" y="21537"/>
                </a:lnTo>
                <a:lnTo>
                  <a:pt x="3795171" y="18136"/>
                </a:lnTo>
                <a:lnTo>
                  <a:pt x="3704489" y="15012"/>
                </a:lnTo>
                <a:lnTo>
                  <a:pt x="3613541" y="12172"/>
                </a:lnTo>
                <a:lnTo>
                  <a:pt x="3522323" y="9617"/>
                </a:lnTo>
                <a:lnTo>
                  <a:pt x="3430835" y="7354"/>
                </a:lnTo>
                <a:lnTo>
                  <a:pt x="3339072" y="5385"/>
                </a:lnTo>
                <a:lnTo>
                  <a:pt x="3247035" y="3715"/>
                </a:lnTo>
                <a:lnTo>
                  <a:pt x="3154720" y="2349"/>
                </a:lnTo>
                <a:lnTo>
                  <a:pt x="3062125" y="1290"/>
                </a:lnTo>
                <a:lnTo>
                  <a:pt x="2969248" y="542"/>
                </a:lnTo>
                <a:lnTo>
                  <a:pt x="2876088" y="111"/>
                </a:lnTo>
                <a:lnTo>
                  <a:pt x="2782642" y="0"/>
                </a:lnTo>
                <a:lnTo>
                  <a:pt x="2688908" y="212"/>
                </a:lnTo>
                <a:lnTo>
                  <a:pt x="2594884" y="753"/>
                </a:lnTo>
                <a:lnTo>
                  <a:pt x="2500568" y="1627"/>
                </a:lnTo>
                <a:lnTo>
                  <a:pt x="2405958" y="2837"/>
                </a:lnTo>
                <a:lnTo>
                  <a:pt x="2311052" y="4389"/>
                </a:lnTo>
                <a:lnTo>
                  <a:pt x="2215847" y="6285"/>
                </a:lnTo>
                <a:lnTo>
                  <a:pt x="2120341" y="8531"/>
                </a:lnTo>
                <a:lnTo>
                  <a:pt x="2024534" y="11131"/>
                </a:lnTo>
                <a:lnTo>
                  <a:pt x="0" y="217540"/>
                </a:lnTo>
              </a:path>
            </a:pathLst>
          </a:custGeom>
          <a:ln w="314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3276343" y="9101830"/>
            <a:ext cx="16828134" cy="2207259"/>
          </a:xfrm>
          <a:custGeom>
            <a:avLst/>
            <a:gdLst/>
            <a:ahLst/>
            <a:cxnLst/>
            <a:rect l="l" t="t" r="r" b="b"/>
            <a:pathLst>
              <a:path w="16828135" h="2207259">
                <a:moveTo>
                  <a:pt x="0" y="2206727"/>
                </a:moveTo>
                <a:lnTo>
                  <a:pt x="52681" y="2180654"/>
                </a:lnTo>
                <a:lnTo>
                  <a:pt x="120032" y="2148097"/>
                </a:lnTo>
                <a:lnTo>
                  <a:pt x="187718" y="2116141"/>
                </a:lnTo>
                <a:lnTo>
                  <a:pt x="255732" y="2084783"/>
                </a:lnTo>
                <a:lnTo>
                  <a:pt x="324065" y="2054016"/>
                </a:lnTo>
                <a:lnTo>
                  <a:pt x="392709" y="2023836"/>
                </a:lnTo>
                <a:lnTo>
                  <a:pt x="461658" y="1994239"/>
                </a:lnTo>
                <a:lnTo>
                  <a:pt x="530902" y="1965218"/>
                </a:lnTo>
                <a:lnTo>
                  <a:pt x="600434" y="1936771"/>
                </a:lnTo>
                <a:lnTo>
                  <a:pt x="670246" y="1908891"/>
                </a:lnTo>
                <a:lnTo>
                  <a:pt x="740330" y="1881573"/>
                </a:lnTo>
                <a:lnTo>
                  <a:pt x="810678" y="1854813"/>
                </a:lnTo>
                <a:lnTo>
                  <a:pt x="881283" y="1828607"/>
                </a:lnTo>
                <a:lnTo>
                  <a:pt x="952135" y="1802948"/>
                </a:lnTo>
                <a:lnTo>
                  <a:pt x="1023229" y="1777832"/>
                </a:lnTo>
                <a:lnTo>
                  <a:pt x="1094554" y="1753255"/>
                </a:lnTo>
                <a:lnTo>
                  <a:pt x="1166105" y="1729211"/>
                </a:lnTo>
                <a:lnTo>
                  <a:pt x="1237872" y="1705696"/>
                </a:lnTo>
                <a:lnTo>
                  <a:pt x="1309847" y="1682704"/>
                </a:lnTo>
                <a:lnTo>
                  <a:pt x="1382024" y="1660231"/>
                </a:lnTo>
                <a:lnTo>
                  <a:pt x="1454394" y="1638272"/>
                </a:lnTo>
                <a:lnTo>
                  <a:pt x="1526948" y="1616822"/>
                </a:lnTo>
                <a:lnTo>
                  <a:pt x="1599680" y="1595876"/>
                </a:lnTo>
                <a:lnTo>
                  <a:pt x="1672582" y="1575429"/>
                </a:lnTo>
                <a:lnTo>
                  <a:pt x="1745644" y="1555477"/>
                </a:lnTo>
                <a:lnTo>
                  <a:pt x="1818860" y="1536014"/>
                </a:lnTo>
                <a:lnTo>
                  <a:pt x="1892221" y="1517036"/>
                </a:lnTo>
                <a:lnTo>
                  <a:pt x="1965721" y="1498538"/>
                </a:lnTo>
                <a:lnTo>
                  <a:pt x="2039349" y="1480514"/>
                </a:lnTo>
                <a:lnTo>
                  <a:pt x="2113100" y="1462961"/>
                </a:lnTo>
                <a:lnTo>
                  <a:pt x="2186964" y="1445872"/>
                </a:lnTo>
                <a:lnTo>
                  <a:pt x="2260935" y="1429244"/>
                </a:lnTo>
                <a:lnTo>
                  <a:pt x="2335004" y="1413071"/>
                </a:lnTo>
                <a:lnTo>
                  <a:pt x="2409162" y="1397349"/>
                </a:lnTo>
                <a:lnTo>
                  <a:pt x="2483403" y="1382072"/>
                </a:lnTo>
                <a:lnTo>
                  <a:pt x="2557719" y="1367236"/>
                </a:lnTo>
                <a:lnTo>
                  <a:pt x="2632101" y="1352836"/>
                </a:lnTo>
                <a:lnTo>
                  <a:pt x="2706541" y="1338867"/>
                </a:lnTo>
                <a:lnTo>
                  <a:pt x="2781032" y="1325323"/>
                </a:lnTo>
                <a:lnTo>
                  <a:pt x="2855566" y="1312201"/>
                </a:lnTo>
                <a:lnTo>
                  <a:pt x="2930135" y="1299496"/>
                </a:lnTo>
                <a:lnTo>
                  <a:pt x="3004730" y="1287201"/>
                </a:lnTo>
                <a:lnTo>
                  <a:pt x="3079345" y="1275314"/>
                </a:lnTo>
                <a:lnTo>
                  <a:pt x="3153970" y="1263828"/>
                </a:lnTo>
                <a:lnTo>
                  <a:pt x="3228599" y="1252738"/>
                </a:lnTo>
                <a:lnTo>
                  <a:pt x="3303223" y="1242041"/>
                </a:lnTo>
                <a:lnTo>
                  <a:pt x="3377835" y="1231731"/>
                </a:lnTo>
                <a:lnTo>
                  <a:pt x="3452426" y="1221803"/>
                </a:lnTo>
                <a:lnTo>
                  <a:pt x="3526988" y="1212252"/>
                </a:lnTo>
                <a:lnTo>
                  <a:pt x="3601515" y="1203074"/>
                </a:lnTo>
                <a:lnTo>
                  <a:pt x="3675997" y="1194263"/>
                </a:lnTo>
                <a:lnTo>
                  <a:pt x="3750426" y="1185815"/>
                </a:lnTo>
                <a:lnTo>
                  <a:pt x="3824796" y="1177724"/>
                </a:lnTo>
                <a:lnTo>
                  <a:pt x="3899098" y="1169987"/>
                </a:lnTo>
                <a:lnTo>
                  <a:pt x="3973324" y="1162597"/>
                </a:lnTo>
                <a:lnTo>
                  <a:pt x="4047466" y="1155551"/>
                </a:lnTo>
                <a:lnTo>
                  <a:pt x="4121517" y="1148843"/>
                </a:lnTo>
                <a:lnTo>
                  <a:pt x="4195467" y="1142468"/>
                </a:lnTo>
                <a:lnTo>
                  <a:pt x="4269311" y="1136422"/>
                </a:lnTo>
                <a:lnTo>
                  <a:pt x="4343039" y="1130699"/>
                </a:lnTo>
                <a:lnTo>
                  <a:pt x="4416643" y="1125296"/>
                </a:lnTo>
                <a:lnTo>
                  <a:pt x="4490116" y="1120206"/>
                </a:lnTo>
                <a:lnTo>
                  <a:pt x="4563451" y="1115425"/>
                </a:lnTo>
                <a:lnTo>
                  <a:pt x="4636638" y="1110948"/>
                </a:lnTo>
                <a:lnTo>
                  <a:pt x="4709670" y="1106770"/>
                </a:lnTo>
                <a:lnTo>
                  <a:pt x="4782539" y="1102887"/>
                </a:lnTo>
                <a:lnTo>
                  <a:pt x="4855238" y="1099293"/>
                </a:lnTo>
                <a:lnTo>
                  <a:pt x="4927758" y="1095984"/>
                </a:lnTo>
                <a:lnTo>
                  <a:pt x="5000091" y="1092954"/>
                </a:lnTo>
                <a:lnTo>
                  <a:pt x="5072230" y="1090200"/>
                </a:lnTo>
                <a:lnTo>
                  <a:pt x="5144166" y="1087715"/>
                </a:lnTo>
                <a:lnTo>
                  <a:pt x="5215893" y="1085495"/>
                </a:lnTo>
                <a:lnTo>
                  <a:pt x="5287400" y="1083536"/>
                </a:lnTo>
                <a:lnTo>
                  <a:pt x="5358682" y="1081832"/>
                </a:lnTo>
                <a:lnTo>
                  <a:pt x="5429730" y="1080378"/>
                </a:lnTo>
                <a:lnTo>
                  <a:pt x="5500536" y="1079170"/>
                </a:lnTo>
                <a:lnTo>
                  <a:pt x="5571092" y="1078203"/>
                </a:lnTo>
                <a:lnTo>
                  <a:pt x="5641390" y="1077471"/>
                </a:lnTo>
                <a:lnTo>
                  <a:pt x="5711423" y="1076970"/>
                </a:lnTo>
                <a:lnTo>
                  <a:pt x="5781182" y="1076696"/>
                </a:lnTo>
                <a:lnTo>
                  <a:pt x="5850659" y="1076642"/>
                </a:lnTo>
                <a:lnTo>
                  <a:pt x="5919847" y="1076805"/>
                </a:lnTo>
                <a:lnTo>
                  <a:pt x="5988738" y="1077179"/>
                </a:lnTo>
                <a:lnTo>
                  <a:pt x="6057324" y="1077760"/>
                </a:lnTo>
                <a:lnTo>
                  <a:pt x="6125596" y="1078543"/>
                </a:lnTo>
                <a:lnTo>
                  <a:pt x="6193548" y="1079522"/>
                </a:lnTo>
                <a:lnTo>
                  <a:pt x="6261170" y="1080693"/>
                </a:lnTo>
                <a:lnTo>
                  <a:pt x="6328456" y="1082051"/>
                </a:lnTo>
                <a:lnTo>
                  <a:pt x="6395397" y="1083591"/>
                </a:lnTo>
                <a:lnTo>
                  <a:pt x="6461986" y="1085309"/>
                </a:lnTo>
                <a:lnTo>
                  <a:pt x="6528213" y="1087199"/>
                </a:lnTo>
                <a:lnTo>
                  <a:pt x="6594073" y="1089256"/>
                </a:lnTo>
                <a:lnTo>
                  <a:pt x="6659556" y="1091477"/>
                </a:lnTo>
                <a:lnTo>
                  <a:pt x="6724655" y="1093854"/>
                </a:lnTo>
                <a:lnTo>
                  <a:pt x="6789361" y="1096385"/>
                </a:lnTo>
                <a:lnTo>
                  <a:pt x="6853668" y="1099064"/>
                </a:lnTo>
                <a:lnTo>
                  <a:pt x="6917566" y="1101886"/>
                </a:lnTo>
                <a:lnTo>
                  <a:pt x="6981049" y="1104846"/>
                </a:lnTo>
                <a:lnTo>
                  <a:pt x="7044108" y="1107939"/>
                </a:lnTo>
                <a:lnTo>
                  <a:pt x="7106735" y="1111161"/>
                </a:lnTo>
                <a:lnTo>
                  <a:pt x="7168922" y="1114506"/>
                </a:lnTo>
                <a:lnTo>
                  <a:pt x="7230662" y="1117971"/>
                </a:lnTo>
                <a:lnTo>
                  <a:pt x="7291947" y="1121549"/>
                </a:lnTo>
                <a:lnTo>
                  <a:pt x="7352768" y="1125236"/>
                </a:lnTo>
                <a:lnTo>
                  <a:pt x="7413118" y="1129027"/>
                </a:lnTo>
                <a:lnTo>
                  <a:pt x="7472988" y="1132917"/>
                </a:lnTo>
                <a:lnTo>
                  <a:pt x="7532372" y="1136902"/>
                </a:lnTo>
                <a:lnTo>
                  <a:pt x="7591260" y="1140976"/>
                </a:lnTo>
                <a:lnTo>
                  <a:pt x="7649646" y="1145134"/>
                </a:lnTo>
                <a:lnTo>
                  <a:pt x="7707521" y="1149373"/>
                </a:lnTo>
                <a:lnTo>
                  <a:pt x="7764878" y="1153686"/>
                </a:lnTo>
                <a:lnTo>
                  <a:pt x="7821707" y="1158069"/>
                </a:lnTo>
                <a:lnTo>
                  <a:pt x="7878002" y="1162517"/>
                </a:lnTo>
                <a:lnTo>
                  <a:pt x="7933755" y="1167025"/>
                </a:lnTo>
                <a:lnTo>
                  <a:pt x="7988957" y="1171589"/>
                </a:lnTo>
                <a:lnTo>
                  <a:pt x="8043602" y="1176203"/>
                </a:lnTo>
                <a:lnTo>
                  <a:pt x="8097680" y="1180863"/>
                </a:lnTo>
                <a:lnTo>
                  <a:pt x="8151184" y="1185563"/>
                </a:lnTo>
                <a:lnTo>
                  <a:pt x="8204106" y="1190299"/>
                </a:lnTo>
                <a:lnTo>
                  <a:pt x="8256438" y="1195066"/>
                </a:lnTo>
                <a:lnTo>
                  <a:pt x="8308172" y="1199859"/>
                </a:lnTo>
                <a:lnTo>
                  <a:pt x="8359301" y="1204673"/>
                </a:lnTo>
                <a:lnTo>
                  <a:pt x="8409816" y="1209503"/>
                </a:lnTo>
                <a:lnTo>
                  <a:pt x="8459709" y="1214345"/>
                </a:lnTo>
                <a:lnTo>
                  <a:pt x="8508974" y="1219193"/>
                </a:lnTo>
                <a:lnTo>
                  <a:pt x="8557600" y="1224043"/>
                </a:lnTo>
                <a:lnTo>
                  <a:pt x="8605582" y="1228890"/>
                </a:lnTo>
                <a:lnTo>
                  <a:pt x="8652911" y="1233728"/>
                </a:lnTo>
                <a:lnTo>
                  <a:pt x="8699578" y="1238554"/>
                </a:lnTo>
                <a:lnTo>
                  <a:pt x="8745576" y="1243361"/>
                </a:lnTo>
                <a:lnTo>
                  <a:pt x="8790898" y="1248146"/>
                </a:lnTo>
                <a:lnTo>
                  <a:pt x="8835535" y="1252903"/>
                </a:lnTo>
                <a:lnTo>
                  <a:pt x="8879479" y="1257628"/>
                </a:lnTo>
                <a:lnTo>
                  <a:pt x="8922723" y="1262315"/>
                </a:lnTo>
                <a:lnTo>
                  <a:pt x="8965258" y="1266960"/>
                </a:lnTo>
                <a:lnTo>
                  <a:pt x="9007077" y="1271558"/>
                </a:lnTo>
                <a:lnTo>
                  <a:pt x="9048172" y="1276104"/>
                </a:lnTo>
                <a:lnTo>
                  <a:pt x="9088534" y="1280593"/>
                </a:lnTo>
                <a:lnTo>
                  <a:pt x="9128156" y="1285020"/>
                </a:lnTo>
                <a:lnTo>
                  <a:pt x="9167030" y="1289381"/>
                </a:lnTo>
                <a:lnTo>
                  <a:pt x="9205148" y="1293669"/>
                </a:lnTo>
                <a:lnTo>
                  <a:pt x="9279085" y="1302013"/>
                </a:lnTo>
                <a:lnTo>
                  <a:pt x="9314888" y="1306058"/>
                </a:lnTo>
                <a:lnTo>
                  <a:pt x="9349904" y="1310012"/>
                </a:lnTo>
                <a:lnTo>
                  <a:pt x="9417541" y="1317627"/>
                </a:lnTo>
                <a:lnTo>
                  <a:pt x="9481932" y="1324820"/>
                </a:lnTo>
                <a:lnTo>
                  <a:pt x="9543015" y="1331550"/>
                </a:lnTo>
                <a:lnTo>
                  <a:pt x="9600727" y="1337780"/>
                </a:lnTo>
                <a:lnTo>
                  <a:pt x="9655003" y="1343470"/>
                </a:lnTo>
                <a:lnTo>
                  <a:pt x="9705782" y="1348581"/>
                </a:lnTo>
                <a:lnTo>
                  <a:pt x="9752999" y="1353073"/>
                </a:lnTo>
                <a:lnTo>
                  <a:pt x="9775252" y="1355076"/>
                </a:lnTo>
                <a:lnTo>
                  <a:pt x="9695911" y="1350686"/>
                </a:lnTo>
                <a:lnTo>
                  <a:pt x="9742610" y="1354789"/>
                </a:lnTo>
                <a:lnTo>
                  <a:pt x="9789544" y="1358894"/>
                </a:lnTo>
                <a:lnTo>
                  <a:pt x="9836709" y="1362998"/>
                </a:lnTo>
                <a:lnTo>
                  <a:pt x="9884100" y="1367098"/>
                </a:lnTo>
                <a:lnTo>
                  <a:pt x="9931712" y="1371190"/>
                </a:lnTo>
                <a:lnTo>
                  <a:pt x="9979539" y="1375271"/>
                </a:lnTo>
                <a:lnTo>
                  <a:pt x="10027578" y="1379338"/>
                </a:lnTo>
                <a:lnTo>
                  <a:pt x="10075822" y="1383388"/>
                </a:lnTo>
                <a:lnTo>
                  <a:pt x="10124267" y="1387416"/>
                </a:lnTo>
                <a:lnTo>
                  <a:pt x="10172908" y="1391420"/>
                </a:lnTo>
                <a:lnTo>
                  <a:pt x="10221741" y="1395396"/>
                </a:lnTo>
                <a:lnTo>
                  <a:pt x="10270759" y="1399340"/>
                </a:lnTo>
                <a:lnTo>
                  <a:pt x="10319959" y="1403251"/>
                </a:lnTo>
                <a:lnTo>
                  <a:pt x="10369334" y="1407124"/>
                </a:lnTo>
                <a:lnTo>
                  <a:pt x="10418881" y="1410955"/>
                </a:lnTo>
                <a:lnTo>
                  <a:pt x="10468595" y="1414742"/>
                </a:lnTo>
                <a:lnTo>
                  <a:pt x="10518469" y="1418481"/>
                </a:lnTo>
                <a:lnTo>
                  <a:pt x="10568500" y="1422169"/>
                </a:lnTo>
                <a:lnTo>
                  <a:pt x="10618682" y="1425802"/>
                </a:lnTo>
                <a:lnTo>
                  <a:pt x="10669011" y="1429377"/>
                </a:lnTo>
                <a:lnTo>
                  <a:pt x="10719482" y="1432891"/>
                </a:lnTo>
                <a:lnTo>
                  <a:pt x="10770088" y="1436340"/>
                </a:lnTo>
                <a:lnTo>
                  <a:pt x="10820827" y="1439721"/>
                </a:lnTo>
                <a:lnTo>
                  <a:pt x="10871692" y="1443031"/>
                </a:lnTo>
                <a:lnTo>
                  <a:pt x="10922679" y="1446266"/>
                </a:lnTo>
                <a:lnTo>
                  <a:pt x="10973782" y="1449423"/>
                </a:lnTo>
                <a:lnTo>
                  <a:pt x="11024997" y="1452499"/>
                </a:lnTo>
                <a:lnTo>
                  <a:pt x="11076319" y="1455489"/>
                </a:lnTo>
                <a:lnTo>
                  <a:pt x="11127743" y="1458392"/>
                </a:lnTo>
                <a:lnTo>
                  <a:pt x="11179264" y="1461203"/>
                </a:lnTo>
                <a:lnTo>
                  <a:pt x="11230877" y="1463919"/>
                </a:lnTo>
                <a:lnTo>
                  <a:pt x="11282577" y="1466537"/>
                </a:lnTo>
                <a:lnTo>
                  <a:pt x="11334358" y="1469053"/>
                </a:lnTo>
                <a:lnTo>
                  <a:pt x="11386217" y="1471465"/>
                </a:lnTo>
                <a:lnTo>
                  <a:pt x="11438148" y="1473768"/>
                </a:lnTo>
                <a:lnTo>
                  <a:pt x="11490146" y="1475959"/>
                </a:lnTo>
                <a:lnTo>
                  <a:pt x="11542207" y="1478036"/>
                </a:lnTo>
                <a:lnTo>
                  <a:pt x="11594324" y="1479994"/>
                </a:lnTo>
                <a:lnTo>
                  <a:pt x="11646494" y="1481830"/>
                </a:lnTo>
                <a:lnTo>
                  <a:pt x="11698711" y="1483542"/>
                </a:lnTo>
                <a:lnTo>
                  <a:pt x="11750971" y="1485125"/>
                </a:lnTo>
                <a:lnTo>
                  <a:pt x="11803268" y="1486576"/>
                </a:lnTo>
                <a:lnTo>
                  <a:pt x="11855598" y="1487892"/>
                </a:lnTo>
                <a:lnTo>
                  <a:pt x="11907955" y="1489069"/>
                </a:lnTo>
                <a:lnTo>
                  <a:pt x="11960334" y="1490105"/>
                </a:lnTo>
                <a:lnTo>
                  <a:pt x="12012731" y="1490995"/>
                </a:lnTo>
                <a:lnTo>
                  <a:pt x="12065141" y="1491737"/>
                </a:lnTo>
                <a:lnTo>
                  <a:pt x="12117559" y="1492327"/>
                </a:lnTo>
                <a:lnTo>
                  <a:pt x="12169979" y="1492762"/>
                </a:lnTo>
                <a:lnTo>
                  <a:pt x="12222397" y="1493038"/>
                </a:lnTo>
                <a:lnTo>
                  <a:pt x="12274808" y="1493152"/>
                </a:lnTo>
                <a:lnTo>
                  <a:pt x="12327207" y="1493100"/>
                </a:lnTo>
                <a:lnTo>
                  <a:pt x="12379589" y="1492880"/>
                </a:lnTo>
                <a:lnTo>
                  <a:pt x="12431948" y="1492488"/>
                </a:lnTo>
                <a:lnTo>
                  <a:pt x="12484281" y="1491921"/>
                </a:lnTo>
                <a:lnTo>
                  <a:pt x="12536582" y="1491175"/>
                </a:lnTo>
                <a:lnTo>
                  <a:pt x="12588846" y="1490246"/>
                </a:lnTo>
                <a:lnTo>
                  <a:pt x="12641068" y="1489132"/>
                </a:lnTo>
                <a:lnTo>
                  <a:pt x="12693243" y="1487830"/>
                </a:lnTo>
                <a:lnTo>
                  <a:pt x="12745366" y="1486335"/>
                </a:lnTo>
                <a:lnTo>
                  <a:pt x="12797433" y="1484645"/>
                </a:lnTo>
                <a:lnTo>
                  <a:pt x="12849438" y="1482755"/>
                </a:lnTo>
                <a:lnTo>
                  <a:pt x="12901376" y="1480664"/>
                </a:lnTo>
                <a:lnTo>
                  <a:pt x="12953243" y="1478367"/>
                </a:lnTo>
                <a:lnTo>
                  <a:pt x="13005033" y="1475861"/>
                </a:lnTo>
                <a:lnTo>
                  <a:pt x="13056742" y="1473142"/>
                </a:lnTo>
                <a:lnTo>
                  <a:pt x="13108364" y="1470208"/>
                </a:lnTo>
                <a:lnTo>
                  <a:pt x="13159895" y="1467055"/>
                </a:lnTo>
                <a:lnTo>
                  <a:pt x="13211329" y="1463680"/>
                </a:lnTo>
                <a:lnTo>
                  <a:pt x="13262662" y="1460078"/>
                </a:lnTo>
                <a:lnTo>
                  <a:pt x="13313889" y="1456248"/>
                </a:lnTo>
                <a:lnTo>
                  <a:pt x="13365004" y="1452185"/>
                </a:lnTo>
                <a:lnTo>
                  <a:pt x="13416004" y="1447887"/>
                </a:lnTo>
                <a:lnTo>
                  <a:pt x="13466882" y="1443349"/>
                </a:lnTo>
                <a:lnTo>
                  <a:pt x="13517634" y="1438569"/>
                </a:lnTo>
                <a:lnTo>
                  <a:pt x="13568255" y="1433542"/>
                </a:lnTo>
                <a:lnTo>
                  <a:pt x="13618740" y="1428267"/>
                </a:lnTo>
                <a:lnTo>
                  <a:pt x="13669084" y="1422739"/>
                </a:lnTo>
                <a:lnTo>
                  <a:pt x="13719282" y="1416955"/>
                </a:lnTo>
                <a:lnTo>
                  <a:pt x="13769329" y="1410912"/>
                </a:lnTo>
                <a:lnTo>
                  <a:pt x="13819221" y="1404606"/>
                </a:lnTo>
                <a:lnTo>
                  <a:pt x="13868951" y="1398034"/>
                </a:lnTo>
                <a:lnTo>
                  <a:pt x="13918516" y="1391193"/>
                </a:lnTo>
                <a:lnTo>
                  <a:pt x="13967910" y="1384079"/>
                </a:lnTo>
                <a:lnTo>
                  <a:pt x="14017128" y="1376689"/>
                </a:lnTo>
                <a:lnTo>
                  <a:pt x="14066166" y="1369020"/>
                </a:lnTo>
                <a:lnTo>
                  <a:pt x="14115019" y="1361067"/>
                </a:lnTo>
                <a:lnTo>
                  <a:pt x="14163680" y="1352829"/>
                </a:lnTo>
                <a:lnTo>
                  <a:pt x="14212146" y="1344301"/>
                </a:lnTo>
                <a:lnTo>
                  <a:pt x="14260412" y="1335480"/>
                </a:lnTo>
                <a:lnTo>
                  <a:pt x="14308473" y="1326363"/>
                </a:lnTo>
                <a:lnTo>
                  <a:pt x="14356322" y="1316947"/>
                </a:lnTo>
                <a:lnTo>
                  <a:pt x="14403957" y="1307227"/>
                </a:lnTo>
                <a:lnTo>
                  <a:pt x="14451372" y="1297202"/>
                </a:lnTo>
                <a:lnTo>
                  <a:pt x="14498561" y="1286866"/>
                </a:lnTo>
                <a:lnTo>
                  <a:pt x="14545520" y="1276218"/>
                </a:lnTo>
                <a:lnTo>
                  <a:pt x="14592244" y="1265253"/>
                </a:lnTo>
                <a:lnTo>
                  <a:pt x="14638727" y="1253969"/>
                </a:lnTo>
                <a:lnTo>
                  <a:pt x="14684966" y="1242361"/>
                </a:lnTo>
                <a:lnTo>
                  <a:pt x="14730955" y="1230428"/>
                </a:lnTo>
                <a:lnTo>
                  <a:pt x="14776689" y="1218164"/>
                </a:lnTo>
                <a:lnTo>
                  <a:pt x="14813965" y="1207868"/>
                </a:lnTo>
                <a:lnTo>
                  <a:pt x="14851100" y="1197338"/>
                </a:lnTo>
                <a:lnTo>
                  <a:pt x="14888093" y="1186572"/>
                </a:lnTo>
                <a:lnTo>
                  <a:pt x="14924941" y="1175569"/>
                </a:lnTo>
                <a:lnTo>
                  <a:pt x="14961644" y="1164327"/>
                </a:lnTo>
                <a:lnTo>
                  <a:pt x="14998198" y="1152844"/>
                </a:lnTo>
                <a:lnTo>
                  <a:pt x="15034603" y="1141120"/>
                </a:lnTo>
                <a:lnTo>
                  <a:pt x="15070857" y="1129152"/>
                </a:lnTo>
                <a:lnTo>
                  <a:pt x="15106957" y="1116939"/>
                </a:lnTo>
                <a:lnTo>
                  <a:pt x="15178693" y="1091773"/>
                </a:lnTo>
                <a:lnTo>
                  <a:pt x="15249795" y="1065610"/>
                </a:lnTo>
                <a:lnTo>
                  <a:pt x="15320251" y="1038438"/>
                </a:lnTo>
                <a:lnTo>
                  <a:pt x="15390045" y="1010245"/>
                </a:lnTo>
                <a:lnTo>
                  <a:pt x="15459166" y="981019"/>
                </a:lnTo>
                <a:lnTo>
                  <a:pt x="15527597" y="950749"/>
                </a:lnTo>
                <a:lnTo>
                  <a:pt x="15595327" y="919422"/>
                </a:lnTo>
                <a:lnTo>
                  <a:pt x="15662340" y="887027"/>
                </a:lnTo>
                <a:lnTo>
                  <a:pt x="15728623" y="853552"/>
                </a:lnTo>
                <a:lnTo>
                  <a:pt x="15794161" y="818985"/>
                </a:lnTo>
                <a:lnTo>
                  <a:pt x="15858942" y="783315"/>
                </a:lnTo>
                <a:lnTo>
                  <a:pt x="15922951" y="746529"/>
                </a:lnTo>
                <a:lnTo>
                  <a:pt x="15986174" y="708615"/>
                </a:lnTo>
                <a:lnTo>
                  <a:pt x="16048598" y="669562"/>
                </a:lnTo>
                <a:lnTo>
                  <a:pt x="16110207" y="629357"/>
                </a:lnTo>
                <a:lnTo>
                  <a:pt x="16170990" y="587990"/>
                </a:lnTo>
                <a:lnTo>
                  <a:pt x="16230931" y="545448"/>
                </a:lnTo>
                <a:lnTo>
                  <a:pt x="16290016" y="501719"/>
                </a:lnTo>
                <a:lnTo>
                  <a:pt x="16348233" y="456791"/>
                </a:lnTo>
                <a:lnTo>
                  <a:pt x="16405566" y="410653"/>
                </a:lnTo>
                <a:lnTo>
                  <a:pt x="16462003" y="363293"/>
                </a:lnTo>
                <a:lnTo>
                  <a:pt x="16517528" y="314699"/>
                </a:lnTo>
                <a:lnTo>
                  <a:pt x="16572129" y="264858"/>
                </a:lnTo>
                <a:lnTo>
                  <a:pt x="16625791" y="213760"/>
                </a:lnTo>
                <a:lnTo>
                  <a:pt x="16678501" y="161392"/>
                </a:lnTo>
                <a:lnTo>
                  <a:pt x="16730244" y="107743"/>
                </a:lnTo>
                <a:lnTo>
                  <a:pt x="16781006" y="52800"/>
                </a:lnTo>
                <a:lnTo>
                  <a:pt x="16806016" y="24840"/>
                </a:lnTo>
                <a:lnTo>
                  <a:pt x="16827758" y="0"/>
                </a:lnTo>
              </a:path>
            </a:pathLst>
          </a:custGeom>
          <a:ln w="31412">
            <a:solidFill>
              <a:srgbClr val="E2CE8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10777" y="431651"/>
            <a:ext cx="12482542" cy="12157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900" b="0" i="0">
                <a:solidFill>
                  <a:srgbClr val="53474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69"/>
            <a:ext cx="1809369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2791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2791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5" y="10517696"/>
            <a:ext cx="4623943" cy="2791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6943">
        <a:defRPr>
          <a:latin typeface="+mn-lt"/>
          <a:ea typeface="+mn-ea"/>
          <a:cs typeface="+mn-cs"/>
        </a:defRPr>
      </a:lvl2pPr>
      <a:lvl3pPr marL="913892">
        <a:defRPr>
          <a:latin typeface="+mn-lt"/>
          <a:ea typeface="+mn-ea"/>
          <a:cs typeface="+mn-cs"/>
        </a:defRPr>
      </a:lvl3pPr>
      <a:lvl4pPr marL="1370837">
        <a:defRPr>
          <a:latin typeface="+mn-lt"/>
          <a:ea typeface="+mn-ea"/>
          <a:cs typeface="+mn-cs"/>
        </a:defRPr>
      </a:lvl4pPr>
      <a:lvl5pPr marL="1827785">
        <a:defRPr>
          <a:latin typeface="+mn-lt"/>
          <a:ea typeface="+mn-ea"/>
          <a:cs typeface="+mn-cs"/>
        </a:defRPr>
      </a:lvl5pPr>
      <a:lvl6pPr marL="2284731">
        <a:defRPr>
          <a:latin typeface="+mn-lt"/>
          <a:ea typeface="+mn-ea"/>
          <a:cs typeface="+mn-cs"/>
        </a:defRPr>
      </a:lvl6pPr>
      <a:lvl7pPr marL="2741675">
        <a:defRPr>
          <a:latin typeface="+mn-lt"/>
          <a:ea typeface="+mn-ea"/>
          <a:cs typeface="+mn-cs"/>
        </a:defRPr>
      </a:lvl7pPr>
      <a:lvl8pPr marL="3198620">
        <a:defRPr>
          <a:latin typeface="+mn-lt"/>
          <a:ea typeface="+mn-ea"/>
          <a:cs typeface="+mn-cs"/>
        </a:defRPr>
      </a:lvl8pPr>
      <a:lvl9pPr marL="3655563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6943">
        <a:defRPr>
          <a:latin typeface="+mn-lt"/>
          <a:ea typeface="+mn-ea"/>
          <a:cs typeface="+mn-cs"/>
        </a:defRPr>
      </a:lvl2pPr>
      <a:lvl3pPr marL="913892">
        <a:defRPr>
          <a:latin typeface="+mn-lt"/>
          <a:ea typeface="+mn-ea"/>
          <a:cs typeface="+mn-cs"/>
        </a:defRPr>
      </a:lvl3pPr>
      <a:lvl4pPr marL="1370837">
        <a:defRPr>
          <a:latin typeface="+mn-lt"/>
          <a:ea typeface="+mn-ea"/>
          <a:cs typeface="+mn-cs"/>
        </a:defRPr>
      </a:lvl4pPr>
      <a:lvl5pPr marL="1827785">
        <a:defRPr>
          <a:latin typeface="+mn-lt"/>
          <a:ea typeface="+mn-ea"/>
          <a:cs typeface="+mn-cs"/>
        </a:defRPr>
      </a:lvl5pPr>
      <a:lvl6pPr marL="2284731">
        <a:defRPr>
          <a:latin typeface="+mn-lt"/>
          <a:ea typeface="+mn-ea"/>
          <a:cs typeface="+mn-cs"/>
        </a:defRPr>
      </a:lvl6pPr>
      <a:lvl7pPr marL="2741675">
        <a:defRPr>
          <a:latin typeface="+mn-lt"/>
          <a:ea typeface="+mn-ea"/>
          <a:cs typeface="+mn-cs"/>
        </a:defRPr>
      </a:lvl7pPr>
      <a:lvl8pPr marL="3198620">
        <a:defRPr>
          <a:latin typeface="+mn-lt"/>
          <a:ea typeface="+mn-ea"/>
          <a:cs typeface="+mn-cs"/>
        </a:defRPr>
      </a:lvl8pPr>
      <a:lvl9pPr marL="3655563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06922" y="676229"/>
            <a:ext cx="4048014" cy="21462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302126" y="10132834"/>
            <a:ext cx="11755755" cy="1176020"/>
          </a:xfrm>
          <a:custGeom>
            <a:avLst/>
            <a:gdLst/>
            <a:ahLst/>
            <a:cxnLst/>
            <a:rect l="l" t="t" r="r" b="b"/>
            <a:pathLst>
              <a:path w="11755755" h="1176020">
                <a:moveTo>
                  <a:pt x="4460013" y="0"/>
                </a:moveTo>
                <a:lnTo>
                  <a:pt x="100688" y="1103627"/>
                </a:lnTo>
                <a:lnTo>
                  <a:pt x="0" y="1175722"/>
                </a:lnTo>
                <a:lnTo>
                  <a:pt x="2423324" y="1175722"/>
                </a:lnTo>
                <a:lnTo>
                  <a:pt x="2460337" y="1159113"/>
                </a:lnTo>
                <a:lnTo>
                  <a:pt x="2529355" y="1128852"/>
                </a:lnTo>
                <a:lnTo>
                  <a:pt x="2668149" y="1070079"/>
                </a:lnTo>
                <a:lnTo>
                  <a:pt x="2807904" y="1013606"/>
                </a:lnTo>
                <a:lnTo>
                  <a:pt x="2948562" y="959395"/>
                </a:lnTo>
                <a:lnTo>
                  <a:pt x="3090065" y="907406"/>
                </a:lnTo>
                <a:lnTo>
                  <a:pt x="3232354" y="857600"/>
                </a:lnTo>
                <a:lnTo>
                  <a:pt x="3375370" y="809937"/>
                </a:lnTo>
                <a:lnTo>
                  <a:pt x="3519056" y="764379"/>
                </a:lnTo>
                <a:lnTo>
                  <a:pt x="3663353" y="720886"/>
                </a:lnTo>
                <a:lnTo>
                  <a:pt x="3808203" y="679418"/>
                </a:lnTo>
                <a:lnTo>
                  <a:pt x="3953546" y="639937"/>
                </a:lnTo>
                <a:lnTo>
                  <a:pt x="4099325" y="602404"/>
                </a:lnTo>
                <a:lnTo>
                  <a:pt x="4245481" y="566778"/>
                </a:lnTo>
                <a:lnTo>
                  <a:pt x="4465294" y="516831"/>
                </a:lnTo>
                <a:lnTo>
                  <a:pt x="4685627" y="470957"/>
                </a:lnTo>
                <a:lnTo>
                  <a:pt x="4906283" y="429022"/>
                </a:lnTo>
                <a:lnTo>
                  <a:pt x="5127064" y="390894"/>
                </a:lnTo>
                <a:lnTo>
                  <a:pt x="5347773" y="356440"/>
                </a:lnTo>
                <a:lnTo>
                  <a:pt x="5568213" y="325529"/>
                </a:lnTo>
                <a:lnTo>
                  <a:pt x="5861374" y="289595"/>
                </a:lnTo>
                <a:lnTo>
                  <a:pt x="6153239" y="259408"/>
                </a:lnTo>
                <a:lnTo>
                  <a:pt x="6443339" y="234655"/>
                </a:lnTo>
                <a:lnTo>
                  <a:pt x="6731209" y="215020"/>
                </a:lnTo>
                <a:lnTo>
                  <a:pt x="7087195" y="197197"/>
                </a:lnTo>
                <a:lnTo>
                  <a:pt x="7407516" y="186997"/>
                </a:lnTo>
                <a:lnTo>
                  <a:pt x="4460013" y="0"/>
                </a:lnTo>
                <a:close/>
              </a:path>
              <a:path w="11755755" h="1176020">
                <a:moveTo>
                  <a:pt x="7918894" y="181383"/>
                </a:moveTo>
                <a:lnTo>
                  <a:pt x="7782865" y="181621"/>
                </a:lnTo>
                <a:lnTo>
                  <a:pt x="7407516" y="186997"/>
                </a:lnTo>
                <a:lnTo>
                  <a:pt x="11755197" y="462826"/>
                </a:lnTo>
                <a:lnTo>
                  <a:pt x="10414909" y="316312"/>
                </a:lnTo>
                <a:lnTo>
                  <a:pt x="9841428" y="264359"/>
                </a:lnTo>
                <a:lnTo>
                  <a:pt x="9325041" y="227383"/>
                </a:lnTo>
                <a:lnTo>
                  <a:pt x="8835023" y="201809"/>
                </a:lnTo>
                <a:lnTo>
                  <a:pt x="8385386" y="187124"/>
                </a:lnTo>
                <a:lnTo>
                  <a:pt x="7986473" y="181592"/>
                </a:lnTo>
                <a:lnTo>
                  <a:pt x="7918894" y="181383"/>
                </a:lnTo>
                <a:close/>
              </a:path>
            </a:pathLst>
          </a:custGeom>
          <a:solidFill>
            <a:srgbClr val="E2CE8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-2" y="9863787"/>
            <a:ext cx="20104100" cy="1287780"/>
          </a:xfrm>
          <a:custGeom>
            <a:avLst/>
            <a:gdLst/>
            <a:ahLst/>
            <a:cxnLst/>
            <a:rect l="l" t="t" r="r" b="b"/>
            <a:pathLst>
              <a:path w="20104100" h="1287779">
                <a:moveTo>
                  <a:pt x="20104100" y="536605"/>
                </a:moveTo>
                <a:lnTo>
                  <a:pt x="17905053" y="1025375"/>
                </a:lnTo>
                <a:lnTo>
                  <a:pt x="17828359" y="1040137"/>
                </a:lnTo>
                <a:lnTo>
                  <a:pt x="17751775" y="1054424"/>
                </a:lnTo>
                <a:lnTo>
                  <a:pt x="17675300" y="1068240"/>
                </a:lnTo>
                <a:lnTo>
                  <a:pt x="17598931" y="1081588"/>
                </a:lnTo>
                <a:lnTo>
                  <a:pt x="17522666" y="1094472"/>
                </a:lnTo>
                <a:lnTo>
                  <a:pt x="17446503" y="1106898"/>
                </a:lnTo>
                <a:lnTo>
                  <a:pt x="17370441" y="1118869"/>
                </a:lnTo>
                <a:lnTo>
                  <a:pt x="17294476" y="1130389"/>
                </a:lnTo>
                <a:lnTo>
                  <a:pt x="17218607" y="1141463"/>
                </a:lnTo>
                <a:lnTo>
                  <a:pt x="17142832" y="1152095"/>
                </a:lnTo>
                <a:lnTo>
                  <a:pt x="17067148" y="1162288"/>
                </a:lnTo>
                <a:lnTo>
                  <a:pt x="16991554" y="1172048"/>
                </a:lnTo>
                <a:lnTo>
                  <a:pt x="16916047" y="1181378"/>
                </a:lnTo>
                <a:lnTo>
                  <a:pt x="16840626" y="1190283"/>
                </a:lnTo>
                <a:lnTo>
                  <a:pt x="16765288" y="1198766"/>
                </a:lnTo>
                <a:lnTo>
                  <a:pt x="16690032" y="1206832"/>
                </a:lnTo>
                <a:lnTo>
                  <a:pt x="16614855" y="1214485"/>
                </a:lnTo>
                <a:lnTo>
                  <a:pt x="16539754" y="1221729"/>
                </a:lnTo>
                <a:lnTo>
                  <a:pt x="16464729" y="1228569"/>
                </a:lnTo>
                <a:lnTo>
                  <a:pt x="16389776" y="1235008"/>
                </a:lnTo>
                <a:lnTo>
                  <a:pt x="16314895" y="1241051"/>
                </a:lnTo>
                <a:lnTo>
                  <a:pt x="16240082" y="1246703"/>
                </a:lnTo>
                <a:lnTo>
                  <a:pt x="16165335" y="1251966"/>
                </a:lnTo>
                <a:lnTo>
                  <a:pt x="16090654" y="1256846"/>
                </a:lnTo>
                <a:lnTo>
                  <a:pt x="16016034" y="1261346"/>
                </a:lnTo>
                <a:lnTo>
                  <a:pt x="15941475" y="1265471"/>
                </a:lnTo>
                <a:lnTo>
                  <a:pt x="15866975" y="1269225"/>
                </a:lnTo>
                <a:lnTo>
                  <a:pt x="15792530" y="1272613"/>
                </a:lnTo>
                <a:lnTo>
                  <a:pt x="15718140" y="1275637"/>
                </a:lnTo>
                <a:lnTo>
                  <a:pt x="15643802" y="1278303"/>
                </a:lnTo>
                <a:lnTo>
                  <a:pt x="15569513" y="1280615"/>
                </a:lnTo>
                <a:lnTo>
                  <a:pt x="15495273" y="1282576"/>
                </a:lnTo>
                <a:lnTo>
                  <a:pt x="15421078" y="1284192"/>
                </a:lnTo>
                <a:lnTo>
                  <a:pt x="15346927" y="1285466"/>
                </a:lnTo>
                <a:lnTo>
                  <a:pt x="15272818" y="1286402"/>
                </a:lnTo>
                <a:lnTo>
                  <a:pt x="15198748" y="1287005"/>
                </a:lnTo>
                <a:lnTo>
                  <a:pt x="15124716" y="1287279"/>
                </a:lnTo>
                <a:lnTo>
                  <a:pt x="15050718" y="1287228"/>
                </a:lnTo>
                <a:lnTo>
                  <a:pt x="14976755" y="1286856"/>
                </a:lnTo>
                <a:lnTo>
                  <a:pt x="14902822" y="1286168"/>
                </a:lnTo>
                <a:lnTo>
                  <a:pt x="14828918" y="1285167"/>
                </a:lnTo>
                <a:lnTo>
                  <a:pt x="14755042" y="1283857"/>
                </a:lnTo>
                <a:lnTo>
                  <a:pt x="14681190" y="1282244"/>
                </a:lnTo>
                <a:lnTo>
                  <a:pt x="14607362" y="1280331"/>
                </a:lnTo>
                <a:lnTo>
                  <a:pt x="14533554" y="1278122"/>
                </a:lnTo>
                <a:lnTo>
                  <a:pt x="14459764" y="1275622"/>
                </a:lnTo>
                <a:lnTo>
                  <a:pt x="14385991" y="1272835"/>
                </a:lnTo>
                <a:lnTo>
                  <a:pt x="14312233" y="1269764"/>
                </a:lnTo>
                <a:lnTo>
                  <a:pt x="14238487" y="1266414"/>
                </a:lnTo>
                <a:lnTo>
                  <a:pt x="14164752" y="1262790"/>
                </a:lnTo>
                <a:lnTo>
                  <a:pt x="14091024" y="1258895"/>
                </a:lnTo>
                <a:lnTo>
                  <a:pt x="14017303" y="1254734"/>
                </a:lnTo>
                <a:lnTo>
                  <a:pt x="13943586" y="1250311"/>
                </a:lnTo>
                <a:lnTo>
                  <a:pt x="13869871" y="1245630"/>
                </a:lnTo>
                <a:lnTo>
                  <a:pt x="13796156" y="1240695"/>
                </a:lnTo>
                <a:lnTo>
                  <a:pt x="13722438" y="1235510"/>
                </a:lnTo>
                <a:lnTo>
                  <a:pt x="13648716" y="1230080"/>
                </a:lnTo>
                <a:lnTo>
                  <a:pt x="13574988" y="1224409"/>
                </a:lnTo>
                <a:lnTo>
                  <a:pt x="13501252" y="1218500"/>
                </a:lnTo>
                <a:lnTo>
                  <a:pt x="13427505" y="1212359"/>
                </a:lnTo>
                <a:lnTo>
                  <a:pt x="13353745" y="1205989"/>
                </a:lnTo>
                <a:lnTo>
                  <a:pt x="13279971" y="1199395"/>
                </a:lnTo>
                <a:lnTo>
                  <a:pt x="13206179" y="1192580"/>
                </a:lnTo>
                <a:lnTo>
                  <a:pt x="13132369" y="1185550"/>
                </a:lnTo>
                <a:lnTo>
                  <a:pt x="13058538" y="1178307"/>
                </a:lnTo>
                <a:lnTo>
                  <a:pt x="12984684" y="1170857"/>
                </a:lnTo>
                <a:lnTo>
                  <a:pt x="12910805" y="1163203"/>
                </a:lnTo>
                <a:lnTo>
                  <a:pt x="12836899" y="1155350"/>
                </a:lnTo>
                <a:lnTo>
                  <a:pt x="12762963" y="1147302"/>
                </a:lnTo>
                <a:lnTo>
                  <a:pt x="12688996" y="1139062"/>
                </a:lnTo>
                <a:lnTo>
                  <a:pt x="12614995" y="1130636"/>
                </a:lnTo>
                <a:lnTo>
                  <a:pt x="12540959" y="1122028"/>
                </a:lnTo>
                <a:lnTo>
                  <a:pt x="12466885" y="1113241"/>
                </a:lnTo>
                <a:lnTo>
                  <a:pt x="12392772" y="1104280"/>
                </a:lnTo>
                <a:lnTo>
                  <a:pt x="12318616" y="1095149"/>
                </a:lnTo>
                <a:lnTo>
                  <a:pt x="12244417" y="1085851"/>
                </a:lnTo>
                <a:lnTo>
                  <a:pt x="12170172" y="1076393"/>
                </a:lnTo>
                <a:lnTo>
                  <a:pt x="12095878" y="1066777"/>
                </a:lnTo>
                <a:lnTo>
                  <a:pt x="12021535" y="1057007"/>
                </a:lnTo>
                <a:lnTo>
                  <a:pt x="11947139" y="1047089"/>
                </a:lnTo>
                <a:lnTo>
                  <a:pt x="11872689" y="1037025"/>
                </a:lnTo>
                <a:lnTo>
                  <a:pt x="11798182" y="1026821"/>
                </a:lnTo>
                <a:lnTo>
                  <a:pt x="11723617" y="1016481"/>
                </a:lnTo>
                <a:lnTo>
                  <a:pt x="11648992" y="1006008"/>
                </a:lnTo>
                <a:lnTo>
                  <a:pt x="11574303" y="995407"/>
                </a:lnTo>
                <a:lnTo>
                  <a:pt x="11499550" y="984682"/>
                </a:lnTo>
                <a:lnTo>
                  <a:pt x="11424730" y="973837"/>
                </a:lnTo>
                <a:lnTo>
                  <a:pt x="11349841" y="962877"/>
                </a:lnTo>
                <a:lnTo>
                  <a:pt x="11274881" y="951805"/>
                </a:lnTo>
                <a:lnTo>
                  <a:pt x="11199848" y="940626"/>
                </a:lnTo>
                <a:lnTo>
                  <a:pt x="11124740" y="929345"/>
                </a:lnTo>
                <a:lnTo>
                  <a:pt x="11049555" y="917964"/>
                </a:lnTo>
                <a:lnTo>
                  <a:pt x="10974290" y="906488"/>
                </a:lnTo>
                <a:lnTo>
                  <a:pt x="10898944" y="894923"/>
                </a:lnTo>
                <a:lnTo>
                  <a:pt x="10823514" y="883271"/>
                </a:lnTo>
                <a:lnTo>
                  <a:pt x="10747999" y="871537"/>
                </a:lnTo>
                <a:lnTo>
                  <a:pt x="10672395" y="859725"/>
                </a:lnTo>
                <a:lnTo>
                  <a:pt x="10596702" y="847839"/>
                </a:lnTo>
                <a:lnTo>
                  <a:pt x="10520918" y="835884"/>
                </a:lnTo>
                <a:lnTo>
                  <a:pt x="10445039" y="823863"/>
                </a:lnTo>
                <a:lnTo>
                  <a:pt x="10369064" y="811782"/>
                </a:lnTo>
                <a:lnTo>
                  <a:pt x="10292991" y="799643"/>
                </a:lnTo>
                <a:lnTo>
                  <a:pt x="10216818" y="787452"/>
                </a:lnTo>
                <a:lnTo>
                  <a:pt x="10140542" y="775212"/>
                </a:lnTo>
                <a:lnTo>
                  <a:pt x="10064163" y="762928"/>
                </a:lnTo>
                <a:lnTo>
                  <a:pt x="9987676" y="750604"/>
                </a:lnTo>
                <a:lnTo>
                  <a:pt x="9911081" y="738243"/>
                </a:lnTo>
                <a:lnTo>
                  <a:pt x="9834376" y="725851"/>
                </a:lnTo>
                <a:lnTo>
                  <a:pt x="9757558" y="713431"/>
                </a:lnTo>
                <a:lnTo>
                  <a:pt x="9680624" y="700988"/>
                </a:lnTo>
                <a:lnTo>
                  <a:pt x="9603574" y="688526"/>
                </a:lnTo>
                <a:lnTo>
                  <a:pt x="9526405" y="676048"/>
                </a:lnTo>
                <a:lnTo>
                  <a:pt x="9449115" y="663560"/>
                </a:lnTo>
                <a:lnTo>
                  <a:pt x="9371702" y="651065"/>
                </a:lnTo>
                <a:lnTo>
                  <a:pt x="9294164" y="638567"/>
                </a:lnTo>
                <a:lnTo>
                  <a:pt x="9216498" y="626072"/>
                </a:lnTo>
                <a:lnTo>
                  <a:pt x="9138702" y="613582"/>
                </a:lnTo>
                <a:lnTo>
                  <a:pt x="9060776" y="601102"/>
                </a:lnTo>
                <a:lnTo>
                  <a:pt x="8982715" y="588636"/>
                </a:lnTo>
                <a:lnTo>
                  <a:pt x="8904519" y="576189"/>
                </a:lnTo>
                <a:lnTo>
                  <a:pt x="8826185" y="563765"/>
                </a:lnTo>
                <a:lnTo>
                  <a:pt x="8747712" y="551367"/>
                </a:lnTo>
                <a:lnTo>
                  <a:pt x="8669096" y="539000"/>
                </a:lnTo>
                <a:lnTo>
                  <a:pt x="8590337" y="526669"/>
                </a:lnTo>
                <a:lnTo>
                  <a:pt x="8511431" y="514377"/>
                </a:lnTo>
                <a:lnTo>
                  <a:pt x="8432377" y="502129"/>
                </a:lnTo>
                <a:lnTo>
                  <a:pt x="8353173" y="489928"/>
                </a:lnTo>
                <a:lnTo>
                  <a:pt x="8273816" y="477779"/>
                </a:lnTo>
                <a:lnTo>
                  <a:pt x="8194305" y="465687"/>
                </a:lnTo>
                <a:lnTo>
                  <a:pt x="8114638" y="453654"/>
                </a:lnTo>
                <a:lnTo>
                  <a:pt x="8034812" y="441687"/>
                </a:lnTo>
                <a:lnTo>
                  <a:pt x="7954825" y="429788"/>
                </a:lnTo>
                <a:lnTo>
                  <a:pt x="7874675" y="417962"/>
                </a:lnTo>
                <a:lnTo>
                  <a:pt x="7794361" y="406213"/>
                </a:lnTo>
                <a:lnTo>
                  <a:pt x="7713879" y="394545"/>
                </a:lnTo>
                <a:lnTo>
                  <a:pt x="7633229" y="382963"/>
                </a:lnTo>
                <a:lnTo>
                  <a:pt x="7552407" y="371470"/>
                </a:lnTo>
                <a:lnTo>
                  <a:pt x="7471412" y="360072"/>
                </a:lnTo>
                <a:lnTo>
                  <a:pt x="7390242" y="348771"/>
                </a:lnTo>
                <a:lnTo>
                  <a:pt x="7308894" y="337572"/>
                </a:lnTo>
                <a:lnTo>
                  <a:pt x="7227367" y="326480"/>
                </a:lnTo>
                <a:lnTo>
                  <a:pt x="7145659" y="315499"/>
                </a:lnTo>
                <a:lnTo>
                  <a:pt x="7063767" y="304632"/>
                </a:lnTo>
                <a:lnTo>
                  <a:pt x="6981689" y="293885"/>
                </a:lnTo>
                <a:lnTo>
                  <a:pt x="6899423" y="283260"/>
                </a:lnTo>
                <a:lnTo>
                  <a:pt x="6816967" y="272763"/>
                </a:lnTo>
                <a:lnTo>
                  <a:pt x="6734319" y="262397"/>
                </a:lnTo>
                <a:lnTo>
                  <a:pt x="6651478" y="252167"/>
                </a:lnTo>
                <a:lnTo>
                  <a:pt x="6568440" y="242077"/>
                </a:lnTo>
                <a:lnTo>
                  <a:pt x="6485203" y="232131"/>
                </a:lnTo>
                <a:lnTo>
                  <a:pt x="6401767" y="222334"/>
                </a:lnTo>
                <a:lnTo>
                  <a:pt x="6318128" y="212689"/>
                </a:lnTo>
                <a:lnTo>
                  <a:pt x="6234284" y="203200"/>
                </a:lnTo>
                <a:lnTo>
                  <a:pt x="6150234" y="193873"/>
                </a:lnTo>
                <a:lnTo>
                  <a:pt x="6065976" y="184710"/>
                </a:lnTo>
                <a:lnTo>
                  <a:pt x="5981506" y="175717"/>
                </a:lnTo>
                <a:lnTo>
                  <a:pt x="5896824" y="166897"/>
                </a:lnTo>
                <a:lnTo>
                  <a:pt x="5811927" y="158254"/>
                </a:lnTo>
                <a:lnTo>
                  <a:pt x="5726812" y="149794"/>
                </a:lnTo>
                <a:lnTo>
                  <a:pt x="5641479" y="141519"/>
                </a:lnTo>
                <a:lnTo>
                  <a:pt x="5555924" y="133435"/>
                </a:lnTo>
                <a:lnTo>
                  <a:pt x="5470147" y="125545"/>
                </a:lnTo>
                <a:lnTo>
                  <a:pt x="5384143" y="117854"/>
                </a:lnTo>
                <a:lnTo>
                  <a:pt x="5297913" y="110365"/>
                </a:lnTo>
                <a:lnTo>
                  <a:pt x="5211452" y="103083"/>
                </a:lnTo>
                <a:lnTo>
                  <a:pt x="5124761" y="96013"/>
                </a:lnTo>
                <a:lnTo>
                  <a:pt x="5037835" y="89157"/>
                </a:lnTo>
                <a:lnTo>
                  <a:pt x="4950674" y="82522"/>
                </a:lnTo>
                <a:lnTo>
                  <a:pt x="4863275" y="76109"/>
                </a:lnTo>
                <a:lnTo>
                  <a:pt x="4775635" y="69925"/>
                </a:lnTo>
                <a:lnTo>
                  <a:pt x="4687754" y="63973"/>
                </a:lnTo>
                <a:lnTo>
                  <a:pt x="4599629" y="58257"/>
                </a:lnTo>
                <a:lnTo>
                  <a:pt x="4511257" y="52781"/>
                </a:lnTo>
                <a:lnTo>
                  <a:pt x="4422638" y="47551"/>
                </a:lnTo>
                <a:lnTo>
                  <a:pt x="4333767" y="42568"/>
                </a:lnTo>
                <a:lnTo>
                  <a:pt x="4244645" y="37839"/>
                </a:lnTo>
                <a:lnTo>
                  <a:pt x="4155267" y="33367"/>
                </a:lnTo>
                <a:lnTo>
                  <a:pt x="4065633" y="29157"/>
                </a:lnTo>
                <a:lnTo>
                  <a:pt x="3975741" y="25212"/>
                </a:lnTo>
                <a:lnTo>
                  <a:pt x="3885587" y="21537"/>
                </a:lnTo>
                <a:lnTo>
                  <a:pt x="3795171" y="18136"/>
                </a:lnTo>
                <a:lnTo>
                  <a:pt x="3704489" y="15012"/>
                </a:lnTo>
                <a:lnTo>
                  <a:pt x="3613541" y="12172"/>
                </a:lnTo>
                <a:lnTo>
                  <a:pt x="3522323" y="9617"/>
                </a:lnTo>
                <a:lnTo>
                  <a:pt x="3430835" y="7354"/>
                </a:lnTo>
                <a:lnTo>
                  <a:pt x="3339072" y="5385"/>
                </a:lnTo>
                <a:lnTo>
                  <a:pt x="3247035" y="3715"/>
                </a:lnTo>
                <a:lnTo>
                  <a:pt x="3154720" y="2349"/>
                </a:lnTo>
                <a:lnTo>
                  <a:pt x="3062125" y="1290"/>
                </a:lnTo>
                <a:lnTo>
                  <a:pt x="2969248" y="542"/>
                </a:lnTo>
                <a:lnTo>
                  <a:pt x="2876088" y="111"/>
                </a:lnTo>
                <a:lnTo>
                  <a:pt x="2782642" y="0"/>
                </a:lnTo>
                <a:lnTo>
                  <a:pt x="2688908" y="212"/>
                </a:lnTo>
                <a:lnTo>
                  <a:pt x="2594884" y="753"/>
                </a:lnTo>
                <a:lnTo>
                  <a:pt x="2500568" y="1627"/>
                </a:lnTo>
                <a:lnTo>
                  <a:pt x="2405958" y="2837"/>
                </a:lnTo>
                <a:lnTo>
                  <a:pt x="2311052" y="4389"/>
                </a:lnTo>
                <a:lnTo>
                  <a:pt x="2215847" y="6285"/>
                </a:lnTo>
                <a:lnTo>
                  <a:pt x="2120341" y="8531"/>
                </a:lnTo>
                <a:lnTo>
                  <a:pt x="2024534" y="11131"/>
                </a:lnTo>
                <a:lnTo>
                  <a:pt x="0" y="217540"/>
                </a:lnTo>
              </a:path>
            </a:pathLst>
          </a:custGeom>
          <a:ln w="314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3276342" y="9101828"/>
            <a:ext cx="16828135" cy="2207260"/>
          </a:xfrm>
          <a:custGeom>
            <a:avLst/>
            <a:gdLst/>
            <a:ahLst/>
            <a:cxnLst/>
            <a:rect l="l" t="t" r="r" b="b"/>
            <a:pathLst>
              <a:path w="16828135" h="2207259">
                <a:moveTo>
                  <a:pt x="0" y="2206727"/>
                </a:moveTo>
                <a:lnTo>
                  <a:pt x="52681" y="2180654"/>
                </a:lnTo>
                <a:lnTo>
                  <a:pt x="120032" y="2148097"/>
                </a:lnTo>
                <a:lnTo>
                  <a:pt x="187718" y="2116141"/>
                </a:lnTo>
                <a:lnTo>
                  <a:pt x="255732" y="2084783"/>
                </a:lnTo>
                <a:lnTo>
                  <a:pt x="324065" y="2054016"/>
                </a:lnTo>
                <a:lnTo>
                  <a:pt x="392709" y="2023836"/>
                </a:lnTo>
                <a:lnTo>
                  <a:pt x="461658" y="1994239"/>
                </a:lnTo>
                <a:lnTo>
                  <a:pt x="530902" y="1965218"/>
                </a:lnTo>
                <a:lnTo>
                  <a:pt x="600434" y="1936771"/>
                </a:lnTo>
                <a:lnTo>
                  <a:pt x="670246" y="1908891"/>
                </a:lnTo>
                <a:lnTo>
                  <a:pt x="740330" y="1881573"/>
                </a:lnTo>
                <a:lnTo>
                  <a:pt x="810678" y="1854813"/>
                </a:lnTo>
                <a:lnTo>
                  <a:pt x="881283" y="1828607"/>
                </a:lnTo>
                <a:lnTo>
                  <a:pt x="952135" y="1802948"/>
                </a:lnTo>
                <a:lnTo>
                  <a:pt x="1023229" y="1777832"/>
                </a:lnTo>
                <a:lnTo>
                  <a:pt x="1094554" y="1753255"/>
                </a:lnTo>
                <a:lnTo>
                  <a:pt x="1166105" y="1729211"/>
                </a:lnTo>
                <a:lnTo>
                  <a:pt x="1237872" y="1705696"/>
                </a:lnTo>
                <a:lnTo>
                  <a:pt x="1309847" y="1682704"/>
                </a:lnTo>
                <a:lnTo>
                  <a:pt x="1382024" y="1660231"/>
                </a:lnTo>
                <a:lnTo>
                  <a:pt x="1454394" y="1638272"/>
                </a:lnTo>
                <a:lnTo>
                  <a:pt x="1526948" y="1616822"/>
                </a:lnTo>
                <a:lnTo>
                  <a:pt x="1599680" y="1595876"/>
                </a:lnTo>
                <a:lnTo>
                  <a:pt x="1672582" y="1575429"/>
                </a:lnTo>
                <a:lnTo>
                  <a:pt x="1745644" y="1555477"/>
                </a:lnTo>
                <a:lnTo>
                  <a:pt x="1818860" y="1536014"/>
                </a:lnTo>
                <a:lnTo>
                  <a:pt x="1892221" y="1517036"/>
                </a:lnTo>
                <a:lnTo>
                  <a:pt x="1965721" y="1498538"/>
                </a:lnTo>
                <a:lnTo>
                  <a:pt x="2039349" y="1480514"/>
                </a:lnTo>
                <a:lnTo>
                  <a:pt x="2113100" y="1462961"/>
                </a:lnTo>
                <a:lnTo>
                  <a:pt x="2186964" y="1445872"/>
                </a:lnTo>
                <a:lnTo>
                  <a:pt x="2260935" y="1429244"/>
                </a:lnTo>
                <a:lnTo>
                  <a:pt x="2335004" y="1413071"/>
                </a:lnTo>
                <a:lnTo>
                  <a:pt x="2409162" y="1397349"/>
                </a:lnTo>
                <a:lnTo>
                  <a:pt x="2483403" y="1382072"/>
                </a:lnTo>
                <a:lnTo>
                  <a:pt x="2557719" y="1367236"/>
                </a:lnTo>
                <a:lnTo>
                  <a:pt x="2632101" y="1352836"/>
                </a:lnTo>
                <a:lnTo>
                  <a:pt x="2706541" y="1338867"/>
                </a:lnTo>
                <a:lnTo>
                  <a:pt x="2781032" y="1325323"/>
                </a:lnTo>
                <a:lnTo>
                  <a:pt x="2855566" y="1312201"/>
                </a:lnTo>
                <a:lnTo>
                  <a:pt x="2930135" y="1299496"/>
                </a:lnTo>
                <a:lnTo>
                  <a:pt x="3004730" y="1287201"/>
                </a:lnTo>
                <a:lnTo>
                  <a:pt x="3079345" y="1275314"/>
                </a:lnTo>
                <a:lnTo>
                  <a:pt x="3153970" y="1263828"/>
                </a:lnTo>
                <a:lnTo>
                  <a:pt x="3228599" y="1252738"/>
                </a:lnTo>
                <a:lnTo>
                  <a:pt x="3303223" y="1242041"/>
                </a:lnTo>
                <a:lnTo>
                  <a:pt x="3377835" y="1231731"/>
                </a:lnTo>
                <a:lnTo>
                  <a:pt x="3452426" y="1221803"/>
                </a:lnTo>
                <a:lnTo>
                  <a:pt x="3526988" y="1212252"/>
                </a:lnTo>
                <a:lnTo>
                  <a:pt x="3601515" y="1203074"/>
                </a:lnTo>
                <a:lnTo>
                  <a:pt x="3675997" y="1194263"/>
                </a:lnTo>
                <a:lnTo>
                  <a:pt x="3750426" y="1185815"/>
                </a:lnTo>
                <a:lnTo>
                  <a:pt x="3824796" y="1177724"/>
                </a:lnTo>
                <a:lnTo>
                  <a:pt x="3899098" y="1169987"/>
                </a:lnTo>
                <a:lnTo>
                  <a:pt x="3973324" y="1162597"/>
                </a:lnTo>
                <a:lnTo>
                  <a:pt x="4047466" y="1155551"/>
                </a:lnTo>
                <a:lnTo>
                  <a:pt x="4121517" y="1148843"/>
                </a:lnTo>
                <a:lnTo>
                  <a:pt x="4195467" y="1142468"/>
                </a:lnTo>
                <a:lnTo>
                  <a:pt x="4269311" y="1136422"/>
                </a:lnTo>
                <a:lnTo>
                  <a:pt x="4343039" y="1130699"/>
                </a:lnTo>
                <a:lnTo>
                  <a:pt x="4416643" y="1125296"/>
                </a:lnTo>
                <a:lnTo>
                  <a:pt x="4490116" y="1120206"/>
                </a:lnTo>
                <a:lnTo>
                  <a:pt x="4563451" y="1115425"/>
                </a:lnTo>
                <a:lnTo>
                  <a:pt x="4636638" y="1110948"/>
                </a:lnTo>
                <a:lnTo>
                  <a:pt x="4709670" y="1106770"/>
                </a:lnTo>
                <a:lnTo>
                  <a:pt x="4782539" y="1102887"/>
                </a:lnTo>
                <a:lnTo>
                  <a:pt x="4855238" y="1099293"/>
                </a:lnTo>
                <a:lnTo>
                  <a:pt x="4927758" y="1095984"/>
                </a:lnTo>
                <a:lnTo>
                  <a:pt x="5000091" y="1092954"/>
                </a:lnTo>
                <a:lnTo>
                  <a:pt x="5072230" y="1090200"/>
                </a:lnTo>
                <a:lnTo>
                  <a:pt x="5144166" y="1087715"/>
                </a:lnTo>
                <a:lnTo>
                  <a:pt x="5215893" y="1085495"/>
                </a:lnTo>
                <a:lnTo>
                  <a:pt x="5287400" y="1083536"/>
                </a:lnTo>
                <a:lnTo>
                  <a:pt x="5358682" y="1081832"/>
                </a:lnTo>
                <a:lnTo>
                  <a:pt x="5429730" y="1080378"/>
                </a:lnTo>
                <a:lnTo>
                  <a:pt x="5500536" y="1079170"/>
                </a:lnTo>
                <a:lnTo>
                  <a:pt x="5571092" y="1078203"/>
                </a:lnTo>
                <a:lnTo>
                  <a:pt x="5641390" y="1077471"/>
                </a:lnTo>
                <a:lnTo>
                  <a:pt x="5711423" y="1076970"/>
                </a:lnTo>
                <a:lnTo>
                  <a:pt x="5781182" y="1076696"/>
                </a:lnTo>
                <a:lnTo>
                  <a:pt x="5850659" y="1076642"/>
                </a:lnTo>
                <a:lnTo>
                  <a:pt x="5919847" y="1076805"/>
                </a:lnTo>
                <a:lnTo>
                  <a:pt x="5988738" y="1077179"/>
                </a:lnTo>
                <a:lnTo>
                  <a:pt x="6057324" y="1077760"/>
                </a:lnTo>
                <a:lnTo>
                  <a:pt x="6125596" y="1078543"/>
                </a:lnTo>
                <a:lnTo>
                  <a:pt x="6193548" y="1079522"/>
                </a:lnTo>
                <a:lnTo>
                  <a:pt x="6261170" y="1080693"/>
                </a:lnTo>
                <a:lnTo>
                  <a:pt x="6328456" y="1082051"/>
                </a:lnTo>
                <a:lnTo>
                  <a:pt x="6395397" y="1083591"/>
                </a:lnTo>
                <a:lnTo>
                  <a:pt x="6461986" y="1085309"/>
                </a:lnTo>
                <a:lnTo>
                  <a:pt x="6528213" y="1087199"/>
                </a:lnTo>
                <a:lnTo>
                  <a:pt x="6594073" y="1089256"/>
                </a:lnTo>
                <a:lnTo>
                  <a:pt x="6659556" y="1091477"/>
                </a:lnTo>
                <a:lnTo>
                  <a:pt x="6724655" y="1093854"/>
                </a:lnTo>
                <a:lnTo>
                  <a:pt x="6789361" y="1096385"/>
                </a:lnTo>
                <a:lnTo>
                  <a:pt x="6853668" y="1099064"/>
                </a:lnTo>
                <a:lnTo>
                  <a:pt x="6917566" y="1101886"/>
                </a:lnTo>
                <a:lnTo>
                  <a:pt x="6981049" y="1104846"/>
                </a:lnTo>
                <a:lnTo>
                  <a:pt x="7044108" y="1107939"/>
                </a:lnTo>
                <a:lnTo>
                  <a:pt x="7106735" y="1111161"/>
                </a:lnTo>
                <a:lnTo>
                  <a:pt x="7168922" y="1114506"/>
                </a:lnTo>
                <a:lnTo>
                  <a:pt x="7230662" y="1117971"/>
                </a:lnTo>
                <a:lnTo>
                  <a:pt x="7291947" y="1121549"/>
                </a:lnTo>
                <a:lnTo>
                  <a:pt x="7352768" y="1125236"/>
                </a:lnTo>
                <a:lnTo>
                  <a:pt x="7413118" y="1129027"/>
                </a:lnTo>
                <a:lnTo>
                  <a:pt x="7472988" y="1132917"/>
                </a:lnTo>
                <a:lnTo>
                  <a:pt x="7532372" y="1136902"/>
                </a:lnTo>
                <a:lnTo>
                  <a:pt x="7591260" y="1140976"/>
                </a:lnTo>
                <a:lnTo>
                  <a:pt x="7649646" y="1145134"/>
                </a:lnTo>
                <a:lnTo>
                  <a:pt x="7707521" y="1149373"/>
                </a:lnTo>
                <a:lnTo>
                  <a:pt x="7764878" y="1153686"/>
                </a:lnTo>
                <a:lnTo>
                  <a:pt x="7821707" y="1158069"/>
                </a:lnTo>
                <a:lnTo>
                  <a:pt x="7878002" y="1162517"/>
                </a:lnTo>
                <a:lnTo>
                  <a:pt x="7933755" y="1167025"/>
                </a:lnTo>
                <a:lnTo>
                  <a:pt x="7988957" y="1171589"/>
                </a:lnTo>
                <a:lnTo>
                  <a:pt x="8043602" y="1176203"/>
                </a:lnTo>
                <a:lnTo>
                  <a:pt x="8097680" y="1180863"/>
                </a:lnTo>
                <a:lnTo>
                  <a:pt x="8151184" y="1185563"/>
                </a:lnTo>
                <a:lnTo>
                  <a:pt x="8204106" y="1190299"/>
                </a:lnTo>
                <a:lnTo>
                  <a:pt x="8256438" y="1195066"/>
                </a:lnTo>
                <a:lnTo>
                  <a:pt x="8308172" y="1199859"/>
                </a:lnTo>
                <a:lnTo>
                  <a:pt x="8359301" y="1204673"/>
                </a:lnTo>
                <a:lnTo>
                  <a:pt x="8409816" y="1209503"/>
                </a:lnTo>
                <a:lnTo>
                  <a:pt x="8459709" y="1214345"/>
                </a:lnTo>
                <a:lnTo>
                  <a:pt x="8508974" y="1219193"/>
                </a:lnTo>
                <a:lnTo>
                  <a:pt x="8557600" y="1224043"/>
                </a:lnTo>
                <a:lnTo>
                  <a:pt x="8605582" y="1228890"/>
                </a:lnTo>
                <a:lnTo>
                  <a:pt x="8652911" y="1233728"/>
                </a:lnTo>
                <a:lnTo>
                  <a:pt x="8699578" y="1238554"/>
                </a:lnTo>
                <a:lnTo>
                  <a:pt x="8745576" y="1243361"/>
                </a:lnTo>
                <a:lnTo>
                  <a:pt x="8790898" y="1248146"/>
                </a:lnTo>
                <a:lnTo>
                  <a:pt x="8835535" y="1252903"/>
                </a:lnTo>
                <a:lnTo>
                  <a:pt x="8879479" y="1257628"/>
                </a:lnTo>
                <a:lnTo>
                  <a:pt x="8922723" y="1262315"/>
                </a:lnTo>
                <a:lnTo>
                  <a:pt x="8965258" y="1266960"/>
                </a:lnTo>
                <a:lnTo>
                  <a:pt x="9007077" y="1271558"/>
                </a:lnTo>
                <a:lnTo>
                  <a:pt x="9048172" y="1276104"/>
                </a:lnTo>
                <a:lnTo>
                  <a:pt x="9088534" y="1280593"/>
                </a:lnTo>
                <a:lnTo>
                  <a:pt x="9128156" y="1285020"/>
                </a:lnTo>
                <a:lnTo>
                  <a:pt x="9167030" y="1289381"/>
                </a:lnTo>
                <a:lnTo>
                  <a:pt x="9205148" y="1293669"/>
                </a:lnTo>
                <a:lnTo>
                  <a:pt x="9279085" y="1302013"/>
                </a:lnTo>
                <a:lnTo>
                  <a:pt x="9314888" y="1306058"/>
                </a:lnTo>
                <a:lnTo>
                  <a:pt x="9349904" y="1310012"/>
                </a:lnTo>
                <a:lnTo>
                  <a:pt x="9417541" y="1317627"/>
                </a:lnTo>
                <a:lnTo>
                  <a:pt x="9481932" y="1324820"/>
                </a:lnTo>
                <a:lnTo>
                  <a:pt x="9543015" y="1331550"/>
                </a:lnTo>
                <a:lnTo>
                  <a:pt x="9600727" y="1337780"/>
                </a:lnTo>
                <a:lnTo>
                  <a:pt x="9655003" y="1343470"/>
                </a:lnTo>
                <a:lnTo>
                  <a:pt x="9705782" y="1348581"/>
                </a:lnTo>
                <a:lnTo>
                  <a:pt x="9752999" y="1353073"/>
                </a:lnTo>
                <a:lnTo>
                  <a:pt x="9775252" y="1355076"/>
                </a:lnTo>
                <a:lnTo>
                  <a:pt x="9695911" y="1350686"/>
                </a:lnTo>
                <a:lnTo>
                  <a:pt x="9742610" y="1354789"/>
                </a:lnTo>
                <a:lnTo>
                  <a:pt x="9789544" y="1358894"/>
                </a:lnTo>
                <a:lnTo>
                  <a:pt x="9836709" y="1362998"/>
                </a:lnTo>
                <a:lnTo>
                  <a:pt x="9884100" y="1367098"/>
                </a:lnTo>
                <a:lnTo>
                  <a:pt x="9931712" y="1371190"/>
                </a:lnTo>
                <a:lnTo>
                  <a:pt x="9979539" y="1375271"/>
                </a:lnTo>
                <a:lnTo>
                  <a:pt x="10027578" y="1379338"/>
                </a:lnTo>
                <a:lnTo>
                  <a:pt x="10075822" y="1383388"/>
                </a:lnTo>
                <a:lnTo>
                  <a:pt x="10124267" y="1387416"/>
                </a:lnTo>
                <a:lnTo>
                  <a:pt x="10172908" y="1391420"/>
                </a:lnTo>
                <a:lnTo>
                  <a:pt x="10221741" y="1395396"/>
                </a:lnTo>
                <a:lnTo>
                  <a:pt x="10270759" y="1399340"/>
                </a:lnTo>
                <a:lnTo>
                  <a:pt x="10319959" y="1403251"/>
                </a:lnTo>
                <a:lnTo>
                  <a:pt x="10369334" y="1407124"/>
                </a:lnTo>
                <a:lnTo>
                  <a:pt x="10418881" y="1410955"/>
                </a:lnTo>
                <a:lnTo>
                  <a:pt x="10468595" y="1414742"/>
                </a:lnTo>
                <a:lnTo>
                  <a:pt x="10518469" y="1418481"/>
                </a:lnTo>
                <a:lnTo>
                  <a:pt x="10568500" y="1422169"/>
                </a:lnTo>
                <a:lnTo>
                  <a:pt x="10618682" y="1425802"/>
                </a:lnTo>
                <a:lnTo>
                  <a:pt x="10669011" y="1429377"/>
                </a:lnTo>
                <a:lnTo>
                  <a:pt x="10719482" y="1432891"/>
                </a:lnTo>
                <a:lnTo>
                  <a:pt x="10770088" y="1436340"/>
                </a:lnTo>
                <a:lnTo>
                  <a:pt x="10820827" y="1439721"/>
                </a:lnTo>
                <a:lnTo>
                  <a:pt x="10871692" y="1443031"/>
                </a:lnTo>
                <a:lnTo>
                  <a:pt x="10922679" y="1446266"/>
                </a:lnTo>
                <a:lnTo>
                  <a:pt x="10973782" y="1449423"/>
                </a:lnTo>
                <a:lnTo>
                  <a:pt x="11024997" y="1452499"/>
                </a:lnTo>
                <a:lnTo>
                  <a:pt x="11076319" y="1455489"/>
                </a:lnTo>
                <a:lnTo>
                  <a:pt x="11127743" y="1458392"/>
                </a:lnTo>
                <a:lnTo>
                  <a:pt x="11179264" y="1461203"/>
                </a:lnTo>
                <a:lnTo>
                  <a:pt x="11230877" y="1463919"/>
                </a:lnTo>
                <a:lnTo>
                  <a:pt x="11282577" y="1466537"/>
                </a:lnTo>
                <a:lnTo>
                  <a:pt x="11334358" y="1469053"/>
                </a:lnTo>
                <a:lnTo>
                  <a:pt x="11386217" y="1471465"/>
                </a:lnTo>
                <a:lnTo>
                  <a:pt x="11438148" y="1473768"/>
                </a:lnTo>
                <a:lnTo>
                  <a:pt x="11490146" y="1475959"/>
                </a:lnTo>
                <a:lnTo>
                  <a:pt x="11542207" y="1478036"/>
                </a:lnTo>
                <a:lnTo>
                  <a:pt x="11594324" y="1479994"/>
                </a:lnTo>
                <a:lnTo>
                  <a:pt x="11646494" y="1481830"/>
                </a:lnTo>
                <a:lnTo>
                  <a:pt x="11698711" y="1483542"/>
                </a:lnTo>
                <a:lnTo>
                  <a:pt x="11750971" y="1485125"/>
                </a:lnTo>
                <a:lnTo>
                  <a:pt x="11803268" y="1486576"/>
                </a:lnTo>
                <a:lnTo>
                  <a:pt x="11855598" y="1487892"/>
                </a:lnTo>
                <a:lnTo>
                  <a:pt x="11907955" y="1489069"/>
                </a:lnTo>
                <a:lnTo>
                  <a:pt x="11960334" y="1490105"/>
                </a:lnTo>
                <a:lnTo>
                  <a:pt x="12012731" y="1490995"/>
                </a:lnTo>
                <a:lnTo>
                  <a:pt x="12065141" y="1491737"/>
                </a:lnTo>
                <a:lnTo>
                  <a:pt x="12117559" y="1492327"/>
                </a:lnTo>
                <a:lnTo>
                  <a:pt x="12169979" y="1492762"/>
                </a:lnTo>
                <a:lnTo>
                  <a:pt x="12222397" y="1493038"/>
                </a:lnTo>
                <a:lnTo>
                  <a:pt x="12274808" y="1493152"/>
                </a:lnTo>
                <a:lnTo>
                  <a:pt x="12327207" y="1493100"/>
                </a:lnTo>
                <a:lnTo>
                  <a:pt x="12379589" y="1492880"/>
                </a:lnTo>
                <a:lnTo>
                  <a:pt x="12431948" y="1492488"/>
                </a:lnTo>
                <a:lnTo>
                  <a:pt x="12484281" y="1491921"/>
                </a:lnTo>
                <a:lnTo>
                  <a:pt x="12536582" y="1491175"/>
                </a:lnTo>
                <a:lnTo>
                  <a:pt x="12588846" y="1490246"/>
                </a:lnTo>
                <a:lnTo>
                  <a:pt x="12641068" y="1489132"/>
                </a:lnTo>
                <a:lnTo>
                  <a:pt x="12693243" y="1487830"/>
                </a:lnTo>
                <a:lnTo>
                  <a:pt x="12745366" y="1486335"/>
                </a:lnTo>
                <a:lnTo>
                  <a:pt x="12797433" y="1484645"/>
                </a:lnTo>
                <a:lnTo>
                  <a:pt x="12849438" y="1482755"/>
                </a:lnTo>
                <a:lnTo>
                  <a:pt x="12901376" y="1480664"/>
                </a:lnTo>
                <a:lnTo>
                  <a:pt x="12953243" y="1478367"/>
                </a:lnTo>
                <a:lnTo>
                  <a:pt x="13005033" y="1475861"/>
                </a:lnTo>
                <a:lnTo>
                  <a:pt x="13056742" y="1473142"/>
                </a:lnTo>
                <a:lnTo>
                  <a:pt x="13108364" y="1470208"/>
                </a:lnTo>
                <a:lnTo>
                  <a:pt x="13159895" y="1467055"/>
                </a:lnTo>
                <a:lnTo>
                  <a:pt x="13211329" y="1463680"/>
                </a:lnTo>
                <a:lnTo>
                  <a:pt x="13262662" y="1460078"/>
                </a:lnTo>
                <a:lnTo>
                  <a:pt x="13313889" y="1456248"/>
                </a:lnTo>
                <a:lnTo>
                  <a:pt x="13365004" y="1452185"/>
                </a:lnTo>
                <a:lnTo>
                  <a:pt x="13416004" y="1447887"/>
                </a:lnTo>
                <a:lnTo>
                  <a:pt x="13466882" y="1443349"/>
                </a:lnTo>
                <a:lnTo>
                  <a:pt x="13517634" y="1438569"/>
                </a:lnTo>
                <a:lnTo>
                  <a:pt x="13568255" y="1433542"/>
                </a:lnTo>
                <a:lnTo>
                  <a:pt x="13618740" y="1428267"/>
                </a:lnTo>
                <a:lnTo>
                  <a:pt x="13669084" y="1422739"/>
                </a:lnTo>
                <a:lnTo>
                  <a:pt x="13719282" y="1416955"/>
                </a:lnTo>
                <a:lnTo>
                  <a:pt x="13769329" y="1410912"/>
                </a:lnTo>
                <a:lnTo>
                  <a:pt x="13819221" y="1404606"/>
                </a:lnTo>
                <a:lnTo>
                  <a:pt x="13868951" y="1398034"/>
                </a:lnTo>
                <a:lnTo>
                  <a:pt x="13918516" y="1391193"/>
                </a:lnTo>
                <a:lnTo>
                  <a:pt x="13967910" y="1384079"/>
                </a:lnTo>
                <a:lnTo>
                  <a:pt x="14017128" y="1376689"/>
                </a:lnTo>
                <a:lnTo>
                  <a:pt x="14066166" y="1369020"/>
                </a:lnTo>
                <a:lnTo>
                  <a:pt x="14115019" y="1361067"/>
                </a:lnTo>
                <a:lnTo>
                  <a:pt x="14163680" y="1352829"/>
                </a:lnTo>
                <a:lnTo>
                  <a:pt x="14212146" y="1344301"/>
                </a:lnTo>
                <a:lnTo>
                  <a:pt x="14260412" y="1335480"/>
                </a:lnTo>
                <a:lnTo>
                  <a:pt x="14308473" y="1326363"/>
                </a:lnTo>
                <a:lnTo>
                  <a:pt x="14356322" y="1316947"/>
                </a:lnTo>
                <a:lnTo>
                  <a:pt x="14403957" y="1307227"/>
                </a:lnTo>
                <a:lnTo>
                  <a:pt x="14451372" y="1297202"/>
                </a:lnTo>
                <a:lnTo>
                  <a:pt x="14498561" y="1286866"/>
                </a:lnTo>
                <a:lnTo>
                  <a:pt x="14545520" y="1276218"/>
                </a:lnTo>
                <a:lnTo>
                  <a:pt x="14592244" y="1265253"/>
                </a:lnTo>
                <a:lnTo>
                  <a:pt x="14638727" y="1253969"/>
                </a:lnTo>
                <a:lnTo>
                  <a:pt x="14684966" y="1242361"/>
                </a:lnTo>
                <a:lnTo>
                  <a:pt x="14730955" y="1230428"/>
                </a:lnTo>
                <a:lnTo>
                  <a:pt x="14776689" y="1218164"/>
                </a:lnTo>
                <a:lnTo>
                  <a:pt x="14813965" y="1207868"/>
                </a:lnTo>
                <a:lnTo>
                  <a:pt x="14851100" y="1197338"/>
                </a:lnTo>
                <a:lnTo>
                  <a:pt x="14888093" y="1186572"/>
                </a:lnTo>
                <a:lnTo>
                  <a:pt x="14924941" y="1175569"/>
                </a:lnTo>
                <a:lnTo>
                  <a:pt x="14961644" y="1164327"/>
                </a:lnTo>
                <a:lnTo>
                  <a:pt x="14998198" y="1152844"/>
                </a:lnTo>
                <a:lnTo>
                  <a:pt x="15034603" y="1141120"/>
                </a:lnTo>
                <a:lnTo>
                  <a:pt x="15070857" y="1129152"/>
                </a:lnTo>
                <a:lnTo>
                  <a:pt x="15106957" y="1116939"/>
                </a:lnTo>
                <a:lnTo>
                  <a:pt x="15178693" y="1091773"/>
                </a:lnTo>
                <a:lnTo>
                  <a:pt x="15249795" y="1065610"/>
                </a:lnTo>
                <a:lnTo>
                  <a:pt x="15320251" y="1038438"/>
                </a:lnTo>
                <a:lnTo>
                  <a:pt x="15390045" y="1010245"/>
                </a:lnTo>
                <a:lnTo>
                  <a:pt x="15459166" y="981019"/>
                </a:lnTo>
                <a:lnTo>
                  <a:pt x="15527597" y="950749"/>
                </a:lnTo>
                <a:lnTo>
                  <a:pt x="15595327" y="919422"/>
                </a:lnTo>
                <a:lnTo>
                  <a:pt x="15662340" y="887027"/>
                </a:lnTo>
                <a:lnTo>
                  <a:pt x="15728623" y="853552"/>
                </a:lnTo>
                <a:lnTo>
                  <a:pt x="15794161" y="818985"/>
                </a:lnTo>
                <a:lnTo>
                  <a:pt x="15858942" y="783315"/>
                </a:lnTo>
                <a:lnTo>
                  <a:pt x="15922951" y="746529"/>
                </a:lnTo>
                <a:lnTo>
                  <a:pt x="15986174" y="708615"/>
                </a:lnTo>
                <a:lnTo>
                  <a:pt x="16048598" y="669562"/>
                </a:lnTo>
                <a:lnTo>
                  <a:pt x="16110207" y="629357"/>
                </a:lnTo>
                <a:lnTo>
                  <a:pt x="16170990" y="587990"/>
                </a:lnTo>
                <a:lnTo>
                  <a:pt x="16230931" y="545448"/>
                </a:lnTo>
                <a:lnTo>
                  <a:pt x="16290016" y="501719"/>
                </a:lnTo>
                <a:lnTo>
                  <a:pt x="16348233" y="456791"/>
                </a:lnTo>
                <a:lnTo>
                  <a:pt x="16405566" y="410653"/>
                </a:lnTo>
                <a:lnTo>
                  <a:pt x="16462003" y="363293"/>
                </a:lnTo>
                <a:lnTo>
                  <a:pt x="16517528" y="314699"/>
                </a:lnTo>
                <a:lnTo>
                  <a:pt x="16572129" y="264858"/>
                </a:lnTo>
                <a:lnTo>
                  <a:pt x="16625791" y="213760"/>
                </a:lnTo>
                <a:lnTo>
                  <a:pt x="16678501" y="161392"/>
                </a:lnTo>
                <a:lnTo>
                  <a:pt x="16730244" y="107743"/>
                </a:lnTo>
                <a:lnTo>
                  <a:pt x="16781006" y="52800"/>
                </a:lnTo>
                <a:lnTo>
                  <a:pt x="16806016" y="24840"/>
                </a:lnTo>
                <a:lnTo>
                  <a:pt x="16827758" y="0"/>
                </a:lnTo>
              </a:path>
            </a:pathLst>
          </a:custGeom>
          <a:ln w="31412">
            <a:solidFill>
              <a:srgbClr val="E2CE8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10778" y="431631"/>
            <a:ext cx="12482542" cy="21266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900" b="0" i="0">
                <a:solidFill>
                  <a:srgbClr val="53474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020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6" r:id="rId13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906922" y="676229"/>
            <a:ext cx="4048014" cy="21462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302126" y="10132834"/>
            <a:ext cx="11755755" cy="1176020"/>
          </a:xfrm>
          <a:custGeom>
            <a:avLst/>
            <a:gdLst/>
            <a:ahLst/>
            <a:cxnLst/>
            <a:rect l="l" t="t" r="r" b="b"/>
            <a:pathLst>
              <a:path w="11755755" h="1176020">
                <a:moveTo>
                  <a:pt x="4460013" y="0"/>
                </a:moveTo>
                <a:lnTo>
                  <a:pt x="100688" y="1103627"/>
                </a:lnTo>
                <a:lnTo>
                  <a:pt x="0" y="1175722"/>
                </a:lnTo>
                <a:lnTo>
                  <a:pt x="2423324" y="1175722"/>
                </a:lnTo>
                <a:lnTo>
                  <a:pt x="2460337" y="1159113"/>
                </a:lnTo>
                <a:lnTo>
                  <a:pt x="2529355" y="1128852"/>
                </a:lnTo>
                <a:lnTo>
                  <a:pt x="2668149" y="1070079"/>
                </a:lnTo>
                <a:lnTo>
                  <a:pt x="2807904" y="1013606"/>
                </a:lnTo>
                <a:lnTo>
                  <a:pt x="2948562" y="959395"/>
                </a:lnTo>
                <a:lnTo>
                  <a:pt x="3090065" y="907406"/>
                </a:lnTo>
                <a:lnTo>
                  <a:pt x="3232354" y="857600"/>
                </a:lnTo>
                <a:lnTo>
                  <a:pt x="3375370" y="809937"/>
                </a:lnTo>
                <a:lnTo>
                  <a:pt x="3519056" y="764379"/>
                </a:lnTo>
                <a:lnTo>
                  <a:pt x="3663353" y="720886"/>
                </a:lnTo>
                <a:lnTo>
                  <a:pt x="3808203" y="679418"/>
                </a:lnTo>
                <a:lnTo>
                  <a:pt x="3953546" y="639937"/>
                </a:lnTo>
                <a:lnTo>
                  <a:pt x="4099325" y="602404"/>
                </a:lnTo>
                <a:lnTo>
                  <a:pt x="4245481" y="566778"/>
                </a:lnTo>
                <a:lnTo>
                  <a:pt x="4465294" y="516831"/>
                </a:lnTo>
                <a:lnTo>
                  <a:pt x="4685627" y="470957"/>
                </a:lnTo>
                <a:lnTo>
                  <a:pt x="4906283" y="429022"/>
                </a:lnTo>
                <a:lnTo>
                  <a:pt x="5127064" y="390894"/>
                </a:lnTo>
                <a:lnTo>
                  <a:pt x="5347773" y="356440"/>
                </a:lnTo>
                <a:lnTo>
                  <a:pt x="5568213" y="325529"/>
                </a:lnTo>
                <a:lnTo>
                  <a:pt x="5861374" y="289595"/>
                </a:lnTo>
                <a:lnTo>
                  <a:pt x="6153239" y="259408"/>
                </a:lnTo>
                <a:lnTo>
                  <a:pt x="6443339" y="234655"/>
                </a:lnTo>
                <a:lnTo>
                  <a:pt x="6731209" y="215020"/>
                </a:lnTo>
                <a:lnTo>
                  <a:pt x="7087195" y="197197"/>
                </a:lnTo>
                <a:lnTo>
                  <a:pt x="7407516" y="186997"/>
                </a:lnTo>
                <a:lnTo>
                  <a:pt x="4460013" y="0"/>
                </a:lnTo>
                <a:close/>
              </a:path>
              <a:path w="11755755" h="1176020">
                <a:moveTo>
                  <a:pt x="7918894" y="181383"/>
                </a:moveTo>
                <a:lnTo>
                  <a:pt x="7782865" y="181621"/>
                </a:lnTo>
                <a:lnTo>
                  <a:pt x="7407516" y="186997"/>
                </a:lnTo>
                <a:lnTo>
                  <a:pt x="11755197" y="462826"/>
                </a:lnTo>
                <a:lnTo>
                  <a:pt x="10414909" y="316312"/>
                </a:lnTo>
                <a:lnTo>
                  <a:pt x="9841428" y="264359"/>
                </a:lnTo>
                <a:lnTo>
                  <a:pt x="9325041" y="227383"/>
                </a:lnTo>
                <a:lnTo>
                  <a:pt x="8835023" y="201809"/>
                </a:lnTo>
                <a:lnTo>
                  <a:pt x="8385386" y="187124"/>
                </a:lnTo>
                <a:lnTo>
                  <a:pt x="7986473" y="181592"/>
                </a:lnTo>
                <a:lnTo>
                  <a:pt x="7918894" y="181383"/>
                </a:lnTo>
                <a:close/>
              </a:path>
            </a:pathLst>
          </a:custGeom>
          <a:solidFill>
            <a:srgbClr val="E2CE8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-2" y="9863787"/>
            <a:ext cx="20104100" cy="1287780"/>
          </a:xfrm>
          <a:custGeom>
            <a:avLst/>
            <a:gdLst/>
            <a:ahLst/>
            <a:cxnLst/>
            <a:rect l="l" t="t" r="r" b="b"/>
            <a:pathLst>
              <a:path w="20104100" h="1287779">
                <a:moveTo>
                  <a:pt x="20104100" y="536605"/>
                </a:moveTo>
                <a:lnTo>
                  <a:pt x="17905053" y="1025375"/>
                </a:lnTo>
                <a:lnTo>
                  <a:pt x="17828359" y="1040137"/>
                </a:lnTo>
                <a:lnTo>
                  <a:pt x="17751775" y="1054424"/>
                </a:lnTo>
                <a:lnTo>
                  <a:pt x="17675300" y="1068240"/>
                </a:lnTo>
                <a:lnTo>
                  <a:pt x="17598931" y="1081588"/>
                </a:lnTo>
                <a:lnTo>
                  <a:pt x="17522666" y="1094472"/>
                </a:lnTo>
                <a:lnTo>
                  <a:pt x="17446503" y="1106898"/>
                </a:lnTo>
                <a:lnTo>
                  <a:pt x="17370441" y="1118869"/>
                </a:lnTo>
                <a:lnTo>
                  <a:pt x="17294476" y="1130389"/>
                </a:lnTo>
                <a:lnTo>
                  <a:pt x="17218607" y="1141463"/>
                </a:lnTo>
                <a:lnTo>
                  <a:pt x="17142832" y="1152095"/>
                </a:lnTo>
                <a:lnTo>
                  <a:pt x="17067148" y="1162288"/>
                </a:lnTo>
                <a:lnTo>
                  <a:pt x="16991554" y="1172048"/>
                </a:lnTo>
                <a:lnTo>
                  <a:pt x="16916047" y="1181378"/>
                </a:lnTo>
                <a:lnTo>
                  <a:pt x="16840626" y="1190283"/>
                </a:lnTo>
                <a:lnTo>
                  <a:pt x="16765288" y="1198766"/>
                </a:lnTo>
                <a:lnTo>
                  <a:pt x="16690032" y="1206832"/>
                </a:lnTo>
                <a:lnTo>
                  <a:pt x="16614855" y="1214485"/>
                </a:lnTo>
                <a:lnTo>
                  <a:pt x="16539754" y="1221729"/>
                </a:lnTo>
                <a:lnTo>
                  <a:pt x="16464729" y="1228569"/>
                </a:lnTo>
                <a:lnTo>
                  <a:pt x="16389776" y="1235008"/>
                </a:lnTo>
                <a:lnTo>
                  <a:pt x="16314895" y="1241051"/>
                </a:lnTo>
                <a:lnTo>
                  <a:pt x="16240082" y="1246703"/>
                </a:lnTo>
                <a:lnTo>
                  <a:pt x="16165335" y="1251966"/>
                </a:lnTo>
                <a:lnTo>
                  <a:pt x="16090654" y="1256846"/>
                </a:lnTo>
                <a:lnTo>
                  <a:pt x="16016034" y="1261346"/>
                </a:lnTo>
                <a:lnTo>
                  <a:pt x="15941475" y="1265471"/>
                </a:lnTo>
                <a:lnTo>
                  <a:pt x="15866975" y="1269225"/>
                </a:lnTo>
                <a:lnTo>
                  <a:pt x="15792530" y="1272613"/>
                </a:lnTo>
                <a:lnTo>
                  <a:pt x="15718140" y="1275637"/>
                </a:lnTo>
                <a:lnTo>
                  <a:pt x="15643802" y="1278303"/>
                </a:lnTo>
                <a:lnTo>
                  <a:pt x="15569513" y="1280615"/>
                </a:lnTo>
                <a:lnTo>
                  <a:pt x="15495273" y="1282576"/>
                </a:lnTo>
                <a:lnTo>
                  <a:pt x="15421078" y="1284192"/>
                </a:lnTo>
                <a:lnTo>
                  <a:pt x="15346927" y="1285466"/>
                </a:lnTo>
                <a:lnTo>
                  <a:pt x="15272818" y="1286402"/>
                </a:lnTo>
                <a:lnTo>
                  <a:pt x="15198748" y="1287005"/>
                </a:lnTo>
                <a:lnTo>
                  <a:pt x="15124716" y="1287279"/>
                </a:lnTo>
                <a:lnTo>
                  <a:pt x="15050718" y="1287228"/>
                </a:lnTo>
                <a:lnTo>
                  <a:pt x="14976755" y="1286856"/>
                </a:lnTo>
                <a:lnTo>
                  <a:pt x="14902822" y="1286168"/>
                </a:lnTo>
                <a:lnTo>
                  <a:pt x="14828918" y="1285167"/>
                </a:lnTo>
                <a:lnTo>
                  <a:pt x="14755042" y="1283857"/>
                </a:lnTo>
                <a:lnTo>
                  <a:pt x="14681190" y="1282244"/>
                </a:lnTo>
                <a:lnTo>
                  <a:pt x="14607362" y="1280331"/>
                </a:lnTo>
                <a:lnTo>
                  <a:pt x="14533554" y="1278122"/>
                </a:lnTo>
                <a:lnTo>
                  <a:pt x="14459764" y="1275622"/>
                </a:lnTo>
                <a:lnTo>
                  <a:pt x="14385991" y="1272835"/>
                </a:lnTo>
                <a:lnTo>
                  <a:pt x="14312233" y="1269764"/>
                </a:lnTo>
                <a:lnTo>
                  <a:pt x="14238487" y="1266414"/>
                </a:lnTo>
                <a:lnTo>
                  <a:pt x="14164752" y="1262790"/>
                </a:lnTo>
                <a:lnTo>
                  <a:pt x="14091024" y="1258895"/>
                </a:lnTo>
                <a:lnTo>
                  <a:pt x="14017303" y="1254734"/>
                </a:lnTo>
                <a:lnTo>
                  <a:pt x="13943586" y="1250311"/>
                </a:lnTo>
                <a:lnTo>
                  <a:pt x="13869871" y="1245630"/>
                </a:lnTo>
                <a:lnTo>
                  <a:pt x="13796156" y="1240695"/>
                </a:lnTo>
                <a:lnTo>
                  <a:pt x="13722438" y="1235510"/>
                </a:lnTo>
                <a:lnTo>
                  <a:pt x="13648716" y="1230080"/>
                </a:lnTo>
                <a:lnTo>
                  <a:pt x="13574988" y="1224409"/>
                </a:lnTo>
                <a:lnTo>
                  <a:pt x="13501252" y="1218500"/>
                </a:lnTo>
                <a:lnTo>
                  <a:pt x="13427505" y="1212359"/>
                </a:lnTo>
                <a:lnTo>
                  <a:pt x="13353745" y="1205989"/>
                </a:lnTo>
                <a:lnTo>
                  <a:pt x="13279971" y="1199395"/>
                </a:lnTo>
                <a:lnTo>
                  <a:pt x="13206179" y="1192580"/>
                </a:lnTo>
                <a:lnTo>
                  <a:pt x="13132369" y="1185550"/>
                </a:lnTo>
                <a:lnTo>
                  <a:pt x="13058538" y="1178307"/>
                </a:lnTo>
                <a:lnTo>
                  <a:pt x="12984684" y="1170857"/>
                </a:lnTo>
                <a:lnTo>
                  <a:pt x="12910805" y="1163203"/>
                </a:lnTo>
                <a:lnTo>
                  <a:pt x="12836899" y="1155350"/>
                </a:lnTo>
                <a:lnTo>
                  <a:pt x="12762963" y="1147302"/>
                </a:lnTo>
                <a:lnTo>
                  <a:pt x="12688996" y="1139062"/>
                </a:lnTo>
                <a:lnTo>
                  <a:pt x="12614995" y="1130636"/>
                </a:lnTo>
                <a:lnTo>
                  <a:pt x="12540959" y="1122028"/>
                </a:lnTo>
                <a:lnTo>
                  <a:pt x="12466885" y="1113241"/>
                </a:lnTo>
                <a:lnTo>
                  <a:pt x="12392772" y="1104280"/>
                </a:lnTo>
                <a:lnTo>
                  <a:pt x="12318616" y="1095149"/>
                </a:lnTo>
                <a:lnTo>
                  <a:pt x="12244417" y="1085851"/>
                </a:lnTo>
                <a:lnTo>
                  <a:pt x="12170172" y="1076393"/>
                </a:lnTo>
                <a:lnTo>
                  <a:pt x="12095878" y="1066777"/>
                </a:lnTo>
                <a:lnTo>
                  <a:pt x="12021535" y="1057007"/>
                </a:lnTo>
                <a:lnTo>
                  <a:pt x="11947139" y="1047089"/>
                </a:lnTo>
                <a:lnTo>
                  <a:pt x="11872689" y="1037025"/>
                </a:lnTo>
                <a:lnTo>
                  <a:pt x="11798182" y="1026821"/>
                </a:lnTo>
                <a:lnTo>
                  <a:pt x="11723617" y="1016481"/>
                </a:lnTo>
                <a:lnTo>
                  <a:pt x="11648992" y="1006008"/>
                </a:lnTo>
                <a:lnTo>
                  <a:pt x="11574303" y="995407"/>
                </a:lnTo>
                <a:lnTo>
                  <a:pt x="11499550" y="984682"/>
                </a:lnTo>
                <a:lnTo>
                  <a:pt x="11424730" y="973837"/>
                </a:lnTo>
                <a:lnTo>
                  <a:pt x="11349841" y="962877"/>
                </a:lnTo>
                <a:lnTo>
                  <a:pt x="11274881" y="951805"/>
                </a:lnTo>
                <a:lnTo>
                  <a:pt x="11199848" y="940626"/>
                </a:lnTo>
                <a:lnTo>
                  <a:pt x="11124740" y="929345"/>
                </a:lnTo>
                <a:lnTo>
                  <a:pt x="11049555" y="917964"/>
                </a:lnTo>
                <a:lnTo>
                  <a:pt x="10974290" y="906488"/>
                </a:lnTo>
                <a:lnTo>
                  <a:pt x="10898944" y="894923"/>
                </a:lnTo>
                <a:lnTo>
                  <a:pt x="10823514" y="883271"/>
                </a:lnTo>
                <a:lnTo>
                  <a:pt x="10747999" y="871537"/>
                </a:lnTo>
                <a:lnTo>
                  <a:pt x="10672395" y="859725"/>
                </a:lnTo>
                <a:lnTo>
                  <a:pt x="10596702" y="847839"/>
                </a:lnTo>
                <a:lnTo>
                  <a:pt x="10520918" y="835884"/>
                </a:lnTo>
                <a:lnTo>
                  <a:pt x="10445039" y="823863"/>
                </a:lnTo>
                <a:lnTo>
                  <a:pt x="10369064" y="811782"/>
                </a:lnTo>
                <a:lnTo>
                  <a:pt x="10292991" y="799643"/>
                </a:lnTo>
                <a:lnTo>
                  <a:pt x="10216818" y="787452"/>
                </a:lnTo>
                <a:lnTo>
                  <a:pt x="10140542" y="775212"/>
                </a:lnTo>
                <a:lnTo>
                  <a:pt x="10064163" y="762928"/>
                </a:lnTo>
                <a:lnTo>
                  <a:pt x="9987676" y="750604"/>
                </a:lnTo>
                <a:lnTo>
                  <a:pt x="9911081" y="738243"/>
                </a:lnTo>
                <a:lnTo>
                  <a:pt x="9834376" y="725851"/>
                </a:lnTo>
                <a:lnTo>
                  <a:pt x="9757558" y="713431"/>
                </a:lnTo>
                <a:lnTo>
                  <a:pt x="9680624" y="700988"/>
                </a:lnTo>
                <a:lnTo>
                  <a:pt x="9603574" y="688526"/>
                </a:lnTo>
                <a:lnTo>
                  <a:pt x="9526405" y="676048"/>
                </a:lnTo>
                <a:lnTo>
                  <a:pt x="9449115" y="663560"/>
                </a:lnTo>
                <a:lnTo>
                  <a:pt x="9371702" y="651065"/>
                </a:lnTo>
                <a:lnTo>
                  <a:pt x="9294164" y="638567"/>
                </a:lnTo>
                <a:lnTo>
                  <a:pt x="9216498" y="626072"/>
                </a:lnTo>
                <a:lnTo>
                  <a:pt x="9138702" y="613582"/>
                </a:lnTo>
                <a:lnTo>
                  <a:pt x="9060776" y="601102"/>
                </a:lnTo>
                <a:lnTo>
                  <a:pt x="8982715" y="588636"/>
                </a:lnTo>
                <a:lnTo>
                  <a:pt x="8904519" y="576189"/>
                </a:lnTo>
                <a:lnTo>
                  <a:pt x="8826185" y="563765"/>
                </a:lnTo>
                <a:lnTo>
                  <a:pt x="8747712" y="551367"/>
                </a:lnTo>
                <a:lnTo>
                  <a:pt x="8669096" y="539000"/>
                </a:lnTo>
                <a:lnTo>
                  <a:pt x="8590337" y="526669"/>
                </a:lnTo>
                <a:lnTo>
                  <a:pt x="8511431" y="514377"/>
                </a:lnTo>
                <a:lnTo>
                  <a:pt x="8432377" y="502129"/>
                </a:lnTo>
                <a:lnTo>
                  <a:pt x="8353173" y="489928"/>
                </a:lnTo>
                <a:lnTo>
                  <a:pt x="8273816" y="477779"/>
                </a:lnTo>
                <a:lnTo>
                  <a:pt x="8194305" y="465687"/>
                </a:lnTo>
                <a:lnTo>
                  <a:pt x="8114638" y="453654"/>
                </a:lnTo>
                <a:lnTo>
                  <a:pt x="8034812" y="441687"/>
                </a:lnTo>
                <a:lnTo>
                  <a:pt x="7954825" y="429788"/>
                </a:lnTo>
                <a:lnTo>
                  <a:pt x="7874675" y="417962"/>
                </a:lnTo>
                <a:lnTo>
                  <a:pt x="7794361" y="406213"/>
                </a:lnTo>
                <a:lnTo>
                  <a:pt x="7713879" y="394545"/>
                </a:lnTo>
                <a:lnTo>
                  <a:pt x="7633229" y="382963"/>
                </a:lnTo>
                <a:lnTo>
                  <a:pt x="7552407" y="371470"/>
                </a:lnTo>
                <a:lnTo>
                  <a:pt x="7471412" y="360072"/>
                </a:lnTo>
                <a:lnTo>
                  <a:pt x="7390242" y="348771"/>
                </a:lnTo>
                <a:lnTo>
                  <a:pt x="7308894" y="337572"/>
                </a:lnTo>
                <a:lnTo>
                  <a:pt x="7227367" y="326480"/>
                </a:lnTo>
                <a:lnTo>
                  <a:pt x="7145659" y="315499"/>
                </a:lnTo>
                <a:lnTo>
                  <a:pt x="7063767" y="304632"/>
                </a:lnTo>
                <a:lnTo>
                  <a:pt x="6981689" y="293885"/>
                </a:lnTo>
                <a:lnTo>
                  <a:pt x="6899423" y="283260"/>
                </a:lnTo>
                <a:lnTo>
                  <a:pt x="6816967" y="272763"/>
                </a:lnTo>
                <a:lnTo>
                  <a:pt x="6734319" y="262397"/>
                </a:lnTo>
                <a:lnTo>
                  <a:pt x="6651478" y="252167"/>
                </a:lnTo>
                <a:lnTo>
                  <a:pt x="6568440" y="242077"/>
                </a:lnTo>
                <a:lnTo>
                  <a:pt x="6485203" y="232131"/>
                </a:lnTo>
                <a:lnTo>
                  <a:pt x="6401767" y="222334"/>
                </a:lnTo>
                <a:lnTo>
                  <a:pt x="6318128" y="212689"/>
                </a:lnTo>
                <a:lnTo>
                  <a:pt x="6234284" y="203200"/>
                </a:lnTo>
                <a:lnTo>
                  <a:pt x="6150234" y="193873"/>
                </a:lnTo>
                <a:lnTo>
                  <a:pt x="6065976" y="184710"/>
                </a:lnTo>
                <a:lnTo>
                  <a:pt x="5981506" y="175717"/>
                </a:lnTo>
                <a:lnTo>
                  <a:pt x="5896824" y="166897"/>
                </a:lnTo>
                <a:lnTo>
                  <a:pt x="5811927" y="158254"/>
                </a:lnTo>
                <a:lnTo>
                  <a:pt x="5726812" y="149794"/>
                </a:lnTo>
                <a:lnTo>
                  <a:pt x="5641479" y="141519"/>
                </a:lnTo>
                <a:lnTo>
                  <a:pt x="5555924" y="133435"/>
                </a:lnTo>
                <a:lnTo>
                  <a:pt x="5470147" y="125545"/>
                </a:lnTo>
                <a:lnTo>
                  <a:pt x="5384143" y="117854"/>
                </a:lnTo>
                <a:lnTo>
                  <a:pt x="5297913" y="110365"/>
                </a:lnTo>
                <a:lnTo>
                  <a:pt x="5211452" y="103083"/>
                </a:lnTo>
                <a:lnTo>
                  <a:pt x="5124761" y="96013"/>
                </a:lnTo>
                <a:lnTo>
                  <a:pt x="5037835" y="89157"/>
                </a:lnTo>
                <a:lnTo>
                  <a:pt x="4950674" y="82522"/>
                </a:lnTo>
                <a:lnTo>
                  <a:pt x="4863275" y="76109"/>
                </a:lnTo>
                <a:lnTo>
                  <a:pt x="4775635" y="69925"/>
                </a:lnTo>
                <a:lnTo>
                  <a:pt x="4687754" y="63973"/>
                </a:lnTo>
                <a:lnTo>
                  <a:pt x="4599629" y="58257"/>
                </a:lnTo>
                <a:lnTo>
                  <a:pt x="4511257" y="52781"/>
                </a:lnTo>
                <a:lnTo>
                  <a:pt x="4422638" y="47551"/>
                </a:lnTo>
                <a:lnTo>
                  <a:pt x="4333767" y="42568"/>
                </a:lnTo>
                <a:lnTo>
                  <a:pt x="4244645" y="37839"/>
                </a:lnTo>
                <a:lnTo>
                  <a:pt x="4155267" y="33367"/>
                </a:lnTo>
                <a:lnTo>
                  <a:pt x="4065633" y="29157"/>
                </a:lnTo>
                <a:lnTo>
                  <a:pt x="3975741" y="25212"/>
                </a:lnTo>
                <a:lnTo>
                  <a:pt x="3885587" y="21537"/>
                </a:lnTo>
                <a:lnTo>
                  <a:pt x="3795171" y="18136"/>
                </a:lnTo>
                <a:lnTo>
                  <a:pt x="3704489" y="15012"/>
                </a:lnTo>
                <a:lnTo>
                  <a:pt x="3613541" y="12172"/>
                </a:lnTo>
                <a:lnTo>
                  <a:pt x="3522323" y="9617"/>
                </a:lnTo>
                <a:lnTo>
                  <a:pt x="3430835" y="7354"/>
                </a:lnTo>
                <a:lnTo>
                  <a:pt x="3339072" y="5385"/>
                </a:lnTo>
                <a:lnTo>
                  <a:pt x="3247035" y="3715"/>
                </a:lnTo>
                <a:lnTo>
                  <a:pt x="3154720" y="2349"/>
                </a:lnTo>
                <a:lnTo>
                  <a:pt x="3062125" y="1290"/>
                </a:lnTo>
                <a:lnTo>
                  <a:pt x="2969248" y="542"/>
                </a:lnTo>
                <a:lnTo>
                  <a:pt x="2876088" y="111"/>
                </a:lnTo>
                <a:lnTo>
                  <a:pt x="2782642" y="0"/>
                </a:lnTo>
                <a:lnTo>
                  <a:pt x="2688908" y="212"/>
                </a:lnTo>
                <a:lnTo>
                  <a:pt x="2594884" y="753"/>
                </a:lnTo>
                <a:lnTo>
                  <a:pt x="2500568" y="1627"/>
                </a:lnTo>
                <a:lnTo>
                  <a:pt x="2405958" y="2837"/>
                </a:lnTo>
                <a:lnTo>
                  <a:pt x="2311052" y="4389"/>
                </a:lnTo>
                <a:lnTo>
                  <a:pt x="2215847" y="6285"/>
                </a:lnTo>
                <a:lnTo>
                  <a:pt x="2120341" y="8531"/>
                </a:lnTo>
                <a:lnTo>
                  <a:pt x="2024534" y="11131"/>
                </a:lnTo>
                <a:lnTo>
                  <a:pt x="0" y="217540"/>
                </a:lnTo>
              </a:path>
            </a:pathLst>
          </a:custGeom>
          <a:ln w="314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3276342" y="9101828"/>
            <a:ext cx="16828135" cy="2207260"/>
          </a:xfrm>
          <a:custGeom>
            <a:avLst/>
            <a:gdLst/>
            <a:ahLst/>
            <a:cxnLst/>
            <a:rect l="l" t="t" r="r" b="b"/>
            <a:pathLst>
              <a:path w="16828135" h="2207259">
                <a:moveTo>
                  <a:pt x="0" y="2206727"/>
                </a:moveTo>
                <a:lnTo>
                  <a:pt x="52681" y="2180654"/>
                </a:lnTo>
                <a:lnTo>
                  <a:pt x="120032" y="2148097"/>
                </a:lnTo>
                <a:lnTo>
                  <a:pt x="187718" y="2116141"/>
                </a:lnTo>
                <a:lnTo>
                  <a:pt x="255732" y="2084783"/>
                </a:lnTo>
                <a:lnTo>
                  <a:pt x="324065" y="2054016"/>
                </a:lnTo>
                <a:lnTo>
                  <a:pt x="392709" y="2023836"/>
                </a:lnTo>
                <a:lnTo>
                  <a:pt x="461658" y="1994239"/>
                </a:lnTo>
                <a:lnTo>
                  <a:pt x="530902" y="1965218"/>
                </a:lnTo>
                <a:lnTo>
                  <a:pt x="600434" y="1936771"/>
                </a:lnTo>
                <a:lnTo>
                  <a:pt x="670246" y="1908891"/>
                </a:lnTo>
                <a:lnTo>
                  <a:pt x="740330" y="1881573"/>
                </a:lnTo>
                <a:lnTo>
                  <a:pt x="810678" y="1854813"/>
                </a:lnTo>
                <a:lnTo>
                  <a:pt x="881283" y="1828607"/>
                </a:lnTo>
                <a:lnTo>
                  <a:pt x="952135" y="1802948"/>
                </a:lnTo>
                <a:lnTo>
                  <a:pt x="1023229" y="1777832"/>
                </a:lnTo>
                <a:lnTo>
                  <a:pt x="1094554" y="1753255"/>
                </a:lnTo>
                <a:lnTo>
                  <a:pt x="1166105" y="1729211"/>
                </a:lnTo>
                <a:lnTo>
                  <a:pt x="1237872" y="1705696"/>
                </a:lnTo>
                <a:lnTo>
                  <a:pt x="1309847" y="1682704"/>
                </a:lnTo>
                <a:lnTo>
                  <a:pt x="1382024" y="1660231"/>
                </a:lnTo>
                <a:lnTo>
                  <a:pt x="1454394" y="1638272"/>
                </a:lnTo>
                <a:lnTo>
                  <a:pt x="1526948" y="1616822"/>
                </a:lnTo>
                <a:lnTo>
                  <a:pt x="1599680" y="1595876"/>
                </a:lnTo>
                <a:lnTo>
                  <a:pt x="1672582" y="1575429"/>
                </a:lnTo>
                <a:lnTo>
                  <a:pt x="1745644" y="1555477"/>
                </a:lnTo>
                <a:lnTo>
                  <a:pt x="1818860" y="1536014"/>
                </a:lnTo>
                <a:lnTo>
                  <a:pt x="1892221" y="1517036"/>
                </a:lnTo>
                <a:lnTo>
                  <a:pt x="1965721" y="1498538"/>
                </a:lnTo>
                <a:lnTo>
                  <a:pt x="2039349" y="1480514"/>
                </a:lnTo>
                <a:lnTo>
                  <a:pt x="2113100" y="1462961"/>
                </a:lnTo>
                <a:lnTo>
                  <a:pt x="2186964" y="1445872"/>
                </a:lnTo>
                <a:lnTo>
                  <a:pt x="2260935" y="1429244"/>
                </a:lnTo>
                <a:lnTo>
                  <a:pt x="2335004" y="1413071"/>
                </a:lnTo>
                <a:lnTo>
                  <a:pt x="2409162" y="1397349"/>
                </a:lnTo>
                <a:lnTo>
                  <a:pt x="2483403" y="1382072"/>
                </a:lnTo>
                <a:lnTo>
                  <a:pt x="2557719" y="1367236"/>
                </a:lnTo>
                <a:lnTo>
                  <a:pt x="2632101" y="1352836"/>
                </a:lnTo>
                <a:lnTo>
                  <a:pt x="2706541" y="1338867"/>
                </a:lnTo>
                <a:lnTo>
                  <a:pt x="2781032" y="1325323"/>
                </a:lnTo>
                <a:lnTo>
                  <a:pt x="2855566" y="1312201"/>
                </a:lnTo>
                <a:lnTo>
                  <a:pt x="2930135" y="1299496"/>
                </a:lnTo>
                <a:lnTo>
                  <a:pt x="3004730" y="1287201"/>
                </a:lnTo>
                <a:lnTo>
                  <a:pt x="3079345" y="1275314"/>
                </a:lnTo>
                <a:lnTo>
                  <a:pt x="3153970" y="1263828"/>
                </a:lnTo>
                <a:lnTo>
                  <a:pt x="3228599" y="1252738"/>
                </a:lnTo>
                <a:lnTo>
                  <a:pt x="3303223" y="1242041"/>
                </a:lnTo>
                <a:lnTo>
                  <a:pt x="3377835" y="1231731"/>
                </a:lnTo>
                <a:lnTo>
                  <a:pt x="3452426" y="1221803"/>
                </a:lnTo>
                <a:lnTo>
                  <a:pt x="3526988" y="1212252"/>
                </a:lnTo>
                <a:lnTo>
                  <a:pt x="3601515" y="1203074"/>
                </a:lnTo>
                <a:lnTo>
                  <a:pt x="3675997" y="1194263"/>
                </a:lnTo>
                <a:lnTo>
                  <a:pt x="3750426" y="1185815"/>
                </a:lnTo>
                <a:lnTo>
                  <a:pt x="3824796" y="1177724"/>
                </a:lnTo>
                <a:lnTo>
                  <a:pt x="3899098" y="1169987"/>
                </a:lnTo>
                <a:lnTo>
                  <a:pt x="3973324" y="1162597"/>
                </a:lnTo>
                <a:lnTo>
                  <a:pt x="4047466" y="1155551"/>
                </a:lnTo>
                <a:lnTo>
                  <a:pt x="4121517" y="1148843"/>
                </a:lnTo>
                <a:lnTo>
                  <a:pt x="4195467" y="1142468"/>
                </a:lnTo>
                <a:lnTo>
                  <a:pt x="4269311" y="1136422"/>
                </a:lnTo>
                <a:lnTo>
                  <a:pt x="4343039" y="1130699"/>
                </a:lnTo>
                <a:lnTo>
                  <a:pt x="4416643" y="1125296"/>
                </a:lnTo>
                <a:lnTo>
                  <a:pt x="4490116" y="1120206"/>
                </a:lnTo>
                <a:lnTo>
                  <a:pt x="4563451" y="1115425"/>
                </a:lnTo>
                <a:lnTo>
                  <a:pt x="4636638" y="1110948"/>
                </a:lnTo>
                <a:lnTo>
                  <a:pt x="4709670" y="1106770"/>
                </a:lnTo>
                <a:lnTo>
                  <a:pt x="4782539" y="1102887"/>
                </a:lnTo>
                <a:lnTo>
                  <a:pt x="4855238" y="1099293"/>
                </a:lnTo>
                <a:lnTo>
                  <a:pt x="4927758" y="1095984"/>
                </a:lnTo>
                <a:lnTo>
                  <a:pt x="5000091" y="1092954"/>
                </a:lnTo>
                <a:lnTo>
                  <a:pt x="5072230" y="1090200"/>
                </a:lnTo>
                <a:lnTo>
                  <a:pt x="5144166" y="1087715"/>
                </a:lnTo>
                <a:lnTo>
                  <a:pt x="5215893" y="1085495"/>
                </a:lnTo>
                <a:lnTo>
                  <a:pt x="5287400" y="1083536"/>
                </a:lnTo>
                <a:lnTo>
                  <a:pt x="5358682" y="1081832"/>
                </a:lnTo>
                <a:lnTo>
                  <a:pt x="5429730" y="1080378"/>
                </a:lnTo>
                <a:lnTo>
                  <a:pt x="5500536" y="1079170"/>
                </a:lnTo>
                <a:lnTo>
                  <a:pt x="5571092" y="1078203"/>
                </a:lnTo>
                <a:lnTo>
                  <a:pt x="5641390" y="1077471"/>
                </a:lnTo>
                <a:lnTo>
                  <a:pt x="5711423" y="1076970"/>
                </a:lnTo>
                <a:lnTo>
                  <a:pt x="5781182" y="1076696"/>
                </a:lnTo>
                <a:lnTo>
                  <a:pt x="5850659" y="1076642"/>
                </a:lnTo>
                <a:lnTo>
                  <a:pt x="5919847" y="1076805"/>
                </a:lnTo>
                <a:lnTo>
                  <a:pt x="5988738" y="1077179"/>
                </a:lnTo>
                <a:lnTo>
                  <a:pt x="6057324" y="1077760"/>
                </a:lnTo>
                <a:lnTo>
                  <a:pt x="6125596" y="1078543"/>
                </a:lnTo>
                <a:lnTo>
                  <a:pt x="6193548" y="1079522"/>
                </a:lnTo>
                <a:lnTo>
                  <a:pt x="6261170" y="1080693"/>
                </a:lnTo>
                <a:lnTo>
                  <a:pt x="6328456" y="1082051"/>
                </a:lnTo>
                <a:lnTo>
                  <a:pt x="6395397" y="1083591"/>
                </a:lnTo>
                <a:lnTo>
                  <a:pt x="6461986" y="1085309"/>
                </a:lnTo>
                <a:lnTo>
                  <a:pt x="6528213" y="1087199"/>
                </a:lnTo>
                <a:lnTo>
                  <a:pt x="6594073" y="1089256"/>
                </a:lnTo>
                <a:lnTo>
                  <a:pt x="6659556" y="1091477"/>
                </a:lnTo>
                <a:lnTo>
                  <a:pt x="6724655" y="1093854"/>
                </a:lnTo>
                <a:lnTo>
                  <a:pt x="6789361" y="1096385"/>
                </a:lnTo>
                <a:lnTo>
                  <a:pt x="6853668" y="1099064"/>
                </a:lnTo>
                <a:lnTo>
                  <a:pt x="6917566" y="1101886"/>
                </a:lnTo>
                <a:lnTo>
                  <a:pt x="6981049" y="1104846"/>
                </a:lnTo>
                <a:lnTo>
                  <a:pt x="7044108" y="1107939"/>
                </a:lnTo>
                <a:lnTo>
                  <a:pt x="7106735" y="1111161"/>
                </a:lnTo>
                <a:lnTo>
                  <a:pt x="7168922" y="1114506"/>
                </a:lnTo>
                <a:lnTo>
                  <a:pt x="7230662" y="1117971"/>
                </a:lnTo>
                <a:lnTo>
                  <a:pt x="7291947" y="1121549"/>
                </a:lnTo>
                <a:lnTo>
                  <a:pt x="7352768" y="1125236"/>
                </a:lnTo>
                <a:lnTo>
                  <a:pt x="7413118" y="1129027"/>
                </a:lnTo>
                <a:lnTo>
                  <a:pt x="7472988" y="1132917"/>
                </a:lnTo>
                <a:lnTo>
                  <a:pt x="7532372" y="1136902"/>
                </a:lnTo>
                <a:lnTo>
                  <a:pt x="7591260" y="1140976"/>
                </a:lnTo>
                <a:lnTo>
                  <a:pt x="7649646" y="1145134"/>
                </a:lnTo>
                <a:lnTo>
                  <a:pt x="7707521" y="1149373"/>
                </a:lnTo>
                <a:lnTo>
                  <a:pt x="7764878" y="1153686"/>
                </a:lnTo>
                <a:lnTo>
                  <a:pt x="7821707" y="1158069"/>
                </a:lnTo>
                <a:lnTo>
                  <a:pt x="7878002" y="1162517"/>
                </a:lnTo>
                <a:lnTo>
                  <a:pt x="7933755" y="1167025"/>
                </a:lnTo>
                <a:lnTo>
                  <a:pt x="7988957" y="1171589"/>
                </a:lnTo>
                <a:lnTo>
                  <a:pt x="8043602" y="1176203"/>
                </a:lnTo>
                <a:lnTo>
                  <a:pt x="8097680" y="1180863"/>
                </a:lnTo>
                <a:lnTo>
                  <a:pt x="8151184" y="1185563"/>
                </a:lnTo>
                <a:lnTo>
                  <a:pt x="8204106" y="1190299"/>
                </a:lnTo>
                <a:lnTo>
                  <a:pt x="8256438" y="1195066"/>
                </a:lnTo>
                <a:lnTo>
                  <a:pt x="8308172" y="1199859"/>
                </a:lnTo>
                <a:lnTo>
                  <a:pt x="8359301" y="1204673"/>
                </a:lnTo>
                <a:lnTo>
                  <a:pt x="8409816" y="1209503"/>
                </a:lnTo>
                <a:lnTo>
                  <a:pt x="8459709" y="1214345"/>
                </a:lnTo>
                <a:lnTo>
                  <a:pt x="8508974" y="1219193"/>
                </a:lnTo>
                <a:lnTo>
                  <a:pt x="8557600" y="1224043"/>
                </a:lnTo>
                <a:lnTo>
                  <a:pt x="8605582" y="1228890"/>
                </a:lnTo>
                <a:lnTo>
                  <a:pt x="8652911" y="1233728"/>
                </a:lnTo>
                <a:lnTo>
                  <a:pt x="8699578" y="1238554"/>
                </a:lnTo>
                <a:lnTo>
                  <a:pt x="8745576" y="1243361"/>
                </a:lnTo>
                <a:lnTo>
                  <a:pt x="8790898" y="1248146"/>
                </a:lnTo>
                <a:lnTo>
                  <a:pt x="8835535" y="1252903"/>
                </a:lnTo>
                <a:lnTo>
                  <a:pt x="8879479" y="1257628"/>
                </a:lnTo>
                <a:lnTo>
                  <a:pt x="8922723" y="1262315"/>
                </a:lnTo>
                <a:lnTo>
                  <a:pt x="8965258" y="1266960"/>
                </a:lnTo>
                <a:lnTo>
                  <a:pt x="9007077" y="1271558"/>
                </a:lnTo>
                <a:lnTo>
                  <a:pt x="9048172" y="1276104"/>
                </a:lnTo>
                <a:lnTo>
                  <a:pt x="9088534" y="1280593"/>
                </a:lnTo>
                <a:lnTo>
                  <a:pt x="9128156" y="1285020"/>
                </a:lnTo>
                <a:lnTo>
                  <a:pt x="9167030" y="1289381"/>
                </a:lnTo>
                <a:lnTo>
                  <a:pt x="9205148" y="1293669"/>
                </a:lnTo>
                <a:lnTo>
                  <a:pt x="9279085" y="1302013"/>
                </a:lnTo>
                <a:lnTo>
                  <a:pt x="9314888" y="1306058"/>
                </a:lnTo>
                <a:lnTo>
                  <a:pt x="9349904" y="1310012"/>
                </a:lnTo>
                <a:lnTo>
                  <a:pt x="9417541" y="1317627"/>
                </a:lnTo>
                <a:lnTo>
                  <a:pt x="9481932" y="1324820"/>
                </a:lnTo>
                <a:lnTo>
                  <a:pt x="9543015" y="1331550"/>
                </a:lnTo>
                <a:lnTo>
                  <a:pt x="9600727" y="1337780"/>
                </a:lnTo>
                <a:lnTo>
                  <a:pt x="9655003" y="1343470"/>
                </a:lnTo>
                <a:lnTo>
                  <a:pt x="9705782" y="1348581"/>
                </a:lnTo>
                <a:lnTo>
                  <a:pt x="9752999" y="1353073"/>
                </a:lnTo>
                <a:lnTo>
                  <a:pt x="9775252" y="1355076"/>
                </a:lnTo>
                <a:lnTo>
                  <a:pt x="9695911" y="1350686"/>
                </a:lnTo>
                <a:lnTo>
                  <a:pt x="9742610" y="1354789"/>
                </a:lnTo>
                <a:lnTo>
                  <a:pt x="9789544" y="1358894"/>
                </a:lnTo>
                <a:lnTo>
                  <a:pt x="9836709" y="1362998"/>
                </a:lnTo>
                <a:lnTo>
                  <a:pt x="9884100" y="1367098"/>
                </a:lnTo>
                <a:lnTo>
                  <a:pt x="9931712" y="1371190"/>
                </a:lnTo>
                <a:lnTo>
                  <a:pt x="9979539" y="1375271"/>
                </a:lnTo>
                <a:lnTo>
                  <a:pt x="10027578" y="1379338"/>
                </a:lnTo>
                <a:lnTo>
                  <a:pt x="10075822" y="1383388"/>
                </a:lnTo>
                <a:lnTo>
                  <a:pt x="10124267" y="1387416"/>
                </a:lnTo>
                <a:lnTo>
                  <a:pt x="10172908" y="1391420"/>
                </a:lnTo>
                <a:lnTo>
                  <a:pt x="10221741" y="1395396"/>
                </a:lnTo>
                <a:lnTo>
                  <a:pt x="10270759" y="1399340"/>
                </a:lnTo>
                <a:lnTo>
                  <a:pt x="10319959" y="1403251"/>
                </a:lnTo>
                <a:lnTo>
                  <a:pt x="10369334" y="1407124"/>
                </a:lnTo>
                <a:lnTo>
                  <a:pt x="10418881" y="1410955"/>
                </a:lnTo>
                <a:lnTo>
                  <a:pt x="10468595" y="1414742"/>
                </a:lnTo>
                <a:lnTo>
                  <a:pt x="10518469" y="1418481"/>
                </a:lnTo>
                <a:lnTo>
                  <a:pt x="10568500" y="1422169"/>
                </a:lnTo>
                <a:lnTo>
                  <a:pt x="10618682" y="1425802"/>
                </a:lnTo>
                <a:lnTo>
                  <a:pt x="10669011" y="1429377"/>
                </a:lnTo>
                <a:lnTo>
                  <a:pt x="10719482" y="1432891"/>
                </a:lnTo>
                <a:lnTo>
                  <a:pt x="10770088" y="1436340"/>
                </a:lnTo>
                <a:lnTo>
                  <a:pt x="10820827" y="1439721"/>
                </a:lnTo>
                <a:lnTo>
                  <a:pt x="10871692" y="1443031"/>
                </a:lnTo>
                <a:lnTo>
                  <a:pt x="10922679" y="1446266"/>
                </a:lnTo>
                <a:lnTo>
                  <a:pt x="10973782" y="1449423"/>
                </a:lnTo>
                <a:lnTo>
                  <a:pt x="11024997" y="1452499"/>
                </a:lnTo>
                <a:lnTo>
                  <a:pt x="11076319" y="1455489"/>
                </a:lnTo>
                <a:lnTo>
                  <a:pt x="11127743" y="1458392"/>
                </a:lnTo>
                <a:lnTo>
                  <a:pt x="11179264" y="1461203"/>
                </a:lnTo>
                <a:lnTo>
                  <a:pt x="11230877" y="1463919"/>
                </a:lnTo>
                <a:lnTo>
                  <a:pt x="11282577" y="1466537"/>
                </a:lnTo>
                <a:lnTo>
                  <a:pt x="11334358" y="1469053"/>
                </a:lnTo>
                <a:lnTo>
                  <a:pt x="11386217" y="1471465"/>
                </a:lnTo>
                <a:lnTo>
                  <a:pt x="11438148" y="1473768"/>
                </a:lnTo>
                <a:lnTo>
                  <a:pt x="11490146" y="1475959"/>
                </a:lnTo>
                <a:lnTo>
                  <a:pt x="11542207" y="1478036"/>
                </a:lnTo>
                <a:lnTo>
                  <a:pt x="11594324" y="1479994"/>
                </a:lnTo>
                <a:lnTo>
                  <a:pt x="11646494" y="1481830"/>
                </a:lnTo>
                <a:lnTo>
                  <a:pt x="11698711" y="1483542"/>
                </a:lnTo>
                <a:lnTo>
                  <a:pt x="11750971" y="1485125"/>
                </a:lnTo>
                <a:lnTo>
                  <a:pt x="11803268" y="1486576"/>
                </a:lnTo>
                <a:lnTo>
                  <a:pt x="11855598" y="1487892"/>
                </a:lnTo>
                <a:lnTo>
                  <a:pt x="11907955" y="1489069"/>
                </a:lnTo>
                <a:lnTo>
                  <a:pt x="11960334" y="1490105"/>
                </a:lnTo>
                <a:lnTo>
                  <a:pt x="12012731" y="1490995"/>
                </a:lnTo>
                <a:lnTo>
                  <a:pt x="12065141" y="1491737"/>
                </a:lnTo>
                <a:lnTo>
                  <a:pt x="12117559" y="1492327"/>
                </a:lnTo>
                <a:lnTo>
                  <a:pt x="12169979" y="1492762"/>
                </a:lnTo>
                <a:lnTo>
                  <a:pt x="12222397" y="1493038"/>
                </a:lnTo>
                <a:lnTo>
                  <a:pt x="12274808" y="1493152"/>
                </a:lnTo>
                <a:lnTo>
                  <a:pt x="12327207" y="1493100"/>
                </a:lnTo>
                <a:lnTo>
                  <a:pt x="12379589" y="1492880"/>
                </a:lnTo>
                <a:lnTo>
                  <a:pt x="12431948" y="1492488"/>
                </a:lnTo>
                <a:lnTo>
                  <a:pt x="12484281" y="1491921"/>
                </a:lnTo>
                <a:lnTo>
                  <a:pt x="12536582" y="1491175"/>
                </a:lnTo>
                <a:lnTo>
                  <a:pt x="12588846" y="1490246"/>
                </a:lnTo>
                <a:lnTo>
                  <a:pt x="12641068" y="1489132"/>
                </a:lnTo>
                <a:lnTo>
                  <a:pt x="12693243" y="1487830"/>
                </a:lnTo>
                <a:lnTo>
                  <a:pt x="12745366" y="1486335"/>
                </a:lnTo>
                <a:lnTo>
                  <a:pt x="12797433" y="1484645"/>
                </a:lnTo>
                <a:lnTo>
                  <a:pt x="12849438" y="1482755"/>
                </a:lnTo>
                <a:lnTo>
                  <a:pt x="12901376" y="1480664"/>
                </a:lnTo>
                <a:lnTo>
                  <a:pt x="12953243" y="1478367"/>
                </a:lnTo>
                <a:lnTo>
                  <a:pt x="13005033" y="1475861"/>
                </a:lnTo>
                <a:lnTo>
                  <a:pt x="13056742" y="1473142"/>
                </a:lnTo>
                <a:lnTo>
                  <a:pt x="13108364" y="1470208"/>
                </a:lnTo>
                <a:lnTo>
                  <a:pt x="13159895" y="1467055"/>
                </a:lnTo>
                <a:lnTo>
                  <a:pt x="13211329" y="1463680"/>
                </a:lnTo>
                <a:lnTo>
                  <a:pt x="13262662" y="1460078"/>
                </a:lnTo>
                <a:lnTo>
                  <a:pt x="13313889" y="1456248"/>
                </a:lnTo>
                <a:lnTo>
                  <a:pt x="13365004" y="1452185"/>
                </a:lnTo>
                <a:lnTo>
                  <a:pt x="13416004" y="1447887"/>
                </a:lnTo>
                <a:lnTo>
                  <a:pt x="13466882" y="1443349"/>
                </a:lnTo>
                <a:lnTo>
                  <a:pt x="13517634" y="1438569"/>
                </a:lnTo>
                <a:lnTo>
                  <a:pt x="13568255" y="1433542"/>
                </a:lnTo>
                <a:lnTo>
                  <a:pt x="13618740" y="1428267"/>
                </a:lnTo>
                <a:lnTo>
                  <a:pt x="13669084" y="1422739"/>
                </a:lnTo>
                <a:lnTo>
                  <a:pt x="13719282" y="1416955"/>
                </a:lnTo>
                <a:lnTo>
                  <a:pt x="13769329" y="1410912"/>
                </a:lnTo>
                <a:lnTo>
                  <a:pt x="13819221" y="1404606"/>
                </a:lnTo>
                <a:lnTo>
                  <a:pt x="13868951" y="1398034"/>
                </a:lnTo>
                <a:lnTo>
                  <a:pt x="13918516" y="1391193"/>
                </a:lnTo>
                <a:lnTo>
                  <a:pt x="13967910" y="1384079"/>
                </a:lnTo>
                <a:lnTo>
                  <a:pt x="14017128" y="1376689"/>
                </a:lnTo>
                <a:lnTo>
                  <a:pt x="14066166" y="1369020"/>
                </a:lnTo>
                <a:lnTo>
                  <a:pt x="14115019" y="1361067"/>
                </a:lnTo>
                <a:lnTo>
                  <a:pt x="14163680" y="1352829"/>
                </a:lnTo>
                <a:lnTo>
                  <a:pt x="14212146" y="1344301"/>
                </a:lnTo>
                <a:lnTo>
                  <a:pt x="14260412" y="1335480"/>
                </a:lnTo>
                <a:lnTo>
                  <a:pt x="14308473" y="1326363"/>
                </a:lnTo>
                <a:lnTo>
                  <a:pt x="14356322" y="1316947"/>
                </a:lnTo>
                <a:lnTo>
                  <a:pt x="14403957" y="1307227"/>
                </a:lnTo>
                <a:lnTo>
                  <a:pt x="14451372" y="1297202"/>
                </a:lnTo>
                <a:lnTo>
                  <a:pt x="14498561" y="1286866"/>
                </a:lnTo>
                <a:lnTo>
                  <a:pt x="14545520" y="1276218"/>
                </a:lnTo>
                <a:lnTo>
                  <a:pt x="14592244" y="1265253"/>
                </a:lnTo>
                <a:lnTo>
                  <a:pt x="14638727" y="1253969"/>
                </a:lnTo>
                <a:lnTo>
                  <a:pt x="14684966" y="1242361"/>
                </a:lnTo>
                <a:lnTo>
                  <a:pt x="14730955" y="1230428"/>
                </a:lnTo>
                <a:lnTo>
                  <a:pt x="14776689" y="1218164"/>
                </a:lnTo>
                <a:lnTo>
                  <a:pt x="14813965" y="1207868"/>
                </a:lnTo>
                <a:lnTo>
                  <a:pt x="14851100" y="1197338"/>
                </a:lnTo>
                <a:lnTo>
                  <a:pt x="14888093" y="1186572"/>
                </a:lnTo>
                <a:lnTo>
                  <a:pt x="14924941" y="1175569"/>
                </a:lnTo>
                <a:lnTo>
                  <a:pt x="14961644" y="1164327"/>
                </a:lnTo>
                <a:lnTo>
                  <a:pt x="14998198" y="1152844"/>
                </a:lnTo>
                <a:lnTo>
                  <a:pt x="15034603" y="1141120"/>
                </a:lnTo>
                <a:lnTo>
                  <a:pt x="15070857" y="1129152"/>
                </a:lnTo>
                <a:lnTo>
                  <a:pt x="15106957" y="1116939"/>
                </a:lnTo>
                <a:lnTo>
                  <a:pt x="15178693" y="1091773"/>
                </a:lnTo>
                <a:lnTo>
                  <a:pt x="15249795" y="1065610"/>
                </a:lnTo>
                <a:lnTo>
                  <a:pt x="15320251" y="1038438"/>
                </a:lnTo>
                <a:lnTo>
                  <a:pt x="15390045" y="1010245"/>
                </a:lnTo>
                <a:lnTo>
                  <a:pt x="15459166" y="981019"/>
                </a:lnTo>
                <a:lnTo>
                  <a:pt x="15527597" y="950749"/>
                </a:lnTo>
                <a:lnTo>
                  <a:pt x="15595327" y="919422"/>
                </a:lnTo>
                <a:lnTo>
                  <a:pt x="15662340" y="887027"/>
                </a:lnTo>
                <a:lnTo>
                  <a:pt x="15728623" y="853552"/>
                </a:lnTo>
                <a:lnTo>
                  <a:pt x="15794161" y="818985"/>
                </a:lnTo>
                <a:lnTo>
                  <a:pt x="15858942" y="783315"/>
                </a:lnTo>
                <a:lnTo>
                  <a:pt x="15922951" y="746529"/>
                </a:lnTo>
                <a:lnTo>
                  <a:pt x="15986174" y="708615"/>
                </a:lnTo>
                <a:lnTo>
                  <a:pt x="16048598" y="669562"/>
                </a:lnTo>
                <a:lnTo>
                  <a:pt x="16110207" y="629357"/>
                </a:lnTo>
                <a:lnTo>
                  <a:pt x="16170990" y="587990"/>
                </a:lnTo>
                <a:lnTo>
                  <a:pt x="16230931" y="545448"/>
                </a:lnTo>
                <a:lnTo>
                  <a:pt x="16290016" y="501719"/>
                </a:lnTo>
                <a:lnTo>
                  <a:pt x="16348233" y="456791"/>
                </a:lnTo>
                <a:lnTo>
                  <a:pt x="16405566" y="410653"/>
                </a:lnTo>
                <a:lnTo>
                  <a:pt x="16462003" y="363293"/>
                </a:lnTo>
                <a:lnTo>
                  <a:pt x="16517528" y="314699"/>
                </a:lnTo>
                <a:lnTo>
                  <a:pt x="16572129" y="264858"/>
                </a:lnTo>
                <a:lnTo>
                  <a:pt x="16625791" y="213760"/>
                </a:lnTo>
                <a:lnTo>
                  <a:pt x="16678501" y="161392"/>
                </a:lnTo>
                <a:lnTo>
                  <a:pt x="16730244" y="107743"/>
                </a:lnTo>
                <a:lnTo>
                  <a:pt x="16781006" y="52800"/>
                </a:lnTo>
                <a:lnTo>
                  <a:pt x="16806016" y="24840"/>
                </a:lnTo>
                <a:lnTo>
                  <a:pt x="16827758" y="0"/>
                </a:lnTo>
              </a:path>
            </a:pathLst>
          </a:custGeom>
          <a:ln w="31412">
            <a:solidFill>
              <a:srgbClr val="E2CE8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10778" y="431631"/>
            <a:ext cx="12482542" cy="21266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900" b="0" i="0">
                <a:solidFill>
                  <a:srgbClr val="53474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800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90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8" r:id="rId21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906922" y="676229"/>
            <a:ext cx="4048014" cy="21462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302126" y="10132834"/>
            <a:ext cx="11755755" cy="1176020"/>
          </a:xfrm>
          <a:custGeom>
            <a:avLst/>
            <a:gdLst/>
            <a:ahLst/>
            <a:cxnLst/>
            <a:rect l="l" t="t" r="r" b="b"/>
            <a:pathLst>
              <a:path w="11755755" h="1176020">
                <a:moveTo>
                  <a:pt x="4460013" y="0"/>
                </a:moveTo>
                <a:lnTo>
                  <a:pt x="100688" y="1103627"/>
                </a:lnTo>
                <a:lnTo>
                  <a:pt x="0" y="1175722"/>
                </a:lnTo>
                <a:lnTo>
                  <a:pt x="2423324" y="1175722"/>
                </a:lnTo>
                <a:lnTo>
                  <a:pt x="2460337" y="1159113"/>
                </a:lnTo>
                <a:lnTo>
                  <a:pt x="2529355" y="1128852"/>
                </a:lnTo>
                <a:lnTo>
                  <a:pt x="2668149" y="1070079"/>
                </a:lnTo>
                <a:lnTo>
                  <a:pt x="2807904" y="1013606"/>
                </a:lnTo>
                <a:lnTo>
                  <a:pt x="2948562" y="959395"/>
                </a:lnTo>
                <a:lnTo>
                  <a:pt x="3090065" y="907406"/>
                </a:lnTo>
                <a:lnTo>
                  <a:pt x="3232354" y="857600"/>
                </a:lnTo>
                <a:lnTo>
                  <a:pt x="3375370" y="809937"/>
                </a:lnTo>
                <a:lnTo>
                  <a:pt x="3519056" y="764379"/>
                </a:lnTo>
                <a:lnTo>
                  <a:pt x="3663353" y="720886"/>
                </a:lnTo>
                <a:lnTo>
                  <a:pt x="3808203" y="679418"/>
                </a:lnTo>
                <a:lnTo>
                  <a:pt x="3953546" y="639937"/>
                </a:lnTo>
                <a:lnTo>
                  <a:pt x="4099325" y="602404"/>
                </a:lnTo>
                <a:lnTo>
                  <a:pt x="4245481" y="566778"/>
                </a:lnTo>
                <a:lnTo>
                  <a:pt x="4465294" y="516831"/>
                </a:lnTo>
                <a:lnTo>
                  <a:pt x="4685627" y="470957"/>
                </a:lnTo>
                <a:lnTo>
                  <a:pt x="4906283" y="429022"/>
                </a:lnTo>
                <a:lnTo>
                  <a:pt x="5127064" y="390894"/>
                </a:lnTo>
                <a:lnTo>
                  <a:pt x="5347773" y="356440"/>
                </a:lnTo>
                <a:lnTo>
                  <a:pt x="5568213" y="325529"/>
                </a:lnTo>
                <a:lnTo>
                  <a:pt x="5861374" y="289595"/>
                </a:lnTo>
                <a:lnTo>
                  <a:pt x="6153239" y="259408"/>
                </a:lnTo>
                <a:lnTo>
                  <a:pt x="6443339" y="234655"/>
                </a:lnTo>
                <a:lnTo>
                  <a:pt x="6731209" y="215020"/>
                </a:lnTo>
                <a:lnTo>
                  <a:pt x="7087195" y="197197"/>
                </a:lnTo>
                <a:lnTo>
                  <a:pt x="7407516" y="186997"/>
                </a:lnTo>
                <a:lnTo>
                  <a:pt x="4460013" y="0"/>
                </a:lnTo>
                <a:close/>
              </a:path>
              <a:path w="11755755" h="1176020">
                <a:moveTo>
                  <a:pt x="7918894" y="181383"/>
                </a:moveTo>
                <a:lnTo>
                  <a:pt x="7782865" y="181621"/>
                </a:lnTo>
                <a:lnTo>
                  <a:pt x="7407516" y="186997"/>
                </a:lnTo>
                <a:lnTo>
                  <a:pt x="11755197" y="462826"/>
                </a:lnTo>
                <a:lnTo>
                  <a:pt x="10414909" y="316312"/>
                </a:lnTo>
                <a:lnTo>
                  <a:pt x="9841428" y="264359"/>
                </a:lnTo>
                <a:lnTo>
                  <a:pt x="9325041" y="227383"/>
                </a:lnTo>
                <a:lnTo>
                  <a:pt x="8835023" y="201809"/>
                </a:lnTo>
                <a:lnTo>
                  <a:pt x="8385386" y="187124"/>
                </a:lnTo>
                <a:lnTo>
                  <a:pt x="7986473" y="181592"/>
                </a:lnTo>
                <a:lnTo>
                  <a:pt x="7918894" y="181383"/>
                </a:lnTo>
                <a:close/>
              </a:path>
            </a:pathLst>
          </a:custGeom>
          <a:solidFill>
            <a:srgbClr val="E2CE8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-2" y="9863787"/>
            <a:ext cx="20104100" cy="1287780"/>
          </a:xfrm>
          <a:custGeom>
            <a:avLst/>
            <a:gdLst/>
            <a:ahLst/>
            <a:cxnLst/>
            <a:rect l="l" t="t" r="r" b="b"/>
            <a:pathLst>
              <a:path w="20104100" h="1287779">
                <a:moveTo>
                  <a:pt x="20104100" y="536605"/>
                </a:moveTo>
                <a:lnTo>
                  <a:pt x="17905053" y="1025375"/>
                </a:lnTo>
                <a:lnTo>
                  <a:pt x="17828359" y="1040137"/>
                </a:lnTo>
                <a:lnTo>
                  <a:pt x="17751775" y="1054424"/>
                </a:lnTo>
                <a:lnTo>
                  <a:pt x="17675300" y="1068240"/>
                </a:lnTo>
                <a:lnTo>
                  <a:pt x="17598931" y="1081588"/>
                </a:lnTo>
                <a:lnTo>
                  <a:pt x="17522666" y="1094472"/>
                </a:lnTo>
                <a:lnTo>
                  <a:pt x="17446503" y="1106898"/>
                </a:lnTo>
                <a:lnTo>
                  <a:pt x="17370441" y="1118869"/>
                </a:lnTo>
                <a:lnTo>
                  <a:pt x="17294476" y="1130389"/>
                </a:lnTo>
                <a:lnTo>
                  <a:pt x="17218607" y="1141463"/>
                </a:lnTo>
                <a:lnTo>
                  <a:pt x="17142832" y="1152095"/>
                </a:lnTo>
                <a:lnTo>
                  <a:pt x="17067148" y="1162288"/>
                </a:lnTo>
                <a:lnTo>
                  <a:pt x="16991554" y="1172048"/>
                </a:lnTo>
                <a:lnTo>
                  <a:pt x="16916047" y="1181378"/>
                </a:lnTo>
                <a:lnTo>
                  <a:pt x="16840626" y="1190283"/>
                </a:lnTo>
                <a:lnTo>
                  <a:pt x="16765288" y="1198766"/>
                </a:lnTo>
                <a:lnTo>
                  <a:pt x="16690032" y="1206832"/>
                </a:lnTo>
                <a:lnTo>
                  <a:pt x="16614855" y="1214485"/>
                </a:lnTo>
                <a:lnTo>
                  <a:pt x="16539754" y="1221729"/>
                </a:lnTo>
                <a:lnTo>
                  <a:pt x="16464729" y="1228569"/>
                </a:lnTo>
                <a:lnTo>
                  <a:pt x="16389776" y="1235008"/>
                </a:lnTo>
                <a:lnTo>
                  <a:pt x="16314895" y="1241051"/>
                </a:lnTo>
                <a:lnTo>
                  <a:pt x="16240082" y="1246703"/>
                </a:lnTo>
                <a:lnTo>
                  <a:pt x="16165335" y="1251966"/>
                </a:lnTo>
                <a:lnTo>
                  <a:pt x="16090654" y="1256846"/>
                </a:lnTo>
                <a:lnTo>
                  <a:pt x="16016034" y="1261346"/>
                </a:lnTo>
                <a:lnTo>
                  <a:pt x="15941475" y="1265471"/>
                </a:lnTo>
                <a:lnTo>
                  <a:pt x="15866975" y="1269225"/>
                </a:lnTo>
                <a:lnTo>
                  <a:pt x="15792530" y="1272613"/>
                </a:lnTo>
                <a:lnTo>
                  <a:pt x="15718140" y="1275637"/>
                </a:lnTo>
                <a:lnTo>
                  <a:pt x="15643802" y="1278303"/>
                </a:lnTo>
                <a:lnTo>
                  <a:pt x="15569513" y="1280615"/>
                </a:lnTo>
                <a:lnTo>
                  <a:pt x="15495273" y="1282576"/>
                </a:lnTo>
                <a:lnTo>
                  <a:pt x="15421078" y="1284192"/>
                </a:lnTo>
                <a:lnTo>
                  <a:pt x="15346927" y="1285466"/>
                </a:lnTo>
                <a:lnTo>
                  <a:pt x="15272818" y="1286402"/>
                </a:lnTo>
                <a:lnTo>
                  <a:pt x="15198748" y="1287005"/>
                </a:lnTo>
                <a:lnTo>
                  <a:pt x="15124716" y="1287279"/>
                </a:lnTo>
                <a:lnTo>
                  <a:pt x="15050718" y="1287228"/>
                </a:lnTo>
                <a:lnTo>
                  <a:pt x="14976755" y="1286856"/>
                </a:lnTo>
                <a:lnTo>
                  <a:pt x="14902822" y="1286168"/>
                </a:lnTo>
                <a:lnTo>
                  <a:pt x="14828918" y="1285167"/>
                </a:lnTo>
                <a:lnTo>
                  <a:pt x="14755042" y="1283857"/>
                </a:lnTo>
                <a:lnTo>
                  <a:pt x="14681190" y="1282244"/>
                </a:lnTo>
                <a:lnTo>
                  <a:pt x="14607362" y="1280331"/>
                </a:lnTo>
                <a:lnTo>
                  <a:pt x="14533554" y="1278122"/>
                </a:lnTo>
                <a:lnTo>
                  <a:pt x="14459764" y="1275622"/>
                </a:lnTo>
                <a:lnTo>
                  <a:pt x="14385991" y="1272835"/>
                </a:lnTo>
                <a:lnTo>
                  <a:pt x="14312233" y="1269764"/>
                </a:lnTo>
                <a:lnTo>
                  <a:pt x="14238487" y="1266414"/>
                </a:lnTo>
                <a:lnTo>
                  <a:pt x="14164752" y="1262790"/>
                </a:lnTo>
                <a:lnTo>
                  <a:pt x="14091024" y="1258895"/>
                </a:lnTo>
                <a:lnTo>
                  <a:pt x="14017303" y="1254734"/>
                </a:lnTo>
                <a:lnTo>
                  <a:pt x="13943586" y="1250311"/>
                </a:lnTo>
                <a:lnTo>
                  <a:pt x="13869871" y="1245630"/>
                </a:lnTo>
                <a:lnTo>
                  <a:pt x="13796156" y="1240695"/>
                </a:lnTo>
                <a:lnTo>
                  <a:pt x="13722438" y="1235510"/>
                </a:lnTo>
                <a:lnTo>
                  <a:pt x="13648716" y="1230080"/>
                </a:lnTo>
                <a:lnTo>
                  <a:pt x="13574988" y="1224409"/>
                </a:lnTo>
                <a:lnTo>
                  <a:pt x="13501252" y="1218500"/>
                </a:lnTo>
                <a:lnTo>
                  <a:pt x="13427505" y="1212359"/>
                </a:lnTo>
                <a:lnTo>
                  <a:pt x="13353745" y="1205989"/>
                </a:lnTo>
                <a:lnTo>
                  <a:pt x="13279971" y="1199395"/>
                </a:lnTo>
                <a:lnTo>
                  <a:pt x="13206179" y="1192580"/>
                </a:lnTo>
                <a:lnTo>
                  <a:pt x="13132369" y="1185550"/>
                </a:lnTo>
                <a:lnTo>
                  <a:pt x="13058538" y="1178307"/>
                </a:lnTo>
                <a:lnTo>
                  <a:pt x="12984684" y="1170857"/>
                </a:lnTo>
                <a:lnTo>
                  <a:pt x="12910805" y="1163203"/>
                </a:lnTo>
                <a:lnTo>
                  <a:pt x="12836899" y="1155350"/>
                </a:lnTo>
                <a:lnTo>
                  <a:pt x="12762963" y="1147302"/>
                </a:lnTo>
                <a:lnTo>
                  <a:pt x="12688996" y="1139062"/>
                </a:lnTo>
                <a:lnTo>
                  <a:pt x="12614995" y="1130636"/>
                </a:lnTo>
                <a:lnTo>
                  <a:pt x="12540959" y="1122028"/>
                </a:lnTo>
                <a:lnTo>
                  <a:pt x="12466885" y="1113241"/>
                </a:lnTo>
                <a:lnTo>
                  <a:pt x="12392772" y="1104280"/>
                </a:lnTo>
                <a:lnTo>
                  <a:pt x="12318616" y="1095149"/>
                </a:lnTo>
                <a:lnTo>
                  <a:pt x="12244417" y="1085851"/>
                </a:lnTo>
                <a:lnTo>
                  <a:pt x="12170172" y="1076393"/>
                </a:lnTo>
                <a:lnTo>
                  <a:pt x="12095878" y="1066777"/>
                </a:lnTo>
                <a:lnTo>
                  <a:pt x="12021535" y="1057007"/>
                </a:lnTo>
                <a:lnTo>
                  <a:pt x="11947139" y="1047089"/>
                </a:lnTo>
                <a:lnTo>
                  <a:pt x="11872689" y="1037025"/>
                </a:lnTo>
                <a:lnTo>
                  <a:pt x="11798182" y="1026821"/>
                </a:lnTo>
                <a:lnTo>
                  <a:pt x="11723617" y="1016481"/>
                </a:lnTo>
                <a:lnTo>
                  <a:pt x="11648992" y="1006008"/>
                </a:lnTo>
                <a:lnTo>
                  <a:pt x="11574303" y="995407"/>
                </a:lnTo>
                <a:lnTo>
                  <a:pt x="11499550" y="984682"/>
                </a:lnTo>
                <a:lnTo>
                  <a:pt x="11424730" y="973837"/>
                </a:lnTo>
                <a:lnTo>
                  <a:pt x="11349841" y="962877"/>
                </a:lnTo>
                <a:lnTo>
                  <a:pt x="11274881" y="951805"/>
                </a:lnTo>
                <a:lnTo>
                  <a:pt x="11199848" y="940626"/>
                </a:lnTo>
                <a:lnTo>
                  <a:pt x="11124740" y="929345"/>
                </a:lnTo>
                <a:lnTo>
                  <a:pt x="11049555" y="917964"/>
                </a:lnTo>
                <a:lnTo>
                  <a:pt x="10974290" y="906488"/>
                </a:lnTo>
                <a:lnTo>
                  <a:pt x="10898944" y="894923"/>
                </a:lnTo>
                <a:lnTo>
                  <a:pt x="10823514" y="883271"/>
                </a:lnTo>
                <a:lnTo>
                  <a:pt x="10747999" y="871537"/>
                </a:lnTo>
                <a:lnTo>
                  <a:pt x="10672395" y="859725"/>
                </a:lnTo>
                <a:lnTo>
                  <a:pt x="10596702" y="847839"/>
                </a:lnTo>
                <a:lnTo>
                  <a:pt x="10520918" y="835884"/>
                </a:lnTo>
                <a:lnTo>
                  <a:pt x="10445039" y="823863"/>
                </a:lnTo>
                <a:lnTo>
                  <a:pt x="10369064" y="811782"/>
                </a:lnTo>
                <a:lnTo>
                  <a:pt x="10292991" y="799643"/>
                </a:lnTo>
                <a:lnTo>
                  <a:pt x="10216818" y="787452"/>
                </a:lnTo>
                <a:lnTo>
                  <a:pt x="10140542" y="775212"/>
                </a:lnTo>
                <a:lnTo>
                  <a:pt x="10064163" y="762928"/>
                </a:lnTo>
                <a:lnTo>
                  <a:pt x="9987676" y="750604"/>
                </a:lnTo>
                <a:lnTo>
                  <a:pt x="9911081" y="738243"/>
                </a:lnTo>
                <a:lnTo>
                  <a:pt x="9834376" y="725851"/>
                </a:lnTo>
                <a:lnTo>
                  <a:pt x="9757558" y="713431"/>
                </a:lnTo>
                <a:lnTo>
                  <a:pt x="9680624" y="700988"/>
                </a:lnTo>
                <a:lnTo>
                  <a:pt x="9603574" y="688526"/>
                </a:lnTo>
                <a:lnTo>
                  <a:pt x="9526405" y="676048"/>
                </a:lnTo>
                <a:lnTo>
                  <a:pt x="9449115" y="663560"/>
                </a:lnTo>
                <a:lnTo>
                  <a:pt x="9371702" y="651065"/>
                </a:lnTo>
                <a:lnTo>
                  <a:pt x="9294164" y="638567"/>
                </a:lnTo>
                <a:lnTo>
                  <a:pt x="9216498" y="626072"/>
                </a:lnTo>
                <a:lnTo>
                  <a:pt x="9138702" y="613582"/>
                </a:lnTo>
                <a:lnTo>
                  <a:pt x="9060776" y="601102"/>
                </a:lnTo>
                <a:lnTo>
                  <a:pt x="8982715" y="588636"/>
                </a:lnTo>
                <a:lnTo>
                  <a:pt x="8904519" y="576189"/>
                </a:lnTo>
                <a:lnTo>
                  <a:pt x="8826185" y="563765"/>
                </a:lnTo>
                <a:lnTo>
                  <a:pt x="8747712" y="551367"/>
                </a:lnTo>
                <a:lnTo>
                  <a:pt x="8669096" y="539000"/>
                </a:lnTo>
                <a:lnTo>
                  <a:pt x="8590337" y="526669"/>
                </a:lnTo>
                <a:lnTo>
                  <a:pt x="8511431" y="514377"/>
                </a:lnTo>
                <a:lnTo>
                  <a:pt x="8432377" y="502129"/>
                </a:lnTo>
                <a:lnTo>
                  <a:pt x="8353173" y="489928"/>
                </a:lnTo>
                <a:lnTo>
                  <a:pt x="8273816" y="477779"/>
                </a:lnTo>
                <a:lnTo>
                  <a:pt x="8194305" y="465687"/>
                </a:lnTo>
                <a:lnTo>
                  <a:pt x="8114638" y="453654"/>
                </a:lnTo>
                <a:lnTo>
                  <a:pt x="8034812" y="441687"/>
                </a:lnTo>
                <a:lnTo>
                  <a:pt x="7954825" y="429788"/>
                </a:lnTo>
                <a:lnTo>
                  <a:pt x="7874675" y="417962"/>
                </a:lnTo>
                <a:lnTo>
                  <a:pt x="7794361" y="406213"/>
                </a:lnTo>
                <a:lnTo>
                  <a:pt x="7713879" y="394545"/>
                </a:lnTo>
                <a:lnTo>
                  <a:pt x="7633229" y="382963"/>
                </a:lnTo>
                <a:lnTo>
                  <a:pt x="7552407" y="371470"/>
                </a:lnTo>
                <a:lnTo>
                  <a:pt x="7471412" y="360072"/>
                </a:lnTo>
                <a:lnTo>
                  <a:pt x="7390242" y="348771"/>
                </a:lnTo>
                <a:lnTo>
                  <a:pt x="7308894" y="337572"/>
                </a:lnTo>
                <a:lnTo>
                  <a:pt x="7227367" y="326480"/>
                </a:lnTo>
                <a:lnTo>
                  <a:pt x="7145659" y="315499"/>
                </a:lnTo>
                <a:lnTo>
                  <a:pt x="7063767" y="304632"/>
                </a:lnTo>
                <a:lnTo>
                  <a:pt x="6981689" y="293885"/>
                </a:lnTo>
                <a:lnTo>
                  <a:pt x="6899423" y="283260"/>
                </a:lnTo>
                <a:lnTo>
                  <a:pt x="6816967" y="272763"/>
                </a:lnTo>
                <a:lnTo>
                  <a:pt x="6734319" y="262397"/>
                </a:lnTo>
                <a:lnTo>
                  <a:pt x="6651478" y="252167"/>
                </a:lnTo>
                <a:lnTo>
                  <a:pt x="6568440" y="242077"/>
                </a:lnTo>
                <a:lnTo>
                  <a:pt x="6485203" y="232131"/>
                </a:lnTo>
                <a:lnTo>
                  <a:pt x="6401767" y="222334"/>
                </a:lnTo>
                <a:lnTo>
                  <a:pt x="6318128" y="212689"/>
                </a:lnTo>
                <a:lnTo>
                  <a:pt x="6234284" y="203200"/>
                </a:lnTo>
                <a:lnTo>
                  <a:pt x="6150234" y="193873"/>
                </a:lnTo>
                <a:lnTo>
                  <a:pt x="6065976" y="184710"/>
                </a:lnTo>
                <a:lnTo>
                  <a:pt x="5981506" y="175717"/>
                </a:lnTo>
                <a:lnTo>
                  <a:pt x="5896824" y="166897"/>
                </a:lnTo>
                <a:lnTo>
                  <a:pt x="5811927" y="158254"/>
                </a:lnTo>
                <a:lnTo>
                  <a:pt x="5726812" y="149794"/>
                </a:lnTo>
                <a:lnTo>
                  <a:pt x="5641479" y="141519"/>
                </a:lnTo>
                <a:lnTo>
                  <a:pt x="5555924" y="133435"/>
                </a:lnTo>
                <a:lnTo>
                  <a:pt x="5470147" y="125545"/>
                </a:lnTo>
                <a:lnTo>
                  <a:pt x="5384143" y="117854"/>
                </a:lnTo>
                <a:lnTo>
                  <a:pt x="5297913" y="110365"/>
                </a:lnTo>
                <a:lnTo>
                  <a:pt x="5211452" y="103083"/>
                </a:lnTo>
                <a:lnTo>
                  <a:pt x="5124761" y="96013"/>
                </a:lnTo>
                <a:lnTo>
                  <a:pt x="5037835" y="89157"/>
                </a:lnTo>
                <a:lnTo>
                  <a:pt x="4950674" y="82522"/>
                </a:lnTo>
                <a:lnTo>
                  <a:pt x="4863275" y="76109"/>
                </a:lnTo>
                <a:lnTo>
                  <a:pt x="4775635" y="69925"/>
                </a:lnTo>
                <a:lnTo>
                  <a:pt x="4687754" y="63973"/>
                </a:lnTo>
                <a:lnTo>
                  <a:pt x="4599629" y="58257"/>
                </a:lnTo>
                <a:lnTo>
                  <a:pt x="4511257" y="52781"/>
                </a:lnTo>
                <a:lnTo>
                  <a:pt x="4422638" y="47551"/>
                </a:lnTo>
                <a:lnTo>
                  <a:pt x="4333767" y="42568"/>
                </a:lnTo>
                <a:lnTo>
                  <a:pt x="4244645" y="37839"/>
                </a:lnTo>
                <a:lnTo>
                  <a:pt x="4155267" y="33367"/>
                </a:lnTo>
                <a:lnTo>
                  <a:pt x="4065633" y="29157"/>
                </a:lnTo>
                <a:lnTo>
                  <a:pt x="3975741" y="25212"/>
                </a:lnTo>
                <a:lnTo>
                  <a:pt x="3885587" y="21537"/>
                </a:lnTo>
                <a:lnTo>
                  <a:pt x="3795171" y="18136"/>
                </a:lnTo>
                <a:lnTo>
                  <a:pt x="3704489" y="15012"/>
                </a:lnTo>
                <a:lnTo>
                  <a:pt x="3613541" y="12172"/>
                </a:lnTo>
                <a:lnTo>
                  <a:pt x="3522323" y="9617"/>
                </a:lnTo>
                <a:lnTo>
                  <a:pt x="3430835" y="7354"/>
                </a:lnTo>
                <a:lnTo>
                  <a:pt x="3339072" y="5385"/>
                </a:lnTo>
                <a:lnTo>
                  <a:pt x="3247035" y="3715"/>
                </a:lnTo>
                <a:lnTo>
                  <a:pt x="3154720" y="2349"/>
                </a:lnTo>
                <a:lnTo>
                  <a:pt x="3062125" y="1290"/>
                </a:lnTo>
                <a:lnTo>
                  <a:pt x="2969248" y="542"/>
                </a:lnTo>
                <a:lnTo>
                  <a:pt x="2876088" y="111"/>
                </a:lnTo>
                <a:lnTo>
                  <a:pt x="2782642" y="0"/>
                </a:lnTo>
                <a:lnTo>
                  <a:pt x="2688908" y="212"/>
                </a:lnTo>
                <a:lnTo>
                  <a:pt x="2594884" y="753"/>
                </a:lnTo>
                <a:lnTo>
                  <a:pt x="2500568" y="1627"/>
                </a:lnTo>
                <a:lnTo>
                  <a:pt x="2405958" y="2837"/>
                </a:lnTo>
                <a:lnTo>
                  <a:pt x="2311052" y="4389"/>
                </a:lnTo>
                <a:lnTo>
                  <a:pt x="2215847" y="6285"/>
                </a:lnTo>
                <a:lnTo>
                  <a:pt x="2120341" y="8531"/>
                </a:lnTo>
                <a:lnTo>
                  <a:pt x="2024534" y="11131"/>
                </a:lnTo>
                <a:lnTo>
                  <a:pt x="0" y="217540"/>
                </a:lnTo>
              </a:path>
            </a:pathLst>
          </a:custGeom>
          <a:ln w="314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3276342" y="9101828"/>
            <a:ext cx="16828135" cy="2207260"/>
          </a:xfrm>
          <a:custGeom>
            <a:avLst/>
            <a:gdLst/>
            <a:ahLst/>
            <a:cxnLst/>
            <a:rect l="l" t="t" r="r" b="b"/>
            <a:pathLst>
              <a:path w="16828135" h="2207259">
                <a:moveTo>
                  <a:pt x="0" y="2206727"/>
                </a:moveTo>
                <a:lnTo>
                  <a:pt x="52681" y="2180654"/>
                </a:lnTo>
                <a:lnTo>
                  <a:pt x="120032" y="2148097"/>
                </a:lnTo>
                <a:lnTo>
                  <a:pt x="187718" y="2116141"/>
                </a:lnTo>
                <a:lnTo>
                  <a:pt x="255732" y="2084783"/>
                </a:lnTo>
                <a:lnTo>
                  <a:pt x="324065" y="2054016"/>
                </a:lnTo>
                <a:lnTo>
                  <a:pt x="392709" y="2023836"/>
                </a:lnTo>
                <a:lnTo>
                  <a:pt x="461658" y="1994239"/>
                </a:lnTo>
                <a:lnTo>
                  <a:pt x="530902" y="1965218"/>
                </a:lnTo>
                <a:lnTo>
                  <a:pt x="600434" y="1936771"/>
                </a:lnTo>
                <a:lnTo>
                  <a:pt x="670246" y="1908891"/>
                </a:lnTo>
                <a:lnTo>
                  <a:pt x="740330" y="1881573"/>
                </a:lnTo>
                <a:lnTo>
                  <a:pt x="810678" y="1854813"/>
                </a:lnTo>
                <a:lnTo>
                  <a:pt x="881283" y="1828607"/>
                </a:lnTo>
                <a:lnTo>
                  <a:pt x="952135" y="1802948"/>
                </a:lnTo>
                <a:lnTo>
                  <a:pt x="1023229" y="1777832"/>
                </a:lnTo>
                <a:lnTo>
                  <a:pt x="1094554" y="1753255"/>
                </a:lnTo>
                <a:lnTo>
                  <a:pt x="1166105" y="1729211"/>
                </a:lnTo>
                <a:lnTo>
                  <a:pt x="1237872" y="1705696"/>
                </a:lnTo>
                <a:lnTo>
                  <a:pt x="1309847" y="1682704"/>
                </a:lnTo>
                <a:lnTo>
                  <a:pt x="1382024" y="1660231"/>
                </a:lnTo>
                <a:lnTo>
                  <a:pt x="1454394" y="1638272"/>
                </a:lnTo>
                <a:lnTo>
                  <a:pt x="1526948" y="1616822"/>
                </a:lnTo>
                <a:lnTo>
                  <a:pt x="1599680" y="1595876"/>
                </a:lnTo>
                <a:lnTo>
                  <a:pt x="1672582" y="1575429"/>
                </a:lnTo>
                <a:lnTo>
                  <a:pt x="1745644" y="1555477"/>
                </a:lnTo>
                <a:lnTo>
                  <a:pt x="1818860" y="1536014"/>
                </a:lnTo>
                <a:lnTo>
                  <a:pt x="1892221" y="1517036"/>
                </a:lnTo>
                <a:lnTo>
                  <a:pt x="1965721" y="1498538"/>
                </a:lnTo>
                <a:lnTo>
                  <a:pt x="2039349" y="1480514"/>
                </a:lnTo>
                <a:lnTo>
                  <a:pt x="2113100" y="1462961"/>
                </a:lnTo>
                <a:lnTo>
                  <a:pt x="2186964" y="1445872"/>
                </a:lnTo>
                <a:lnTo>
                  <a:pt x="2260935" y="1429244"/>
                </a:lnTo>
                <a:lnTo>
                  <a:pt x="2335004" y="1413071"/>
                </a:lnTo>
                <a:lnTo>
                  <a:pt x="2409162" y="1397349"/>
                </a:lnTo>
                <a:lnTo>
                  <a:pt x="2483403" y="1382072"/>
                </a:lnTo>
                <a:lnTo>
                  <a:pt x="2557719" y="1367236"/>
                </a:lnTo>
                <a:lnTo>
                  <a:pt x="2632101" y="1352836"/>
                </a:lnTo>
                <a:lnTo>
                  <a:pt x="2706541" y="1338867"/>
                </a:lnTo>
                <a:lnTo>
                  <a:pt x="2781032" y="1325323"/>
                </a:lnTo>
                <a:lnTo>
                  <a:pt x="2855566" y="1312201"/>
                </a:lnTo>
                <a:lnTo>
                  <a:pt x="2930135" y="1299496"/>
                </a:lnTo>
                <a:lnTo>
                  <a:pt x="3004730" y="1287201"/>
                </a:lnTo>
                <a:lnTo>
                  <a:pt x="3079345" y="1275314"/>
                </a:lnTo>
                <a:lnTo>
                  <a:pt x="3153970" y="1263828"/>
                </a:lnTo>
                <a:lnTo>
                  <a:pt x="3228599" y="1252738"/>
                </a:lnTo>
                <a:lnTo>
                  <a:pt x="3303223" y="1242041"/>
                </a:lnTo>
                <a:lnTo>
                  <a:pt x="3377835" y="1231731"/>
                </a:lnTo>
                <a:lnTo>
                  <a:pt x="3452426" y="1221803"/>
                </a:lnTo>
                <a:lnTo>
                  <a:pt x="3526988" y="1212252"/>
                </a:lnTo>
                <a:lnTo>
                  <a:pt x="3601515" y="1203074"/>
                </a:lnTo>
                <a:lnTo>
                  <a:pt x="3675997" y="1194263"/>
                </a:lnTo>
                <a:lnTo>
                  <a:pt x="3750426" y="1185815"/>
                </a:lnTo>
                <a:lnTo>
                  <a:pt x="3824796" y="1177724"/>
                </a:lnTo>
                <a:lnTo>
                  <a:pt x="3899098" y="1169987"/>
                </a:lnTo>
                <a:lnTo>
                  <a:pt x="3973324" y="1162597"/>
                </a:lnTo>
                <a:lnTo>
                  <a:pt x="4047466" y="1155551"/>
                </a:lnTo>
                <a:lnTo>
                  <a:pt x="4121517" y="1148843"/>
                </a:lnTo>
                <a:lnTo>
                  <a:pt x="4195467" y="1142468"/>
                </a:lnTo>
                <a:lnTo>
                  <a:pt x="4269311" y="1136422"/>
                </a:lnTo>
                <a:lnTo>
                  <a:pt x="4343039" y="1130699"/>
                </a:lnTo>
                <a:lnTo>
                  <a:pt x="4416643" y="1125296"/>
                </a:lnTo>
                <a:lnTo>
                  <a:pt x="4490116" y="1120206"/>
                </a:lnTo>
                <a:lnTo>
                  <a:pt x="4563451" y="1115425"/>
                </a:lnTo>
                <a:lnTo>
                  <a:pt x="4636638" y="1110948"/>
                </a:lnTo>
                <a:lnTo>
                  <a:pt x="4709670" y="1106770"/>
                </a:lnTo>
                <a:lnTo>
                  <a:pt x="4782539" y="1102887"/>
                </a:lnTo>
                <a:lnTo>
                  <a:pt x="4855238" y="1099293"/>
                </a:lnTo>
                <a:lnTo>
                  <a:pt x="4927758" y="1095984"/>
                </a:lnTo>
                <a:lnTo>
                  <a:pt x="5000091" y="1092954"/>
                </a:lnTo>
                <a:lnTo>
                  <a:pt x="5072230" y="1090200"/>
                </a:lnTo>
                <a:lnTo>
                  <a:pt x="5144166" y="1087715"/>
                </a:lnTo>
                <a:lnTo>
                  <a:pt x="5215893" y="1085495"/>
                </a:lnTo>
                <a:lnTo>
                  <a:pt x="5287400" y="1083536"/>
                </a:lnTo>
                <a:lnTo>
                  <a:pt x="5358682" y="1081832"/>
                </a:lnTo>
                <a:lnTo>
                  <a:pt x="5429730" y="1080378"/>
                </a:lnTo>
                <a:lnTo>
                  <a:pt x="5500536" y="1079170"/>
                </a:lnTo>
                <a:lnTo>
                  <a:pt x="5571092" y="1078203"/>
                </a:lnTo>
                <a:lnTo>
                  <a:pt x="5641390" y="1077471"/>
                </a:lnTo>
                <a:lnTo>
                  <a:pt x="5711423" y="1076970"/>
                </a:lnTo>
                <a:lnTo>
                  <a:pt x="5781182" y="1076696"/>
                </a:lnTo>
                <a:lnTo>
                  <a:pt x="5850659" y="1076642"/>
                </a:lnTo>
                <a:lnTo>
                  <a:pt x="5919847" y="1076805"/>
                </a:lnTo>
                <a:lnTo>
                  <a:pt x="5988738" y="1077179"/>
                </a:lnTo>
                <a:lnTo>
                  <a:pt x="6057324" y="1077760"/>
                </a:lnTo>
                <a:lnTo>
                  <a:pt x="6125596" y="1078543"/>
                </a:lnTo>
                <a:lnTo>
                  <a:pt x="6193548" y="1079522"/>
                </a:lnTo>
                <a:lnTo>
                  <a:pt x="6261170" y="1080693"/>
                </a:lnTo>
                <a:lnTo>
                  <a:pt x="6328456" y="1082051"/>
                </a:lnTo>
                <a:lnTo>
                  <a:pt x="6395397" y="1083591"/>
                </a:lnTo>
                <a:lnTo>
                  <a:pt x="6461986" y="1085309"/>
                </a:lnTo>
                <a:lnTo>
                  <a:pt x="6528213" y="1087199"/>
                </a:lnTo>
                <a:lnTo>
                  <a:pt x="6594073" y="1089256"/>
                </a:lnTo>
                <a:lnTo>
                  <a:pt x="6659556" y="1091477"/>
                </a:lnTo>
                <a:lnTo>
                  <a:pt x="6724655" y="1093854"/>
                </a:lnTo>
                <a:lnTo>
                  <a:pt x="6789361" y="1096385"/>
                </a:lnTo>
                <a:lnTo>
                  <a:pt x="6853668" y="1099064"/>
                </a:lnTo>
                <a:lnTo>
                  <a:pt x="6917566" y="1101886"/>
                </a:lnTo>
                <a:lnTo>
                  <a:pt x="6981049" y="1104846"/>
                </a:lnTo>
                <a:lnTo>
                  <a:pt x="7044108" y="1107939"/>
                </a:lnTo>
                <a:lnTo>
                  <a:pt x="7106735" y="1111161"/>
                </a:lnTo>
                <a:lnTo>
                  <a:pt x="7168922" y="1114506"/>
                </a:lnTo>
                <a:lnTo>
                  <a:pt x="7230662" y="1117971"/>
                </a:lnTo>
                <a:lnTo>
                  <a:pt x="7291947" y="1121549"/>
                </a:lnTo>
                <a:lnTo>
                  <a:pt x="7352768" y="1125236"/>
                </a:lnTo>
                <a:lnTo>
                  <a:pt x="7413118" y="1129027"/>
                </a:lnTo>
                <a:lnTo>
                  <a:pt x="7472988" y="1132917"/>
                </a:lnTo>
                <a:lnTo>
                  <a:pt x="7532372" y="1136902"/>
                </a:lnTo>
                <a:lnTo>
                  <a:pt x="7591260" y="1140976"/>
                </a:lnTo>
                <a:lnTo>
                  <a:pt x="7649646" y="1145134"/>
                </a:lnTo>
                <a:lnTo>
                  <a:pt x="7707521" y="1149373"/>
                </a:lnTo>
                <a:lnTo>
                  <a:pt x="7764878" y="1153686"/>
                </a:lnTo>
                <a:lnTo>
                  <a:pt x="7821707" y="1158069"/>
                </a:lnTo>
                <a:lnTo>
                  <a:pt x="7878002" y="1162517"/>
                </a:lnTo>
                <a:lnTo>
                  <a:pt x="7933755" y="1167025"/>
                </a:lnTo>
                <a:lnTo>
                  <a:pt x="7988957" y="1171589"/>
                </a:lnTo>
                <a:lnTo>
                  <a:pt x="8043602" y="1176203"/>
                </a:lnTo>
                <a:lnTo>
                  <a:pt x="8097680" y="1180863"/>
                </a:lnTo>
                <a:lnTo>
                  <a:pt x="8151184" y="1185563"/>
                </a:lnTo>
                <a:lnTo>
                  <a:pt x="8204106" y="1190299"/>
                </a:lnTo>
                <a:lnTo>
                  <a:pt x="8256438" y="1195066"/>
                </a:lnTo>
                <a:lnTo>
                  <a:pt x="8308172" y="1199859"/>
                </a:lnTo>
                <a:lnTo>
                  <a:pt x="8359301" y="1204673"/>
                </a:lnTo>
                <a:lnTo>
                  <a:pt x="8409816" y="1209503"/>
                </a:lnTo>
                <a:lnTo>
                  <a:pt x="8459709" y="1214345"/>
                </a:lnTo>
                <a:lnTo>
                  <a:pt x="8508974" y="1219193"/>
                </a:lnTo>
                <a:lnTo>
                  <a:pt x="8557600" y="1224043"/>
                </a:lnTo>
                <a:lnTo>
                  <a:pt x="8605582" y="1228890"/>
                </a:lnTo>
                <a:lnTo>
                  <a:pt x="8652911" y="1233728"/>
                </a:lnTo>
                <a:lnTo>
                  <a:pt x="8699578" y="1238554"/>
                </a:lnTo>
                <a:lnTo>
                  <a:pt x="8745576" y="1243361"/>
                </a:lnTo>
                <a:lnTo>
                  <a:pt x="8790898" y="1248146"/>
                </a:lnTo>
                <a:lnTo>
                  <a:pt x="8835535" y="1252903"/>
                </a:lnTo>
                <a:lnTo>
                  <a:pt x="8879479" y="1257628"/>
                </a:lnTo>
                <a:lnTo>
                  <a:pt x="8922723" y="1262315"/>
                </a:lnTo>
                <a:lnTo>
                  <a:pt x="8965258" y="1266960"/>
                </a:lnTo>
                <a:lnTo>
                  <a:pt x="9007077" y="1271558"/>
                </a:lnTo>
                <a:lnTo>
                  <a:pt x="9048172" y="1276104"/>
                </a:lnTo>
                <a:lnTo>
                  <a:pt x="9088534" y="1280593"/>
                </a:lnTo>
                <a:lnTo>
                  <a:pt x="9128156" y="1285020"/>
                </a:lnTo>
                <a:lnTo>
                  <a:pt x="9167030" y="1289381"/>
                </a:lnTo>
                <a:lnTo>
                  <a:pt x="9205148" y="1293669"/>
                </a:lnTo>
                <a:lnTo>
                  <a:pt x="9279085" y="1302013"/>
                </a:lnTo>
                <a:lnTo>
                  <a:pt x="9314888" y="1306058"/>
                </a:lnTo>
                <a:lnTo>
                  <a:pt x="9349904" y="1310012"/>
                </a:lnTo>
                <a:lnTo>
                  <a:pt x="9417541" y="1317627"/>
                </a:lnTo>
                <a:lnTo>
                  <a:pt x="9481932" y="1324820"/>
                </a:lnTo>
                <a:lnTo>
                  <a:pt x="9543015" y="1331550"/>
                </a:lnTo>
                <a:lnTo>
                  <a:pt x="9600727" y="1337780"/>
                </a:lnTo>
                <a:lnTo>
                  <a:pt x="9655003" y="1343470"/>
                </a:lnTo>
                <a:lnTo>
                  <a:pt x="9705782" y="1348581"/>
                </a:lnTo>
                <a:lnTo>
                  <a:pt x="9752999" y="1353073"/>
                </a:lnTo>
                <a:lnTo>
                  <a:pt x="9775252" y="1355076"/>
                </a:lnTo>
                <a:lnTo>
                  <a:pt x="9695911" y="1350686"/>
                </a:lnTo>
                <a:lnTo>
                  <a:pt x="9742610" y="1354789"/>
                </a:lnTo>
                <a:lnTo>
                  <a:pt x="9789544" y="1358894"/>
                </a:lnTo>
                <a:lnTo>
                  <a:pt x="9836709" y="1362998"/>
                </a:lnTo>
                <a:lnTo>
                  <a:pt x="9884100" y="1367098"/>
                </a:lnTo>
                <a:lnTo>
                  <a:pt x="9931712" y="1371190"/>
                </a:lnTo>
                <a:lnTo>
                  <a:pt x="9979539" y="1375271"/>
                </a:lnTo>
                <a:lnTo>
                  <a:pt x="10027578" y="1379338"/>
                </a:lnTo>
                <a:lnTo>
                  <a:pt x="10075822" y="1383388"/>
                </a:lnTo>
                <a:lnTo>
                  <a:pt x="10124267" y="1387416"/>
                </a:lnTo>
                <a:lnTo>
                  <a:pt x="10172908" y="1391420"/>
                </a:lnTo>
                <a:lnTo>
                  <a:pt x="10221741" y="1395396"/>
                </a:lnTo>
                <a:lnTo>
                  <a:pt x="10270759" y="1399340"/>
                </a:lnTo>
                <a:lnTo>
                  <a:pt x="10319959" y="1403251"/>
                </a:lnTo>
                <a:lnTo>
                  <a:pt x="10369334" y="1407124"/>
                </a:lnTo>
                <a:lnTo>
                  <a:pt x="10418881" y="1410955"/>
                </a:lnTo>
                <a:lnTo>
                  <a:pt x="10468595" y="1414742"/>
                </a:lnTo>
                <a:lnTo>
                  <a:pt x="10518469" y="1418481"/>
                </a:lnTo>
                <a:lnTo>
                  <a:pt x="10568500" y="1422169"/>
                </a:lnTo>
                <a:lnTo>
                  <a:pt x="10618682" y="1425802"/>
                </a:lnTo>
                <a:lnTo>
                  <a:pt x="10669011" y="1429377"/>
                </a:lnTo>
                <a:lnTo>
                  <a:pt x="10719482" y="1432891"/>
                </a:lnTo>
                <a:lnTo>
                  <a:pt x="10770088" y="1436340"/>
                </a:lnTo>
                <a:lnTo>
                  <a:pt x="10820827" y="1439721"/>
                </a:lnTo>
                <a:lnTo>
                  <a:pt x="10871692" y="1443031"/>
                </a:lnTo>
                <a:lnTo>
                  <a:pt x="10922679" y="1446266"/>
                </a:lnTo>
                <a:lnTo>
                  <a:pt x="10973782" y="1449423"/>
                </a:lnTo>
                <a:lnTo>
                  <a:pt x="11024997" y="1452499"/>
                </a:lnTo>
                <a:lnTo>
                  <a:pt x="11076319" y="1455489"/>
                </a:lnTo>
                <a:lnTo>
                  <a:pt x="11127743" y="1458392"/>
                </a:lnTo>
                <a:lnTo>
                  <a:pt x="11179264" y="1461203"/>
                </a:lnTo>
                <a:lnTo>
                  <a:pt x="11230877" y="1463919"/>
                </a:lnTo>
                <a:lnTo>
                  <a:pt x="11282577" y="1466537"/>
                </a:lnTo>
                <a:lnTo>
                  <a:pt x="11334358" y="1469053"/>
                </a:lnTo>
                <a:lnTo>
                  <a:pt x="11386217" y="1471465"/>
                </a:lnTo>
                <a:lnTo>
                  <a:pt x="11438148" y="1473768"/>
                </a:lnTo>
                <a:lnTo>
                  <a:pt x="11490146" y="1475959"/>
                </a:lnTo>
                <a:lnTo>
                  <a:pt x="11542207" y="1478036"/>
                </a:lnTo>
                <a:lnTo>
                  <a:pt x="11594324" y="1479994"/>
                </a:lnTo>
                <a:lnTo>
                  <a:pt x="11646494" y="1481830"/>
                </a:lnTo>
                <a:lnTo>
                  <a:pt x="11698711" y="1483542"/>
                </a:lnTo>
                <a:lnTo>
                  <a:pt x="11750971" y="1485125"/>
                </a:lnTo>
                <a:lnTo>
                  <a:pt x="11803268" y="1486576"/>
                </a:lnTo>
                <a:lnTo>
                  <a:pt x="11855598" y="1487892"/>
                </a:lnTo>
                <a:lnTo>
                  <a:pt x="11907955" y="1489069"/>
                </a:lnTo>
                <a:lnTo>
                  <a:pt x="11960334" y="1490105"/>
                </a:lnTo>
                <a:lnTo>
                  <a:pt x="12012731" y="1490995"/>
                </a:lnTo>
                <a:lnTo>
                  <a:pt x="12065141" y="1491737"/>
                </a:lnTo>
                <a:lnTo>
                  <a:pt x="12117559" y="1492327"/>
                </a:lnTo>
                <a:lnTo>
                  <a:pt x="12169979" y="1492762"/>
                </a:lnTo>
                <a:lnTo>
                  <a:pt x="12222397" y="1493038"/>
                </a:lnTo>
                <a:lnTo>
                  <a:pt x="12274808" y="1493152"/>
                </a:lnTo>
                <a:lnTo>
                  <a:pt x="12327207" y="1493100"/>
                </a:lnTo>
                <a:lnTo>
                  <a:pt x="12379589" y="1492880"/>
                </a:lnTo>
                <a:lnTo>
                  <a:pt x="12431948" y="1492488"/>
                </a:lnTo>
                <a:lnTo>
                  <a:pt x="12484281" y="1491921"/>
                </a:lnTo>
                <a:lnTo>
                  <a:pt x="12536582" y="1491175"/>
                </a:lnTo>
                <a:lnTo>
                  <a:pt x="12588846" y="1490246"/>
                </a:lnTo>
                <a:lnTo>
                  <a:pt x="12641068" y="1489132"/>
                </a:lnTo>
                <a:lnTo>
                  <a:pt x="12693243" y="1487830"/>
                </a:lnTo>
                <a:lnTo>
                  <a:pt x="12745366" y="1486335"/>
                </a:lnTo>
                <a:lnTo>
                  <a:pt x="12797433" y="1484645"/>
                </a:lnTo>
                <a:lnTo>
                  <a:pt x="12849438" y="1482755"/>
                </a:lnTo>
                <a:lnTo>
                  <a:pt x="12901376" y="1480664"/>
                </a:lnTo>
                <a:lnTo>
                  <a:pt x="12953243" y="1478367"/>
                </a:lnTo>
                <a:lnTo>
                  <a:pt x="13005033" y="1475861"/>
                </a:lnTo>
                <a:lnTo>
                  <a:pt x="13056742" y="1473142"/>
                </a:lnTo>
                <a:lnTo>
                  <a:pt x="13108364" y="1470208"/>
                </a:lnTo>
                <a:lnTo>
                  <a:pt x="13159895" y="1467055"/>
                </a:lnTo>
                <a:lnTo>
                  <a:pt x="13211329" y="1463680"/>
                </a:lnTo>
                <a:lnTo>
                  <a:pt x="13262662" y="1460078"/>
                </a:lnTo>
                <a:lnTo>
                  <a:pt x="13313889" y="1456248"/>
                </a:lnTo>
                <a:lnTo>
                  <a:pt x="13365004" y="1452185"/>
                </a:lnTo>
                <a:lnTo>
                  <a:pt x="13416004" y="1447887"/>
                </a:lnTo>
                <a:lnTo>
                  <a:pt x="13466882" y="1443349"/>
                </a:lnTo>
                <a:lnTo>
                  <a:pt x="13517634" y="1438569"/>
                </a:lnTo>
                <a:lnTo>
                  <a:pt x="13568255" y="1433542"/>
                </a:lnTo>
                <a:lnTo>
                  <a:pt x="13618740" y="1428267"/>
                </a:lnTo>
                <a:lnTo>
                  <a:pt x="13669084" y="1422739"/>
                </a:lnTo>
                <a:lnTo>
                  <a:pt x="13719282" y="1416955"/>
                </a:lnTo>
                <a:lnTo>
                  <a:pt x="13769329" y="1410912"/>
                </a:lnTo>
                <a:lnTo>
                  <a:pt x="13819221" y="1404606"/>
                </a:lnTo>
                <a:lnTo>
                  <a:pt x="13868951" y="1398034"/>
                </a:lnTo>
                <a:lnTo>
                  <a:pt x="13918516" y="1391193"/>
                </a:lnTo>
                <a:lnTo>
                  <a:pt x="13967910" y="1384079"/>
                </a:lnTo>
                <a:lnTo>
                  <a:pt x="14017128" y="1376689"/>
                </a:lnTo>
                <a:lnTo>
                  <a:pt x="14066166" y="1369020"/>
                </a:lnTo>
                <a:lnTo>
                  <a:pt x="14115019" y="1361067"/>
                </a:lnTo>
                <a:lnTo>
                  <a:pt x="14163680" y="1352829"/>
                </a:lnTo>
                <a:lnTo>
                  <a:pt x="14212146" y="1344301"/>
                </a:lnTo>
                <a:lnTo>
                  <a:pt x="14260412" y="1335480"/>
                </a:lnTo>
                <a:lnTo>
                  <a:pt x="14308473" y="1326363"/>
                </a:lnTo>
                <a:lnTo>
                  <a:pt x="14356322" y="1316947"/>
                </a:lnTo>
                <a:lnTo>
                  <a:pt x="14403957" y="1307227"/>
                </a:lnTo>
                <a:lnTo>
                  <a:pt x="14451372" y="1297202"/>
                </a:lnTo>
                <a:lnTo>
                  <a:pt x="14498561" y="1286866"/>
                </a:lnTo>
                <a:lnTo>
                  <a:pt x="14545520" y="1276218"/>
                </a:lnTo>
                <a:lnTo>
                  <a:pt x="14592244" y="1265253"/>
                </a:lnTo>
                <a:lnTo>
                  <a:pt x="14638727" y="1253969"/>
                </a:lnTo>
                <a:lnTo>
                  <a:pt x="14684966" y="1242361"/>
                </a:lnTo>
                <a:lnTo>
                  <a:pt x="14730955" y="1230428"/>
                </a:lnTo>
                <a:lnTo>
                  <a:pt x="14776689" y="1218164"/>
                </a:lnTo>
                <a:lnTo>
                  <a:pt x="14813965" y="1207868"/>
                </a:lnTo>
                <a:lnTo>
                  <a:pt x="14851100" y="1197338"/>
                </a:lnTo>
                <a:lnTo>
                  <a:pt x="14888093" y="1186572"/>
                </a:lnTo>
                <a:lnTo>
                  <a:pt x="14924941" y="1175569"/>
                </a:lnTo>
                <a:lnTo>
                  <a:pt x="14961644" y="1164327"/>
                </a:lnTo>
                <a:lnTo>
                  <a:pt x="14998198" y="1152844"/>
                </a:lnTo>
                <a:lnTo>
                  <a:pt x="15034603" y="1141120"/>
                </a:lnTo>
                <a:lnTo>
                  <a:pt x="15070857" y="1129152"/>
                </a:lnTo>
                <a:lnTo>
                  <a:pt x="15106957" y="1116939"/>
                </a:lnTo>
                <a:lnTo>
                  <a:pt x="15178693" y="1091773"/>
                </a:lnTo>
                <a:lnTo>
                  <a:pt x="15249795" y="1065610"/>
                </a:lnTo>
                <a:lnTo>
                  <a:pt x="15320251" y="1038438"/>
                </a:lnTo>
                <a:lnTo>
                  <a:pt x="15390045" y="1010245"/>
                </a:lnTo>
                <a:lnTo>
                  <a:pt x="15459166" y="981019"/>
                </a:lnTo>
                <a:lnTo>
                  <a:pt x="15527597" y="950749"/>
                </a:lnTo>
                <a:lnTo>
                  <a:pt x="15595327" y="919422"/>
                </a:lnTo>
                <a:lnTo>
                  <a:pt x="15662340" y="887027"/>
                </a:lnTo>
                <a:lnTo>
                  <a:pt x="15728623" y="853552"/>
                </a:lnTo>
                <a:lnTo>
                  <a:pt x="15794161" y="818985"/>
                </a:lnTo>
                <a:lnTo>
                  <a:pt x="15858942" y="783315"/>
                </a:lnTo>
                <a:lnTo>
                  <a:pt x="15922951" y="746529"/>
                </a:lnTo>
                <a:lnTo>
                  <a:pt x="15986174" y="708615"/>
                </a:lnTo>
                <a:lnTo>
                  <a:pt x="16048598" y="669562"/>
                </a:lnTo>
                <a:lnTo>
                  <a:pt x="16110207" y="629357"/>
                </a:lnTo>
                <a:lnTo>
                  <a:pt x="16170990" y="587990"/>
                </a:lnTo>
                <a:lnTo>
                  <a:pt x="16230931" y="545448"/>
                </a:lnTo>
                <a:lnTo>
                  <a:pt x="16290016" y="501719"/>
                </a:lnTo>
                <a:lnTo>
                  <a:pt x="16348233" y="456791"/>
                </a:lnTo>
                <a:lnTo>
                  <a:pt x="16405566" y="410653"/>
                </a:lnTo>
                <a:lnTo>
                  <a:pt x="16462003" y="363293"/>
                </a:lnTo>
                <a:lnTo>
                  <a:pt x="16517528" y="314699"/>
                </a:lnTo>
                <a:lnTo>
                  <a:pt x="16572129" y="264858"/>
                </a:lnTo>
                <a:lnTo>
                  <a:pt x="16625791" y="213760"/>
                </a:lnTo>
                <a:lnTo>
                  <a:pt x="16678501" y="161392"/>
                </a:lnTo>
                <a:lnTo>
                  <a:pt x="16730244" y="107743"/>
                </a:lnTo>
                <a:lnTo>
                  <a:pt x="16781006" y="52800"/>
                </a:lnTo>
                <a:lnTo>
                  <a:pt x="16806016" y="24840"/>
                </a:lnTo>
                <a:lnTo>
                  <a:pt x="16827758" y="0"/>
                </a:lnTo>
              </a:path>
            </a:pathLst>
          </a:custGeom>
          <a:ln w="31412">
            <a:solidFill>
              <a:srgbClr val="E2CE8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10778" y="431631"/>
            <a:ext cx="12482542" cy="21266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900" b="0" i="0">
                <a:solidFill>
                  <a:srgbClr val="53474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952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2" r:id="rId14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12922" cy="113093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1121" y="274639"/>
            <a:ext cx="5492111" cy="1447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8252" y="244479"/>
            <a:ext cx="2057400" cy="2057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0397" y="3444877"/>
            <a:ext cx="16002000" cy="3746668"/>
          </a:xfrm>
          <a:prstGeom prst="rect">
            <a:avLst/>
          </a:prstGeom>
          <a:noFill/>
        </p:spPr>
        <p:txBody>
          <a:bodyPr wrap="square" lIns="91384" tIns="45700" rIns="91384" bIns="45700" rtlCol="0">
            <a:spAutoFit/>
          </a:bodyPr>
          <a:lstStyle/>
          <a:p>
            <a:pPr algn="ctr"/>
            <a:r>
              <a:rPr lang="ru-RU" sz="5900" b="1" dirty="0">
                <a:solidFill>
                  <a:srgbClr val="333333"/>
                </a:solidFill>
                <a:latin typeface="Jost"/>
              </a:rPr>
              <a:t>Формирование единого образовательного пространства школы </a:t>
            </a:r>
            <a:endParaRPr lang="ru-RU" sz="5900" b="1" dirty="0" smtClean="0">
              <a:solidFill>
                <a:srgbClr val="333333"/>
              </a:solidFill>
              <a:latin typeface="Jost"/>
            </a:endParaRPr>
          </a:p>
          <a:p>
            <a:pPr algn="ctr"/>
            <a:r>
              <a:rPr lang="ru-RU" sz="5900" b="1" dirty="0" smtClean="0">
                <a:solidFill>
                  <a:srgbClr val="333333"/>
                </a:solidFill>
                <a:latin typeface="Jost"/>
              </a:rPr>
              <a:t>с </a:t>
            </a:r>
            <a:r>
              <a:rPr lang="ru-RU" sz="5900" b="1" dirty="0">
                <a:solidFill>
                  <a:srgbClr val="333333"/>
                </a:solidFill>
                <a:latin typeface="Jost"/>
              </a:rPr>
              <a:t>использованием возможностей цифровой образовательной среды</a:t>
            </a:r>
          </a:p>
        </p:txBody>
      </p:sp>
      <p:pic>
        <p:nvPicPr>
          <p:cNvPr id="1026" name="Picture 2" descr="C:\Users\m.artemova\Desktop\Мероприятия\Тыва съезд педагогов\МЭО (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936" y="9464675"/>
            <a:ext cx="3326289" cy="168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46850" y="10216257"/>
            <a:ext cx="1356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rgbClr val="333333"/>
                </a:solidFill>
                <a:latin typeface="Jost" charset="-52"/>
                <a:ea typeface="Jost" charset="-52"/>
              </a:rPr>
              <a:t>Бартан Аяс Олегович, Научный руководитель Межрегионального центра цифровых компетенций ООО «МЭО» в Кызыле</a:t>
            </a:r>
            <a:endParaRPr lang="ru-RU" sz="3200" dirty="0">
              <a:solidFill>
                <a:srgbClr val="333333"/>
              </a:solidFill>
              <a:latin typeface="Jost" charset="-52"/>
              <a:ea typeface="Jost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2109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05;p17"/>
          <p:cNvSpPr txBox="1"/>
          <p:nvPr/>
        </p:nvSpPr>
        <p:spPr bwMode="auto">
          <a:xfrm>
            <a:off x="5403851" y="930276"/>
            <a:ext cx="14477999" cy="1477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6" tIns="121876" rIns="121876" bIns="121876" anchor="t" anchorCtr="0">
            <a:spAutoFit/>
          </a:bodyPr>
          <a:lstStyle/>
          <a:p>
            <a:pPr defTabSz="914230">
              <a:defRPr/>
            </a:pPr>
            <a:r>
              <a:rPr lang="ru-RU" sz="4000" b="1" kern="0" dirty="0">
                <a:solidFill>
                  <a:srgbClr val="1E2D40"/>
                </a:solidFill>
                <a:latin typeface="Jost" charset="-52"/>
                <a:ea typeface="Jost" charset="-52"/>
                <a:cs typeface="Jost"/>
              </a:rPr>
              <a:t>Тренд № 3. Меж- и </a:t>
            </a:r>
            <a:r>
              <a:rPr lang="ru-RU" sz="4000" b="1" kern="0" dirty="0" err="1">
                <a:solidFill>
                  <a:srgbClr val="1E2D40"/>
                </a:solidFill>
                <a:latin typeface="Jost" charset="-52"/>
                <a:ea typeface="Jost" charset="-52"/>
                <a:cs typeface="Jost"/>
              </a:rPr>
              <a:t>трансдисциплинарые</a:t>
            </a:r>
            <a:r>
              <a:rPr lang="ru-RU" sz="4000" b="1" kern="0" dirty="0">
                <a:solidFill>
                  <a:srgbClr val="1E2D40"/>
                </a:solidFill>
                <a:latin typeface="Jost" charset="-52"/>
                <a:ea typeface="Jost" charset="-52"/>
                <a:cs typeface="Jost"/>
              </a:rPr>
              <a:t> подходы</a:t>
            </a:r>
          </a:p>
          <a:p>
            <a:pPr defTabSz="914230">
              <a:defRPr/>
            </a:pPr>
            <a:r>
              <a:rPr lang="ru-RU" sz="4000" i="1" kern="0" dirty="0">
                <a:solidFill>
                  <a:srgbClr val="1E2D40"/>
                </a:solidFill>
                <a:latin typeface="Jost" charset="-52"/>
                <a:ea typeface="Jost" charset="-52"/>
                <a:cs typeface="Jost"/>
              </a:rPr>
              <a:t>Формирование предметных результатов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1822454" y="3219184"/>
            <a:ext cx="16840200" cy="7408850"/>
            <a:chOff x="3389940" y="4740739"/>
            <a:chExt cx="11590742" cy="4637428"/>
          </a:xfrm>
        </p:grpSpPr>
        <p:sp>
          <p:nvSpPr>
            <p:cNvPr id="12" name="Google Shape;158;p5">
              <a:extLst>
                <a:ext uri="{FF2B5EF4-FFF2-40B4-BE49-F238E27FC236}">
                  <a16:creationId xmlns:a16="http://schemas.microsoft.com/office/drawing/2014/main" id="{ECAE25BC-5A39-4566-9597-4F69F4AC049A}"/>
                </a:ext>
              </a:extLst>
            </p:cNvPr>
            <p:cNvSpPr/>
            <p:nvPr/>
          </p:nvSpPr>
          <p:spPr>
            <a:xfrm>
              <a:off x="3389940" y="4740739"/>
              <a:ext cx="5542071" cy="4637428"/>
            </a:xfrm>
            <a:prstGeom prst="roundRect">
              <a:avLst/>
            </a:prstGeom>
            <a:solidFill>
              <a:srgbClr val="4472C4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36000" tIns="36000" rIns="36000" bIns="36000" anchor="t" anchorCtr="0">
              <a:noAutofit/>
            </a:bodyPr>
            <a:lstStyle/>
            <a:p>
              <a:pPr algn="ctr" defTabSz="914230">
                <a:buClr>
                  <a:prstClr val="black"/>
                </a:buClr>
              </a:pPr>
              <a:r>
                <a:rPr lang="ru-RU" sz="2500" b="1" kern="0" dirty="0">
                  <a:solidFill>
                    <a:prstClr val="black"/>
                  </a:solidFill>
                  <a:latin typeface="Jost" charset="-52"/>
                  <a:ea typeface="Jost" charset="-52"/>
                  <a:cs typeface="Times New Roman" panose="02020603050405020304" pitchFamily="18" charset="0"/>
                  <a:sym typeface="Montserrat"/>
                </a:rPr>
                <a:t>Проектные задания в рамках меж- и </a:t>
              </a:r>
              <a:r>
                <a:rPr lang="ru-RU" sz="2500" b="1" kern="0" dirty="0" err="1">
                  <a:solidFill>
                    <a:prstClr val="black"/>
                  </a:solidFill>
                  <a:latin typeface="Jost" charset="-52"/>
                  <a:ea typeface="Jost" charset="-52"/>
                  <a:cs typeface="Times New Roman" panose="02020603050405020304" pitchFamily="18" charset="0"/>
                  <a:sym typeface="Montserrat"/>
                </a:rPr>
                <a:t>трансдисциплинарного</a:t>
              </a:r>
              <a:r>
                <a:rPr lang="ru-RU" sz="2500" b="1" kern="0" dirty="0">
                  <a:solidFill>
                    <a:prstClr val="black"/>
                  </a:solidFill>
                  <a:latin typeface="Jost" charset="-52"/>
                  <a:ea typeface="Jost" charset="-52"/>
                  <a:cs typeface="Times New Roman" panose="02020603050405020304" pitchFamily="18" charset="0"/>
                  <a:sym typeface="Montserrat"/>
                </a:rPr>
                <a:t> подходов</a:t>
              </a:r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5EDFC600-82CF-4F68-82CF-A75C12EFFF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4206" r="23457" b="39832"/>
            <a:stretch/>
          </p:blipFill>
          <p:spPr>
            <a:xfrm>
              <a:off x="3604691" y="6196025"/>
              <a:ext cx="5112568" cy="1726855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6EECD4C2-D5BE-4E1F-A84B-CB33137790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71" t="23750" r="38678" b="23942"/>
            <a:stretch/>
          </p:blipFill>
          <p:spPr>
            <a:xfrm>
              <a:off x="4215250" y="6900979"/>
              <a:ext cx="4502009" cy="2289732"/>
            </a:xfrm>
            <a:prstGeom prst="rect">
              <a:avLst/>
            </a:prstGeom>
          </p:spPr>
        </p:pic>
        <p:sp>
          <p:nvSpPr>
            <p:cNvPr id="15" name="Скругленный прямоугольник 3">
              <a:extLst>
                <a:ext uri="{FF2B5EF4-FFF2-40B4-BE49-F238E27FC236}">
                  <a16:creationId xmlns:a16="http://schemas.microsoft.com/office/drawing/2014/main" id="{A154E9B2-65D3-44B3-A112-C96398E1B827}"/>
                </a:ext>
              </a:extLst>
            </p:cNvPr>
            <p:cNvSpPr/>
            <p:nvPr/>
          </p:nvSpPr>
          <p:spPr>
            <a:xfrm>
              <a:off x="4797768" y="5517539"/>
              <a:ext cx="2726415" cy="319712"/>
            </a:xfrm>
            <a:prstGeom prst="roundRect">
              <a:avLst/>
            </a:prstGeom>
            <a:solidFill>
              <a:srgbClr val="44546A">
                <a:lumMod val="60000"/>
                <a:lumOff val="40000"/>
                <a:alpha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algn="ctr" defTabSz="914230"/>
              <a:r>
                <a:rPr lang="ru-RU" sz="1200" kern="0" dirty="0">
                  <a:solidFill>
                    <a:prstClr val="black"/>
                  </a:solidFill>
                  <a:latin typeface="Calibri"/>
                  <a:ea typeface="Jost" pitchFamily="2" charset="-52"/>
                  <a:cs typeface="Calibri" panose="020F0502020204030204" pitchFamily="34" charset="0"/>
                </a:rPr>
                <a:t>Физика 7 класс</a:t>
              </a:r>
            </a:p>
            <a:p>
              <a:pPr algn="ctr" defTabSz="914230"/>
              <a:r>
                <a:rPr lang="ru-RU" sz="1200" kern="0" dirty="0">
                  <a:solidFill>
                    <a:srgbClr val="000000"/>
                  </a:solidFill>
                  <a:latin typeface="Calibri"/>
                  <a:cs typeface="Arial"/>
                </a:rPr>
                <a:t>Занятие 4. Динамика</a:t>
              </a:r>
              <a:endParaRPr lang="ru-RU" sz="1200" kern="0" dirty="0">
                <a:solidFill>
                  <a:prstClr val="black"/>
                </a:solidFill>
                <a:latin typeface="Calibri"/>
                <a:ea typeface="Jost" pitchFamily="2" charset="-52"/>
                <a:cs typeface="Calibri" panose="020F0502020204030204" pitchFamily="34" charset="0"/>
              </a:endParaRPr>
            </a:p>
          </p:txBody>
        </p:sp>
        <p:sp>
          <p:nvSpPr>
            <p:cNvPr id="16" name="Google Shape;158;p5">
              <a:extLst>
                <a:ext uri="{FF2B5EF4-FFF2-40B4-BE49-F238E27FC236}">
                  <a16:creationId xmlns:a16="http://schemas.microsoft.com/office/drawing/2014/main" id="{895B915E-9487-4179-A942-038D2E8A298C}"/>
                </a:ext>
              </a:extLst>
            </p:cNvPr>
            <p:cNvSpPr/>
            <p:nvPr/>
          </p:nvSpPr>
          <p:spPr>
            <a:xfrm>
              <a:off x="9221821" y="4740739"/>
              <a:ext cx="5758861" cy="4637428"/>
            </a:xfrm>
            <a:prstGeom prst="roundRect">
              <a:avLst/>
            </a:prstGeom>
            <a:solidFill>
              <a:srgbClr val="4472C4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36000" tIns="36000" rIns="36000" bIns="36000" anchor="t" anchorCtr="0">
              <a:noAutofit/>
            </a:bodyPr>
            <a:lstStyle/>
            <a:p>
              <a:pPr algn="ctr" defTabSz="914230">
                <a:buClr>
                  <a:prstClr val="black"/>
                </a:buClr>
              </a:pPr>
              <a:r>
                <a:rPr lang="ru-RU" sz="2500" b="1" kern="0" dirty="0" err="1">
                  <a:solidFill>
                    <a:prstClr val="black"/>
                  </a:solidFill>
                  <a:latin typeface="Jost" charset="-52"/>
                  <a:ea typeface="Jost" charset="-52"/>
                  <a:cs typeface="Times New Roman" panose="02020603050405020304" pitchFamily="18" charset="0"/>
                  <a:sym typeface="Montserrat"/>
                </a:rPr>
                <a:t>Практикоориентированные</a:t>
              </a:r>
              <a:r>
                <a:rPr lang="ru-RU" sz="2500" b="1" kern="0" dirty="0">
                  <a:solidFill>
                    <a:prstClr val="black"/>
                  </a:solidFill>
                  <a:latin typeface="Jost" charset="-52"/>
                  <a:ea typeface="Jost" charset="-52"/>
                  <a:cs typeface="Times New Roman" panose="02020603050405020304" pitchFamily="18" charset="0"/>
                  <a:sym typeface="Montserrat"/>
                </a:rPr>
                <a:t> задания</a:t>
              </a:r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1D0BE7D8-380C-4212-A1DF-7BD7314E63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119" t="16987" r="26207" b="6330"/>
            <a:stretch/>
          </p:blipFill>
          <p:spPr>
            <a:xfrm>
              <a:off x="9599791" y="5820859"/>
              <a:ext cx="4786132" cy="2880320"/>
            </a:xfrm>
            <a:prstGeom prst="rect">
              <a:avLst/>
            </a:prstGeom>
          </p:spPr>
        </p:pic>
      </p:grpSp>
      <p:pic>
        <p:nvPicPr>
          <p:cNvPr id="20" name="Picture 2" descr="C:\Users\m.artemova\Desktop\Мероприятия\Тыва съезд педагогов\МЭО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80" y="10148408"/>
            <a:ext cx="1808198" cy="91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235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05;p17"/>
          <p:cNvSpPr txBox="1"/>
          <p:nvPr/>
        </p:nvSpPr>
        <p:spPr bwMode="auto">
          <a:xfrm>
            <a:off x="5967120" y="625475"/>
            <a:ext cx="13686130" cy="1908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6" tIns="121876" rIns="121876" bIns="121876" anchor="t" anchorCtr="0">
            <a:spAutoFit/>
          </a:bodyPr>
          <a:lstStyle/>
          <a:p>
            <a:pPr defTabSz="914230">
              <a:defRPr/>
            </a:pPr>
            <a:r>
              <a:rPr lang="ru-RU" sz="3600" b="1" kern="0" dirty="0">
                <a:solidFill>
                  <a:srgbClr val="1E2D40"/>
                </a:solidFill>
                <a:latin typeface="Jost" charset="-52"/>
                <a:ea typeface="Jost" charset="-52"/>
                <a:cs typeface="Jost"/>
              </a:rPr>
              <a:t>Тренд № 4. Ценностно-смысловая ориентация</a:t>
            </a:r>
          </a:p>
          <a:p>
            <a:pPr defTabSz="914230">
              <a:defRPr/>
            </a:pPr>
            <a:r>
              <a:rPr lang="ru-RU" sz="3600" i="1" kern="0" dirty="0">
                <a:solidFill>
                  <a:srgbClr val="1E2D40"/>
                </a:solidFill>
                <a:latin typeface="Jost" charset="-52"/>
                <a:ea typeface="Jost" charset="-52"/>
                <a:cs typeface="Jost"/>
              </a:rPr>
              <a:t>Достижение личностных результатов и реализация процесса воспитания и развития личности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1974850" y="3535024"/>
            <a:ext cx="16306800" cy="6996451"/>
            <a:chOff x="1902463" y="5184113"/>
            <a:chExt cx="11669385" cy="4553117"/>
          </a:xfrm>
        </p:grpSpPr>
        <p:sp>
          <p:nvSpPr>
            <p:cNvPr id="15" name="Google Shape;158;p5">
              <a:extLst>
                <a:ext uri="{FF2B5EF4-FFF2-40B4-BE49-F238E27FC236}">
                  <a16:creationId xmlns:a16="http://schemas.microsoft.com/office/drawing/2014/main" id="{DD99341A-BC5C-497C-9AC3-B1781B259886}"/>
                </a:ext>
              </a:extLst>
            </p:cNvPr>
            <p:cNvSpPr/>
            <p:nvPr/>
          </p:nvSpPr>
          <p:spPr>
            <a:xfrm>
              <a:off x="1902463" y="5184113"/>
              <a:ext cx="5729656" cy="4553116"/>
            </a:xfrm>
            <a:prstGeom prst="roundRect">
              <a:avLst/>
            </a:prstGeom>
            <a:solidFill>
              <a:srgbClr val="4472C4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36000" tIns="36000" rIns="36000" bIns="36000" anchor="t" anchorCtr="0">
              <a:noAutofit/>
            </a:bodyPr>
            <a:lstStyle/>
            <a:p>
              <a:pPr algn="ctr" defTabSz="914230">
                <a:buClr>
                  <a:prstClr val="black"/>
                </a:buClr>
              </a:pPr>
              <a:endParaRPr lang="ru-RU" sz="1500" b="1" kern="0" dirty="0">
                <a:solidFill>
                  <a:prstClr val="black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  <a:sym typeface="Montserrat"/>
              </a:endParaRPr>
            </a:p>
          </p:txBody>
        </p: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1D847979-13D3-4511-B346-E2CBDD4686CF}"/>
                </a:ext>
              </a:extLst>
            </p:cNvPr>
            <p:cNvGrpSpPr/>
            <p:nvPr/>
          </p:nvGrpSpPr>
          <p:grpSpPr>
            <a:xfrm>
              <a:off x="2173480" y="7776679"/>
              <a:ext cx="5038168" cy="1533474"/>
              <a:chOff x="448298" y="3267496"/>
              <a:chExt cx="5038168" cy="1533474"/>
            </a:xfrm>
          </p:grpSpPr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82083420-956E-4074-B5E0-57102AE266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5531" r="4336" b="33020"/>
              <a:stretch/>
            </p:blipFill>
            <p:spPr>
              <a:xfrm>
                <a:off x="448298" y="3276801"/>
                <a:ext cx="5038168" cy="1524169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7C3A3441-F5AC-4F5E-B0BC-CD949BE862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8874" t="32909" r="50301" b="15672"/>
              <a:stretch/>
            </p:blipFill>
            <p:spPr>
              <a:xfrm>
                <a:off x="4389064" y="3267496"/>
                <a:ext cx="1097402" cy="1524169"/>
              </a:xfrm>
              <a:prstGeom prst="rect">
                <a:avLst/>
              </a:prstGeom>
            </p:spPr>
          </p:pic>
        </p:grp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47036B12-6CBD-43AD-8D4A-F42BAAEE9D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562" r="23847" b="7343"/>
            <a:stretch/>
          </p:blipFill>
          <p:spPr>
            <a:xfrm>
              <a:off x="8096595" y="6539969"/>
              <a:ext cx="4813059" cy="3096344"/>
            </a:xfrm>
            <a:prstGeom prst="rect">
              <a:avLst/>
            </a:prstGeom>
          </p:spPr>
        </p:pic>
        <p:sp>
          <p:nvSpPr>
            <p:cNvPr id="21" name="Google Shape;158;p5">
              <a:extLst>
                <a:ext uri="{FF2B5EF4-FFF2-40B4-BE49-F238E27FC236}">
                  <a16:creationId xmlns:a16="http://schemas.microsoft.com/office/drawing/2014/main" id="{B5B1DC1B-47D5-4081-A68F-A9B8BC1A3699}"/>
                </a:ext>
              </a:extLst>
            </p:cNvPr>
            <p:cNvSpPr/>
            <p:nvPr/>
          </p:nvSpPr>
          <p:spPr>
            <a:xfrm>
              <a:off x="7739200" y="5184114"/>
              <a:ext cx="5832648" cy="4553116"/>
            </a:xfrm>
            <a:prstGeom prst="roundRect">
              <a:avLst/>
            </a:prstGeom>
            <a:solidFill>
              <a:srgbClr val="4472C4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36000" tIns="36000" rIns="36000" bIns="36000" anchor="t" anchorCtr="0">
              <a:noAutofit/>
            </a:bodyPr>
            <a:lstStyle/>
            <a:p>
              <a:pPr algn="ctr" defTabSz="914230">
                <a:buClr>
                  <a:prstClr val="black"/>
                </a:buClr>
              </a:pPr>
              <a:endParaRPr lang="ru-RU" sz="1500" b="1" kern="0" dirty="0">
                <a:solidFill>
                  <a:prstClr val="black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  <a:sym typeface="Montserrat"/>
              </a:endParaRPr>
            </a:p>
          </p:txBody>
        </p:sp>
        <p:sp>
          <p:nvSpPr>
            <p:cNvPr id="22" name="Скругленный прямоугольник 3">
              <a:extLst>
                <a:ext uri="{FF2B5EF4-FFF2-40B4-BE49-F238E27FC236}">
                  <a16:creationId xmlns:a16="http://schemas.microsoft.com/office/drawing/2014/main" id="{B19A4082-2DD0-4B9D-A9E3-88EF14459804}"/>
                </a:ext>
              </a:extLst>
            </p:cNvPr>
            <p:cNvSpPr/>
            <p:nvPr/>
          </p:nvSpPr>
          <p:spPr>
            <a:xfrm>
              <a:off x="8099242" y="5745790"/>
              <a:ext cx="5238582" cy="864244"/>
            </a:xfrm>
            <a:prstGeom prst="roundRect">
              <a:avLst/>
            </a:prstGeom>
            <a:solidFill>
              <a:srgbClr val="44546A">
                <a:lumMod val="60000"/>
                <a:lumOff val="40000"/>
                <a:alpha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defTabSz="914230"/>
              <a:r>
                <a:rPr lang="ru-RU" b="1" kern="0" dirty="0">
                  <a:solidFill>
                    <a:prstClr val="black"/>
                  </a:solidFill>
                  <a:latin typeface="Jost" charset="-52"/>
                  <a:ea typeface="Jost" charset="-52"/>
                  <a:cs typeface="Calibri" panose="020F0502020204030204" pitchFamily="34" charset="0"/>
                </a:rPr>
                <a:t>ФРПВ-202</a:t>
              </a:r>
              <a:r>
                <a:rPr lang="en-US" b="1" kern="0" dirty="0">
                  <a:solidFill>
                    <a:prstClr val="black"/>
                  </a:solidFill>
                  <a:latin typeface="Jost" charset="-52"/>
                  <a:ea typeface="Jost" charset="-52"/>
                  <a:cs typeface="Calibri" panose="020F0502020204030204" pitchFamily="34" charset="0"/>
                </a:rPr>
                <a:t>2</a:t>
              </a:r>
              <a:r>
                <a:rPr lang="ru-RU" b="1" kern="0" dirty="0">
                  <a:solidFill>
                    <a:prstClr val="black"/>
                  </a:solidFill>
                  <a:latin typeface="Jost" charset="-52"/>
                  <a:ea typeface="Jost" charset="-52"/>
                  <a:cs typeface="Calibri" panose="020F0502020204030204" pitchFamily="34" charset="0"/>
                </a:rPr>
                <a:t>: </a:t>
              </a:r>
              <a:r>
                <a:rPr lang="ru-RU" kern="0" dirty="0">
                  <a:solidFill>
                    <a:prstClr val="black"/>
                  </a:solidFill>
                  <a:latin typeface="Jost" charset="-52"/>
                  <a:ea typeface="Jost" charset="-52"/>
                  <a:cs typeface="Calibri" panose="020F0502020204030204" pitchFamily="34" charset="0"/>
                </a:rPr>
                <a:t>инициирование и поддержка исследовательской деятельности обучающихся, планирование и </a:t>
              </a:r>
              <a:r>
                <a:rPr lang="ru-RU" b="1" kern="0" dirty="0">
                  <a:solidFill>
                    <a:prstClr val="black"/>
                  </a:solidFill>
                  <a:latin typeface="Jost" charset="-52"/>
                  <a:ea typeface="Jost" charset="-52"/>
                  <a:cs typeface="Calibri" panose="020F0502020204030204" pitchFamily="34" charset="0"/>
                </a:rPr>
                <a:t>выполнение индивидуальных и групповых проектов воспитательной направленности</a:t>
              </a:r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EF0CCE52-75A4-4C57-8338-8B5880C5E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1839" r="23847" b="7343"/>
            <a:stretch/>
          </p:blipFill>
          <p:spPr>
            <a:xfrm>
              <a:off x="8312003" y="6651545"/>
              <a:ext cx="4813059" cy="2873191"/>
            </a:xfrm>
            <a:prstGeom prst="rect">
              <a:avLst/>
            </a:prstGeom>
          </p:spPr>
        </p:pic>
        <p:sp>
          <p:nvSpPr>
            <p:cNvPr id="24" name="Скругленный прямоугольник 3">
              <a:extLst>
                <a:ext uri="{FF2B5EF4-FFF2-40B4-BE49-F238E27FC236}">
                  <a16:creationId xmlns:a16="http://schemas.microsoft.com/office/drawing/2014/main" id="{369DFED8-DD6E-4267-A9B1-0B1FCC896552}"/>
                </a:ext>
              </a:extLst>
            </p:cNvPr>
            <p:cNvSpPr/>
            <p:nvPr/>
          </p:nvSpPr>
          <p:spPr>
            <a:xfrm>
              <a:off x="2154283" y="5666992"/>
              <a:ext cx="5076563" cy="1516563"/>
            </a:xfrm>
            <a:prstGeom prst="roundRect">
              <a:avLst/>
            </a:prstGeom>
            <a:solidFill>
              <a:srgbClr val="44546A">
                <a:lumMod val="60000"/>
                <a:lumOff val="40000"/>
                <a:alpha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algn="just" defTabSz="914230"/>
              <a:r>
                <a:rPr lang="ru-RU" b="1" kern="0" dirty="0">
                  <a:solidFill>
                    <a:prstClr val="black"/>
                  </a:solidFill>
                  <a:latin typeface="Jost" charset="-52"/>
                  <a:ea typeface="Jost" charset="-52"/>
                  <a:cs typeface="Calibri" panose="020F0502020204030204" pitchFamily="34" charset="0"/>
                </a:rPr>
                <a:t>ФРПВ-202</a:t>
              </a:r>
              <a:r>
                <a:rPr lang="en-US" b="1" kern="0" dirty="0">
                  <a:solidFill>
                    <a:prstClr val="black"/>
                  </a:solidFill>
                  <a:latin typeface="Jost" charset="-52"/>
                  <a:ea typeface="Jost" charset="-52"/>
                  <a:cs typeface="Calibri" panose="020F0502020204030204" pitchFamily="34" charset="0"/>
                </a:rPr>
                <a:t>2</a:t>
              </a:r>
              <a:r>
                <a:rPr lang="ru-RU" b="1" kern="0" dirty="0">
                  <a:solidFill>
                    <a:prstClr val="black"/>
                  </a:solidFill>
                  <a:latin typeface="Jost" charset="-52"/>
                  <a:ea typeface="Jost" charset="-52"/>
                  <a:cs typeface="Calibri" panose="020F0502020204030204" pitchFamily="34" charset="0"/>
                </a:rPr>
                <a:t>:</a:t>
              </a:r>
              <a:r>
                <a:rPr lang="ru-RU" kern="0" dirty="0">
                  <a:solidFill>
                    <a:prstClr val="black"/>
                  </a:solidFill>
                  <a:latin typeface="Jost" charset="-52"/>
                  <a:ea typeface="Jost" charset="-52"/>
                  <a:cs typeface="Calibri" panose="020F0502020204030204" pitchFamily="34" charset="0"/>
                </a:rPr>
                <a:t>применение интерактивных форм учебной работы — интеллектуальных, стимулирующих познавательную мотивацию, игровых методик, дискуссий, дающих возможность приобрести опыт ведения конструктивного диалога; групповой работы, которая учит строить отношения и действовать в команде, способствует развитию критического мышления</a:t>
              </a:r>
            </a:p>
          </p:txBody>
        </p:sp>
        <p:sp>
          <p:nvSpPr>
            <p:cNvPr id="25" name="Скругленный прямоугольник 3">
              <a:extLst>
                <a:ext uri="{FF2B5EF4-FFF2-40B4-BE49-F238E27FC236}">
                  <a16:creationId xmlns:a16="http://schemas.microsoft.com/office/drawing/2014/main" id="{39714533-8E74-4013-812D-462345DCD48B}"/>
                </a:ext>
              </a:extLst>
            </p:cNvPr>
            <p:cNvSpPr/>
            <p:nvPr/>
          </p:nvSpPr>
          <p:spPr>
            <a:xfrm>
              <a:off x="3215680" y="7237983"/>
              <a:ext cx="2726414" cy="465362"/>
            </a:xfrm>
            <a:prstGeom prst="roundRect">
              <a:avLst/>
            </a:prstGeom>
            <a:solidFill>
              <a:srgbClr val="44546A">
                <a:lumMod val="60000"/>
                <a:lumOff val="40000"/>
                <a:alpha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algn="ctr" defTabSz="914230"/>
              <a:r>
                <a:rPr lang="ru-RU" kern="0" dirty="0">
                  <a:solidFill>
                    <a:prstClr val="black"/>
                  </a:solidFill>
                  <a:latin typeface="Jost" charset="-52"/>
                  <a:ea typeface="Jost" charset="-52"/>
                  <a:cs typeface="Calibri" panose="020F0502020204030204" pitchFamily="34" charset="0"/>
                </a:rPr>
                <a:t>Литература 11 класс</a:t>
              </a:r>
            </a:p>
            <a:p>
              <a:pPr algn="ctr" defTabSz="914230"/>
              <a:r>
                <a:rPr lang="ru-RU" kern="0" dirty="0">
                  <a:solidFill>
                    <a:srgbClr val="000000"/>
                  </a:solidFill>
                  <a:latin typeface="Jost" charset="-52"/>
                  <a:ea typeface="Jost" charset="-52"/>
                  <a:cs typeface="Arial"/>
                </a:rPr>
                <a:t>Занятие 4. М. Горький</a:t>
              </a:r>
              <a:endParaRPr lang="ru-RU" kern="0" dirty="0">
                <a:solidFill>
                  <a:prstClr val="black"/>
                </a:solidFill>
                <a:latin typeface="Jost" charset="-52"/>
                <a:ea typeface="Jost" charset="-5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5151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53;p5">
            <a:extLst>
              <a:ext uri="{FF2B5EF4-FFF2-40B4-BE49-F238E27FC236}">
                <a16:creationId xmlns:a16="http://schemas.microsoft.com/office/drawing/2014/main" id="{F1E9FC75-80ED-4BE1-8370-C2B613693741}"/>
              </a:ext>
            </a:extLst>
          </p:cNvPr>
          <p:cNvSpPr/>
          <p:nvPr/>
        </p:nvSpPr>
        <p:spPr>
          <a:xfrm>
            <a:off x="5101630" y="1806392"/>
            <a:ext cx="14796426" cy="76154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defTabSz="1507776">
              <a:lnSpc>
                <a:spcPct val="115000"/>
              </a:lnSpc>
            </a:pPr>
            <a:r>
              <a:rPr lang="ru-RU" b="1" kern="0" dirty="0">
                <a:solidFill>
                  <a:prstClr val="black"/>
                </a:solidFill>
                <a:latin typeface="Jost" charset="-52"/>
                <a:ea typeface="Jost" charset="-52"/>
                <a:cs typeface="Times New Roman" panose="02020603050405020304" pitchFamily="18" charset="0"/>
                <a:sym typeface="Montserrat"/>
              </a:rPr>
              <a:t>Внутреннее оценивание</a:t>
            </a:r>
            <a:endParaRPr lang="ru-RU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  <a:p>
            <a:pPr algn="ctr" defTabSz="1507776">
              <a:lnSpc>
                <a:spcPct val="115000"/>
              </a:lnSpc>
            </a:pPr>
            <a:endParaRPr lang="ru-RU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  <a:p>
            <a:pPr algn="ctr" defTabSz="1507776">
              <a:lnSpc>
                <a:spcPct val="115000"/>
              </a:lnSpc>
            </a:pPr>
            <a:endParaRPr lang="ru-RU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  <a:p>
            <a:pPr algn="ctr" defTabSz="1507776">
              <a:lnSpc>
                <a:spcPct val="115000"/>
              </a:lnSpc>
            </a:pPr>
            <a:endParaRPr lang="ru-RU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  <a:p>
            <a:pPr algn="ctr" defTabSz="1507776">
              <a:lnSpc>
                <a:spcPct val="115000"/>
              </a:lnSpc>
            </a:pPr>
            <a:endParaRPr lang="ru-RU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  <a:p>
            <a:pPr algn="ctr" defTabSz="1507776">
              <a:lnSpc>
                <a:spcPct val="115000"/>
              </a:lnSpc>
            </a:pPr>
            <a:endParaRPr lang="ru-RU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  <a:p>
            <a:pPr algn="ctr" defTabSz="1507776">
              <a:lnSpc>
                <a:spcPct val="115000"/>
              </a:lnSpc>
            </a:pPr>
            <a:endParaRPr lang="ru-RU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  <a:p>
            <a:pPr algn="ctr" defTabSz="1507776">
              <a:lnSpc>
                <a:spcPct val="115000"/>
              </a:lnSpc>
            </a:pPr>
            <a:endParaRPr lang="ru-RU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  <a:p>
            <a:pPr algn="ctr" defTabSz="1507776">
              <a:lnSpc>
                <a:spcPct val="115000"/>
              </a:lnSpc>
            </a:pPr>
            <a:endParaRPr lang="ru-RU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  <a:p>
            <a:pPr algn="ctr" defTabSz="1507776">
              <a:lnSpc>
                <a:spcPct val="115000"/>
              </a:lnSpc>
            </a:pPr>
            <a:endParaRPr lang="ru-RU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12" name="Google Shape;153;p5">
            <a:extLst>
              <a:ext uri="{FF2B5EF4-FFF2-40B4-BE49-F238E27FC236}">
                <a16:creationId xmlns:a16="http://schemas.microsoft.com/office/drawing/2014/main" id="{F3CFD889-511B-45C9-B476-8A33460CBEA1}"/>
              </a:ext>
            </a:extLst>
          </p:cNvPr>
          <p:cNvSpPr/>
          <p:nvPr/>
        </p:nvSpPr>
        <p:spPr>
          <a:xfrm>
            <a:off x="266297" y="6363276"/>
            <a:ext cx="9102022" cy="348239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defTabSz="1507776">
              <a:lnSpc>
                <a:spcPct val="115000"/>
              </a:lnSpc>
            </a:pPr>
            <a:r>
              <a:rPr lang="ru-RU" sz="2300" b="1" kern="0" dirty="0">
                <a:solidFill>
                  <a:prstClr val="black"/>
                </a:solidFill>
                <a:latin typeface="Jost" charset="-52"/>
                <a:ea typeface="Jost" charset="-52"/>
                <a:cs typeface="Times New Roman" panose="02020603050405020304" pitchFamily="18" charset="0"/>
                <a:sym typeface="Montserrat"/>
              </a:rPr>
              <a:t>Текущее и тематическое оценивание</a:t>
            </a:r>
          </a:p>
          <a:p>
            <a:pPr marL="471180" indent="-471180" defTabSz="1507776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2000" kern="0" dirty="0">
                <a:solidFill>
                  <a:prstClr val="black"/>
                </a:solidFill>
                <a:latin typeface="Jost" charset="-52"/>
                <a:ea typeface="Jost" charset="-52"/>
                <a:cs typeface="Times New Roman" panose="02020603050405020304" pitchFamily="18" charset="0"/>
                <a:sym typeface="Montserrat"/>
              </a:rPr>
              <a:t>Задания с открытым ответом </a:t>
            </a:r>
          </a:p>
          <a:p>
            <a:pPr marL="471180" indent="-471180" defTabSz="1507776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2000" kern="0" dirty="0">
                <a:solidFill>
                  <a:prstClr val="black"/>
                </a:solidFill>
                <a:latin typeface="Jost" charset="-52"/>
                <a:ea typeface="Jost" charset="-52"/>
                <a:cs typeface="Times New Roman" panose="02020603050405020304" pitchFamily="18" charset="0"/>
                <a:sym typeface="Montserrat"/>
              </a:rPr>
              <a:t>Задания «Проверь себя»</a:t>
            </a:r>
          </a:p>
          <a:p>
            <a:pPr marL="471180" indent="-471180" defTabSz="1507776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2000" kern="0" dirty="0">
                <a:solidFill>
                  <a:prstClr val="black"/>
                </a:solidFill>
                <a:latin typeface="Jost" charset="-52"/>
                <a:ea typeface="Jost" charset="-52"/>
                <a:cs typeface="Times New Roman" panose="02020603050405020304" pitchFamily="18" charset="0"/>
                <a:sym typeface="Montserrat"/>
              </a:rPr>
              <a:t>Ключевой вопрос интернет-урока</a:t>
            </a:r>
          </a:p>
          <a:p>
            <a:pPr defTabSz="1507776">
              <a:lnSpc>
                <a:spcPct val="115000"/>
              </a:lnSpc>
            </a:pPr>
            <a:endParaRPr lang="ru-RU" sz="2300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  <a:p>
            <a:pPr algn="ctr" defTabSz="1507776">
              <a:lnSpc>
                <a:spcPct val="115000"/>
              </a:lnSpc>
            </a:pPr>
            <a:endParaRPr lang="ru-RU" sz="2300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  <a:p>
            <a:pPr algn="ctr" defTabSz="1507776">
              <a:lnSpc>
                <a:spcPct val="115000"/>
              </a:lnSpc>
            </a:pPr>
            <a:endParaRPr lang="ru-RU" sz="2300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  <a:p>
            <a:pPr algn="ctr" defTabSz="1507776">
              <a:lnSpc>
                <a:spcPct val="115000"/>
              </a:lnSpc>
            </a:pPr>
            <a:endParaRPr lang="ru-RU" sz="2300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  <a:p>
            <a:pPr algn="ctr" defTabSz="1507776">
              <a:lnSpc>
                <a:spcPct val="115000"/>
              </a:lnSpc>
            </a:pPr>
            <a:endParaRPr lang="ru-RU" sz="2300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  <a:p>
            <a:pPr algn="ctr" defTabSz="1507776">
              <a:lnSpc>
                <a:spcPct val="115000"/>
              </a:lnSpc>
            </a:pPr>
            <a:endParaRPr lang="ru-RU" sz="2300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13" name="Google Shape;153;p5">
            <a:extLst>
              <a:ext uri="{FF2B5EF4-FFF2-40B4-BE49-F238E27FC236}">
                <a16:creationId xmlns:a16="http://schemas.microsoft.com/office/drawing/2014/main" id="{05F76F1C-ED88-43D4-9E6D-27E8ED74FF73}"/>
              </a:ext>
            </a:extLst>
          </p:cNvPr>
          <p:cNvSpPr/>
          <p:nvPr/>
        </p:nvSpPr>
        <p:spPr>
          <a:xfrm>
            <a:off x="9549311" y="6439476"/>
            <a:ext cx="10372007" cy="348239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defTabSz="1507776">
              <a:lnSpc>
                <a:spcPct val="115000"/>
              </a:lnSpc>
            </a:pPr>
            <a:r>
              <a:rPr lang="ru-RU" sz="2300" b="1" kern="0" dirty="0">
                <a:solidFill>
                  <a:prstClr val="black"/>
                </a:solidFill>
                <a:latin typeface="Jost" charset="-52"/>
                <a:ea typeface="Jost" charset="-52"/>
                <a:cs typeface="Times New Roman" panose="02020603050405020304" pitchFamily="18" charset="0"/>
                <a:sym typeface="Montserrat"/>
              </a:rPr>
              <a:t>Портфолио</a:t>
            </a:r>
            <a:endParaRPr lang="ru-RU" sz="2300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  <a:p>
            <a:pPr algn="ctr" defTabSz="1507776">
              <a:lnSpc>
                <a:spcPct val="115000"/>
              </a:lnSpc>
            </a:pPr>
            <a:endParaRPr lang="ru-RU" sz="2300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  <a:p>
            <a:pPr algn="ctr" defTabSz="1507776">
              <a:lnSpc>
                <a:spcPct val="115000"/>
              </a:lnSpc>
            </a:pPr>
            <a:endParaRPr lang="ru-RU" sz="2300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  <a:p>
            <a:pPr algn="ctr" defTabSz="1507776">
              <a:lnSpc>
                <a:spcPct val="115000"/>
              </a:lnSpc>
            </a:pPr>
            <a:endParaRPr lang="ru-RU" sz="2300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  <a:p>
            <a:pPr algn="ctr" defTabSz="1507776">
              <a:lnSpc>
                <a:spcPct val="115000"/>
              </a:lnSpc>
            </a:pPr>
            <a:endParaRPr lang="ru-RU" sz="2300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  <a:p>
            <a:pPr algn="ctr" defTabSz="1507776">
              <a:lnSpc>
                <a:spcPct val="115000"/>
              </a:lnSpc>
            </a:pPr>
            <a:endParaRPr lang="ru-RU" sz="2300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  <a:p>
            <a:pPr algn="ctr" defTabSz="1507776">
              <a:lnSpc>
                <a:spcPct val="115000"/>
              </a:lnSpc>
            </a:pPr>
            <a:endParaRPr lang="ru-RU" sz="2300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14" name="Google Shape;153;p5">
            <a:extLst>
              <a:ext uri="{FF2B5EF4-FFF2-40B4-BE49-F238E27FC236}">
                <a16:creationId xmlns:a16="http://schemas.microsoft.com/office/drawing/2014/main" id="{494EFA82-5EF0-47A1-9DB4-427BA6BDCAA1}"/>
              </a:ext>
            </a:extLst>
          </p:cNvPr>
          <p:cNvSpPr/>
          <p:nvPr/>
        </p:nvSpPr>
        <p:spPr>
          <a:xfrm>
            <a:off x="9544689" y="3140075"/>
            <a:ext cx="10372007" cy="319906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defTabSz="1507776">
              <a:lnSpc>
                <a:spcPct val="115000"/>
              </a:lnSpc>
            </a:pPr>
            <a:r>
              <a:rPr lang="ru-RU" sz="2300" b="1" kern="0" dirty="0">
                <a:solidFill>
                  <a:prstClr val="black"/>
                </a:solidFill>
                <a:latin typeface="Jost" charset="-52"/>
                <a:ea typeface="Jost" charset="-52"/>
                <a:cs typeface="Times New Roman" panose="02020603050405020304" pitchFamily="18" charset="0"/>
                <a:sym typeface="Montserrat"/>
              </a:rPr>
              <a:t>Промежуточная и итоговая аттестация</a:t>
            </a:r>
          </a:p>
          <a:p>
            <a:pPr marL="471180" indent="-471180" defTabSz="1507776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2000" kern="0" dirty="0">
                <a:solidFill>
                  <a:prstClr val="black"/>
                </a:solidFill>
                <a:latin typeface="Jost" charset="-52"/>
                <a:ea typeface="Jost" charset="-52"/>
              </a:rPr>
              <a:t>Тематическая контрольная работа</a:t>
            </a:r>
            <a:endParaRPr lang="ru-RU" sz="2000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  <a:p>
            <a:pPr marL="471180" indent="-471180" defTabSz="1507776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2000" kern="0" dirty="0">
                <a:solidFill>
                  <a:prstClr val="black"/>
                </a:solidFill>
                <a:latin typeface="Jost" charset="-52"/>
                <a:ea typeface="Jost" charset="-52"/>
              </a:rPr>
              <a:t>Задания к занятию</a:t>
            </a:r>
            <a:endParaRPr lang="ru-RU" sz="2000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  <a:p>
            <a:pPr marL="471180" indent="-471180" defTabSz="1507776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2000" kern="0" dirty="0">
                <a:solidFill>
                  <a:prstClr val="black"/>
                </a:solidFill>
                <a:latin typeface="Jost" charset="-52"/>
                <a:ea typeface="Jost" charset="-52"/>
                <a:cs typeface="Times New Roman" panose="02020603050405020304" pitchFamily="18" charset="0"/>
                <a:sym typeface="Montserrat"/>
              </a:rPr>
              <a:t>Итоговая тематическая контрольная работа </a:t>
            </a:r>
          </a:p>
          <a:p>
            <a:pPr algn="ctr" defTabSz="1507776">
              <a:lnSpc>
                <a:spcPct val="115000"/>
              </a:lnSpc>
            </a:pPr>
            <a:endParaRPr lang="ru-RU" sz="2300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  <a:p>
            <a:pPr algn="ctr" defTabSz="1507776">
              <a:lnSpc>
                <a:spcPct val="115000"/>
              </a:lnSpc>
            </a:pPr>
            <a:endParaRPr lang="ru-RU" sz="2300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  <a:p>
            <a:pPr algn="ctr" defTabSz="1507776">
              <a:lnSpc>
                <a:spcPct val="115000"/>
              </a:lnSpc>
            </a:pPr>
            <a:endParaRPr lang="ru-RU" sz="2300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  <a:p>
            <a:pPr algn="ctr" defTabSz="1507776">
              <a:lnSpc>
                <a:spcPct val="115000"/>
              </a:lnSpc>
            </a:pPr>
            <a:endParaRPr lang="ru-RU" sz="2300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  <a:p>
            <a:pPr algn="ctr" defTabSz="1507776">
              <a:lnSpc>
                <a:spcPct val="115000"/>
              </a:lnSpc>
            </a:pPr>
            <a:endParaRPr lang="ru-RU" sz="2300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  <a:p>
            <a:pPr algn="ctr" defTabSz="1507776">
              <a:lnSpc>
                <a:spcPct val="115000"/>
              </a:lnSpc>
            </a:pPr>
            <a:endParaRPr lang="ru-RU" sz="2300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E4B46A03-1B11-45BB-A65D-FC3D39BC4AD1}"/>
              </a:ext>
            </a:extLst>
          </p:cNvPr>
          <p:cNvGrpSpPr/>
          <p:nvPr/>
        </p:nvGrpSpPr>
        <p:grpSpPr>
          <a:xfrm>
            <a:off x="298450" y="3140075"/>
            <a:ext cx="9102022" cy="3149755"/>
            <a:chOff x="294950" y="2550868"/>
            <a:chExt cx="5661397" cy="2126988"/>
          </a:xfrm>
        </p:grpSpPr>
        <p:sp>
          <p:nvSpPr>
            <p:cNvPr id="10" name="Google Shape;153;p5">
              <a:extLst>
                <a:ext uri="{FF2B5EF4-FFF2-40B4-BE49-F238E27FC236}">
                  <a16:creationId xmlns:a16="http://schemas.microsoft.com/office/drawing/2014/main" id="{4993AC27-E2BD-444D-BD60-1FAFBC07AE91}"/>
                </a:ext>
              </a:extLst>
            </p:cNvPr>
            <p:cNvSpPr/>
            <p:nvPr/>
          </p:nvSpPr>
          <p:spPr>
            <a:xfrm>
              <a:off x="294950" y="2550868"/>
              <a:ext cx="5661397" cy="2126988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 defTabSz="1507776">
                <a:lnSpc>
                  <a:spcPct val="115000"/>
                </a:lnSpc>
              </a:pPr>
              <a:r>
                <a:rPr lang="ru-RU" sz="2300" b="1" kern="0" dirty="0">
                  <a:solidFill>
                    <a:prstClr val="black"/>
                  </a:solidFill>
                  <a:latin typeface="Jost" charset="-52"/>
                  <a:ea typeface="Jost" charset="-52"/>
                  <a:cs typeface="Times New Roman" panose="02020603050405020304" pitchFamily="18" charset="0"/>
                  <a:sym typeface="Montserrat"/>
                </a:rPr>
                <a:t>Стартовая диагностика</a:t>
              </a:r>
            </a:p>
            <a:p>
              <a:pPr marL="471180" indent="-471180" defTabSz="1507776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r>
                <a:rPr lang="ru-RU" sz="2000" kern="0" dirty="0">
                  <a:solidFill>
                    <a:prstClr val="black"/>
                  </a:solidFill>
                  <a:latin typeface="Jost" charset="-52"/>
                  <a:ea typeface="Jost" charset="-52"/>
                  <a:cs typeface="Times New Roman" panose="02020603050405020304" pitchFamily="18" charset="0"/>
                  <a:sym typeface="Montserrat"/>
                </a:rPr>
                <a:t>Задания в разделе «Повторяем» («Вспоминаем») на повторение изученного материала и оценивание остаточных знаний учащихся</a:t>
              </a:r>
            </a:p>
          </p:txBody>
        </p:sp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70F73D27-B2BF-4570-9B1C-FF24226BDE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3" t="16249" r="27088" b="33843"/>
            <a:stretch/>
          </p:blipFill>
          <p:spPr bwMode="auto">
            <a:xfrm>
              <a:off x="495222" y="3533122"/>
              <a:ext cx="2288255" cy="92165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E6CBE497-513F-4248-B1B8-674B7E43CAAA}"/>
              </a:ext>
            </a:extLst>
          </p:cNvPr>
          <p:cNvGrpSpPr/>
          <p:nvPr/>
        </p:nvGrpSpPr>
        <p:grpSpPr>
          <a:xfrm>
            <a:off x="4547496" y="4439604"/>
            <a:ext cx="3858691" cy="1519871"/>
            <a:chOff x="3038299" y="2880364"/>
            <a:chExt cx="1617541" cy="548636"/>
          </a:xfrm>
        </p:grpSpPr>
        <p:pic>
          <p:nvPicPr>
            <p:cNvPr id="17" name="Picture 3">
              <a:extLst>
                <a:ext uri="{FF2B5EF4-FFF2-40B4-BE49-F238E27FC236}">
                  <a16:creationId xmlns:a16="http://schemas.microsoft.com/office/drawing/2014/main" id="{DD4F5F31-0DA6-4160-9EA4-B9694E17B9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" t="26611" r="63892" b="62752"/>
            <a:stretch/>
          </p:blipFill>
          <p:spPr bwMode="auto">
            <a:xfrm>
              <a:off x="3038299" y="3135213"/>
              <a:ext cx="1617541" cy="29378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19F05CB6-55BA-4961-9E27-4F015DDED5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3" t="16249" r="67235" b="78066"/>
            <a:stretch/>
          </p:blipFill>
          <p:spPr bwMode="auto">
            <a:xfrm>
              <a:off x="3041435" y="2880364"/>
              <a:ext cx="1614405" cy="17691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FB6F01F-D0B5-4670-B503-C6A041B188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1669" y="7178675"/>
            <a:ext cx="3894422" cy="25374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3" descr="C:\Users\Lenovo\Desktop\ключевой вопрос2.jpg">
            <a:extLst>
              <a:ext uri="{FF2B5EF4-FFF2-40B4-BE49-F238E27FC236}">
                <a16:creationId xmlns:a16="http://schemas.microsoft.com/office/drawing/2014/main" id="{43223499-D5F0-4E3D-8B3D-7EABAFEA07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0"/>
          <a:stretch/>
        </p:blipFill>
        <p:spPr bwMode="auto">
          <a:xfrm>
            <a:off x="369570" y="8335349"/>
            <a:ext cx="4750700" cy="9769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AF3EEA2C-8DDC-4DBC-83EC-262197A9C2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9" t="39449" r="1878" b="15623"/>
          <a:stretch/>
        </p:blipFill>
        <p:spPr bwMode="auto">
          <a:xfrm>
            <a:off x="10378294" y="4872206"/>
            <a:ext cx="4302206" cy="13158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98C43556-B2EC-4BF9-B990-F18834A20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3634" y="4343131"/>
            <a:ext cx="4105816" cy="1844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39D6EE1-9ADF-482C-A8C3-6370526799B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2973" t="17114" r="16718" b="65288"/>
          <a:stretch/>
        </p:blipFill>
        <p:spPr>
          <a:xfrm>
            <a:off x="10035892" y="7146487"/>
            <a:ext cx="2493502" cy="239438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8BB170F-07B9-4F9A-8932-07B2EA8BEAA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1651" t="18500" r="3342" b="19550"/>
          <a:stretch/>
        </p:blipFill>
        <p:spPr>
          <a:xfrm>
            <a:off x="13020507" y="7150213"/>
            <a:ext cx="5637678" cy="2619262"/>
          </a:xfrm>
          <a:prstGeom prst="rect">
            <a:avLst/>
          </a:prstGeom>
        </p:spPr>
      </p:pic>
      <p:sp>
        <p:nvSpPr>
          <p:cNvPr id="22" name="Google Shape;105;p17"/>
          <p:cNvSpPr txBox="1"/>
          <p:nvPr/>
        </p:nvSpPr>
        <p:spPr bwMode="auto">
          <a:xfrm>
            <a:off x="9126091" y="73330"/>
            <a:ext cx="9827301" cy="1015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0998" tIns="200998" rIns="200998" bIns="200998" anchor="t" anchorCtr="0">
            <a:spAutoFit/>
          </a:bodyPr>
          <a:lstStyle/>
          <a:p>
            <a:pPr defTabSz="1507776">
              <a:defRPr/>
            </a:pPr>
            <a:r>
              <a:rPr lang="ru-RU" sz="4000" b="1" kern="0" dirty="0">
                <a:solidFill>
                  <a:srgbClr val="1E2D40"/>
                </a:solidFill>
                <a:latin typeface="Jost" charset="-52"/>
                <a:ea typeface="Jost" charset="-52"/>
                <a:cs typeface="Jost"/>
              </a:rPr>
              <a:t>Тренд № 5. Формирование ВСОКО</a:t>
            </a:r>
          </a:p>
        </p:txBody>
      </p:sp>
      <p:sp>
        <p:nvSpPr>
          <p:cNvPr id="25" name="Google Shape;153;p5">
            <a:extLst>
              <a:ext uri="{FF2B5EF4-FFF2-40B4-BE49-F238E27FC236}">
                <a16:creationId xmlns:a16="http://schemas.microsoft.com/office/drawing/2014/main" id="{05F76F1C-ED88-43D4-9E6D-27E8ED74FF73}"/>
              </a:ext>
            </a:extLst>
          </p:cNvPr>
          <p:cNvSpPr/>
          <p:nvPr/>
        </p:nvSpPr>
        <p:spPr>
          <a:xfrm>
            <a:off x="9220883" y="10082461"/>
            <a:ext cx="10372007" cy="113481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defTabSz="1507776">
              <a:lnSpc>
                <a:spcPct val="115000"/>
              </a:lnSpc>
            </a:pPr>
            <a:r>
              <a:rPr lang="ru-RU" b="1" kern="0" dirty="0" smtClean="0">
                <a:solidFill>
                  <a:srgbClr val="FF0000"/>
                </a:solidFill>
                <a:latin typeface="Jost" charset="-52"/>
                <a:ea typeface="Jost" charset="-52"/>
                <a:cs typeface="Times New Roman" panose="02020603050405020304" pitchFamily="18" charset="0"/>
                <a:sym typeface="Montserrat"/>
              </a:rPr>
              <a:t>! </a:t>
            </a:r>
            <a:r>
              <a:rPr lang="ru-RU" sz="2300" b="1" kern="0" dirty="0">
                <a:solidFill>
                  <a:prstClr val="black"/>
                </a:solidFill>
                <a:latin typeface="Jost" charset="-52"/>
                <a:ea typeface="Jost" charset="-52"/>
                <a:cs typeface="Times New Roman" panose="02020603050405020304" pitchFamily="18" charset="0"/>
                <a:sym typeface="Montserrat"/>
              </a:rPr>
              <a:t>Также в ФООП проверка  цифровой грамотности - </a:t>
            </a:r>
            <a:r>
              <a:rPr lang="ru-RU" sz="2300" kern="0" dirty="0">
                <a:solidFill>
                  <a:prstClr val="black"/>
                </a:solidFill>
                <a:latin typeface="Jost" charset="-52"/>
                <a:ea typeface="Jost" charset="-52"/>
                <a:cs typeface="Times New Roman" panose="02020603050405020304" pitchFamily="18" charset="0"/>
                <a:sym typeface="Montserrat"/>
              </a:rPr>
              <a:t>практическая работа в сочетании с письменной (компьютеризованной) частью</a:t>
            </a:r>
          </a:p>
          <a:p>
            <a:pPr algn="ctr" defTabSz="1507776">
              <a:lnSpc>
                <a:spcPct val="115000"/>
              </a:lnSpc>
            </a:pPr>
            <a:endParaRPr lang="ru-RU" sz="2300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  <a:p>
            <a:pPr algn="ctr" defTabSz="1507776">
              <a:lnSpc>
                <a:spcPct val="115000"/>
              </a:lnSpc>
            </a:pPr>
            <a:endParaRPr lang="ru-RU" sz="2300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  <a:p>
            <a:pPr algn="ctr" defTabSz="1507776">
              <a:lnSpc>
                <a:spcPct val="115000"/>
              </a:lnSpc>
            </a:pPr>
            <a:endParaRPr lang="ru-RU" sz="2300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  <a:p>
            <a:pPr algn="ctr" defTabSz="1507776">
              <a:lnSpc>
                <a:spcPct val="115000"/>
              </a:lnSpc>
            </a:pPr>
            <a:endParaRPr lang="ru-RU" sz="2300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  <a:p>
            <a:pPr algn="ctr" defTabSz="1507776">
              <a:lnSpc>
                <a:spcPct val="115000"/>
              </a:lnSpc>
            </a:pPr>
            <a:endParaRPr lang="ru-RU" sz="2300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728113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53;p5">
            <a:extLst>
              <a:ext uri="{FF2B5EF4-FFF2-40B4-BE49-F238E27FC236}">
                <a16:creationId xmlns:a16="http://schemas.microsoft.com/office/drawing/2014/main" id="{F1E9FC75-80ED-4BE1-8370-C2B613693741}"/>
              </a:ext>
            </a:extLst>
          </p:cNvPr>
          <p:cNvSpPr/>
          <p:nvPr/>
        </p:nvSpPr>
        <p:spPr>
          <a:xfrm>
            <a:off x="5022850" y="1585263"/>
            <a:ext cx="14965707" cy="76154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defTabSz="1507776">
              <a:lnSpc>
                <a:spcPct val="115000"/>
              </a:lnSpc>
            </a:pPr>
            <a:r>
              <a:rPr lang="ru-RU" b="1" kern="0" dirty="0">
                <a:solidFill>
                  <a:prstClr val="black"/>
                </a:solidFill>
                <a:latin typeface="Jost" charset="-52"/>
                <a:ea typeface="Jost" charset="-52"/>
                <a:cs typeface="Times New Roman" panose="02020603050405020304" pitchFamily="18" charset="0"/>
                <a:sym typeface="Montserrat"/>
              </a:rPr>
              <a:t>Внешнее оценивание</a:t>
            </a:r>
            <a:endParaRPr lang="ru-RU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  <a:p>
            <a:pPr algn="ctr" defTabSz="1507776">
              <a:lnSpc>
                <a:spcPct val="115000"/>
              </a:lnSpc>
            </a:pPr>
            <a:endParaRPr lang="ru-RU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  <a:p>
            <a:pPr algn="ctr" defTabSz="1507776">
              <a:lnSpc>
                <a:spcPct val="115000"/>
              </a:lnSpc>
            </a:pPr>
            <a:endParaRPr lang="ru-RU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  <a:p>
            <a:pPr algn="ctr" defTabSz="1507776">
              <a:lnSpc>
                <a:spcPct val="115000"/>
              </a:lnSpc>
            </a:pPr>
            <a:endParaRPr lang="ru-RU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  <a:p>
            <a:pPr algn="ctr" defTabSz="1507776">
              <a:lnSpc>
                <a:spcPct val="115000"/>
              </a:lnSpc>
            </a:pPr>
            <a:endParaRPr lang="ru-RU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  <a:p>
            <a:pPr algn="ctr" defTabSz="1507776">
              <a:lnSpc>
                <a:spcPct val="115000"/>
              </a:lnSpc>
            </a:pPr>
            <a:endParaRPr lang="ru-RU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  <a:p>
            <a:pPr algn="ctr" defTabSz="1507776">
              <a:lnSpc>
                <a:spcPct val="115000"/>
              </a:lnSpc>
            </a:pPr>
            <a:endParaRPr lang="ru-RU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  <a:p>
            <a:pPr algn="ctr" defTabSz="1507776">
              <a:lnSpc>
                <a:spcPct val="115000"/>
              </a:lnSpc>
            </a:pPr>
            <a:endParaRPr lang="ru-RU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  <a:p>
            <a:pPr algn="ctr" defTabSz="1507776">
              <a:lnSpc>
                <a:spcPct val="115000"/>
              </a:lnSpc>
            </a:pPr>
            <a:endParaRPr lang="ru-RU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  <a:p>
            <a:pPr algn="ctr" defTabSz="1507776">
              <a:lnSpc>
                <a:spcPct val="115000"/>
              </a:lnSpc>
            </a:pPr>
            <a:endParaRPr lang="ru-RU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14" name="Google Shape;153;p5">
            <a:extLst>
              <a:ext uri="{FF2B5EF4-FFF2-40B4-BE49-F238E27FC236}">
                <a16:creationId xmlns:a16="http://schemas.microsoft.com/office/drawing/2014/main" id="{494EFA82-5EF0-47A1-9DB4-427BA6BDCAA1}"/>
              </a:ext>
            </a:extLst>
          </p:cNvPr>
          <p:cNvSpPr/>
          <p:nvPr/>
        </p:nvSpPr>
        <p:spPr>
          <a:xfrm>
            <a:off x="9503834" y="3368675"/>
            <a:ext cx="10372007" cy="644776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defTabSz="1507776">
              <a:lnSpc>
                <a:spcPct val="115000"/>
              </a:lnSpc>
            </a:pPr>
            <a:r>
              <a:rPr lang="ru-RU" sz="2300" b="1" kern="0" dirty="0">
                <a:solidFill>
                  <a:prstClr val="black"/>
                </a:solidFill>
                <a:latin typeface="Jost" charset="-52"/>
                <a:ea typeface="Jost" charset="-52"/>
                <a:cs typeface="Times New Roman" panose="02020603050405020304" pitchFamily="18" charset="0"/>
                <a:sym typeface="Montserrat"/>
              </a:rPr>
              <a:t>Всероссийские проверочные работы</a:t>
            </a:r>
          </a:p>
          <a:p>
            <a:pPr marL="471180" indent="-471180" defTabSz="1507776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2300" kern="0" dirty="0">
                <a:solidFill>
                  <a:prstClr val="black"/>
                </a:solidFill>
                <a:latin typeface="Jost" charset="-52"/>
                <a:ea typeface="Jost" charset="-52"/>
                <a:cs typeface="Times New Roman" panose="02020603050405020304" pitchFamily="18" charset="0"/>
                <a:sym typeface="Montserrat"/>
              </a:rPr>
              <a:t>Рубрика «Готовимся к ВПР» в онлайн-курсах МЭО</a:t>
            </a:r>
          </a:p>
          <a:p>
            <a:pPr marL="471180" indent="-471180" defTabSz="1507776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ru-RU" sz="2300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  <a:p>
            <a:pPr marL="471180" indent="-471180" defTabSz="1507776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ru-RU" sz="2300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  <a:p>
            <a:pPr marL="471180" indent="-471180" defTabSz="1507776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ru-RU" sz="2300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  <a:p>
            <a:pPr marL="471180" indent="-471180" defTabSz="1507776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ru-RU" sz="2300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  <a:p>
            <a:pPr defTabSz="1507776">
              <a:lnSpc>
                <a:spcPct val="115000"/>
              </a:lnSpc>
            </a:pPr>
            <a:endParaRPr lang="ru-RU" sz="2300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  <a:p>
            <a:pPr marL="471180" indent="-471180" defTabSz="1507776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2300" kern="0" dirty="0">
                <a:solidFill>
                  <a:prstClr val="black"/>
                </a:solidFill>
                <a:latin typeface="Jost" charset="-52"/>
                <a:ea typeface="Jost" charset="-52"/>
                <a:cs typeface="Times New Roman" panose="02020603050405020304" pitchFamily="18" charset="0"/>
                <a:sym typeface="Montserrat"/>
              </a:rPr>
              <a:t>Методические рекомендации организации повторения материала при проведении ВПР </a:t>
            </a:r>
          </a:p>
          <a:p>
            <a:pPr defTabSz="1507776">
              <a:lnSpc>
                <a:spcPct val="115000"/>
              </a:lnSpc>
            </a:pPr>
            <a:endParaRPr lang="ru-RU" sz="2300" b="1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  <a:p>
            <a:pPr defTabSz="1507776">
              <a:lnSpc>
                <a:spcPct val="115000"/>
              </a:lnSpc>
            </a:pPr>
            <a:endParaRPr lang="ru-RU" sz="2300" b="1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  <a:p>
            <a:pPr algn="ctr" defTabSz="1507776">
              <a:lnSpc>
                <a:spcPct val="115000"/>
              </a:lnSpc>
            </a:pPr>
            <a:endParaRPr lang="ru-RU" sz="2300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  <a:p>
            <a:pPr algn="ctr" defTabSz="1507776">
              <a:lnSpc>
                <a:spcPct val="115000"/>
              </a:lnSpc>
            </a:pPr>
            <a:endParaRPr lang="ru-RU" sz="2300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  <a:p>
            <a:pPr algn="ctr" defTabSz="1507776">
              <a:lnSpc>
                <a:spcPct val="115000"/>
              </a:lnSpc>
            </a:pPr>
            <a:endParaRPr lang="ru-RU" sz="2300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  <a:p>
            <a:pPr algn="ctr" defTabSz="1507776">
              <a:lnSpc>
                <a:spcPct val="115000"/>
              </a:lnSpc>
            </a:pPr>
            <a:endParaRPr lang="ru-RU" sz="2300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  <a:p>
            <a:pPr algn="ctr" defTabSz="1507776">
              <a:lnSpc>
                <a:spcPct val="115000"/>
              </a:lnSpc>
            </a:pPr>
            <a:endParaRPr lang="ru-RU" sz="2300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  <a:p>
            <a:pPr algn="ctr" defTabSz="1507776">
              <a:lnSpc>
                <a:spcPct val="115000"/>
              </a:lnSpc>
            </a:pPr>
            <a:endParaRPr lang="ru-RU" sz="2300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10" name="Google Shape;153;p5">
            <a:extLst>
              <a:ext uri="{FF2B5EF4-FFF2-40B4-BE49-F238E27FC236}">
                <a16:creationId xmlns:a16="http://schemas.microsoft.com/office/drawing/2014/main" id="{4993AC27-E2BD-444D-BD60-1FAFBC07AE91}"/>
              </a:ext>
            </a:extLst>
          </p:cNvPr>
          <p:cNvSpPr/>
          <p:nvPr/>
        </p:nvSpPr>
        <p:spPr>
          <a:xfrm>
            <a:off x="237599" y="3321711"/>
            <a:ext cx="9102022" cy="644776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defTabSz="1507776">
              <a:lnSpc>
                <a:spcPct val="115000"/>
              </a:lnSpc>
            </a:pPr>
            <a:r>
              <a:rPr lang="ru-RU" sz="2300" b="1" kern="0" dirty="0">
                <a:solidFill>
                  <a:prstClr val="black"/>
                </a:solidFill>
                <a:latin typeface="Jost" charset="-52"/>
                <a:ea typeface="Jost" charset="-52"/>
                <a:cs typeface="Times New Roman" panose="02020603050405020304" pitchFamily="18" charset="0"/>
                <a:sym typeface="Montserrat"/>
              </a:rPr>
              <a:t>Государственная итоговая аттестация</a:t>
            </a:r>
          </a:p>
          <a:p>
            <a:pPr marL="471180" indent="-471180" defTabSz="1507776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2300" kern="0" dirty="0">
                <a:solidFill>
                  <a:prstClr val="black"/>
                </a:solidFill>
                <a:latin typeface="Jost" charset="-52"/>
                <a:ea typeface="Jost" charset="-52"/>
                <a:cs typeface="Times New Roman" panose="02020603050405020304" pitchFamily="18" charset="0"/>
                <a:sym typeface="Montserrat"/>
              </a:rPr>
              <a:t>Рубрики «Готовимся к ОГЭ» и «Готовимся к ЕГЭ» в онлайн-курсах МЭО</a:t>
            </a:r>
          </a:p>
          <a:p>
            <a:pPr marL="471180" indent="-471180" defTabSz="1507776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ru-RU" sz="2300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  <a:p>
            <a:pPr marL="471180" indent="-471180" defTabSz="1507776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ru-RU" sz="2300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  <a:p>
            <a:pPr marL="471180" indent="-471180" defTabSz="1507776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ru-RU" sz="2300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  <a:p>
            <a:pPr marL="471180" indent="-471180" defTabSz="1507776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ru-RU" sz="2300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  <a:p>
            <a:pPr marL="471180" indent="-471180" defTabSz="1507776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2300" kern="0" dirty="0">
                <a:solidFill>
                  <a:prstClr val="black"/>
                </a:solidFill>
                <a:latin typeface="Jost" charset="-52"/>
                <a:ea typeface="Jost" charset="-52"/>
                <a:cs typeface="Times New Roman" panose="02020603050405020304" pitchFamily="18" charset="0"/>
                <a:sym typeface="Montserrat"/>
              </a:rPr>
              <a:t>Сборники для подготовки к ОГЭ и ЕГЭ</a:t>
            </a:r>
          </a:p>
          <a:p>
            <a:pPr defTabSz="1507776">
              <a:lnSpc>
                <a:spcPct val="115000"/>
              </a:lnSpc>
            </a:pPr>
            <a:endParaRPr lang="ru-RU" sz="2300" b="1" kern="0" dirty="0">
              <a:solidFill>
                <a:prstClr val="black"/>
              </a:solidFill>
              <a:latin typeface="Jost" charset="-52"/>
              <a:ea typeface="Jost" charset="-52"/>
              <a:cs typeface="Times New Roman" panose="02020603050405020304" pitchFamily="18" charset="0"/>
              <a:sym typeface="Montserrat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F6A2726-9529-4D33-A97F-BE6D8A94D9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5" t="18910" r="26375" b="18401"/>
          <a:stretch/>
        </p:blipFill>
        <p:spPr>
          <a:xfrm>
            <a:off x="12565975" y="3898246"/>
            <a:ext cx="3987516" cy="202819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9B7CF08-4DAB-465D-A1D2-7B6FBF7227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054" t="52921" r="4325" b="33072"/>
          <a:stretch/>
        </p:blipFill>
        <p:spPr>
          <a:xfrm>
            <a:off x="1027950" y="4821851"/>
            <a:ext cx="3177993" cy="121382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BDFAFBE-5FFE-413C-B9FB-EC6DEBDEFF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054" t="64707" r="1176" b="16384"/>
          <a:stretch/>
        </p:blipFill>
        <p:spPr>
          <a:xfrm>
            <a:off x="4724132" y="4587875"/>
            <a:ext cx="3244833" cy="14513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CF7BAB-A687-4F3A-9971-75B3BF6CB9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603" t="25850" r="26966" b="13250"/>
          <a:stretch/>
        </p:blipFill>
        <p:spPr>
          <a:xfrm>
            <a:off x="13257982" y="6605896"/>
            <a:ext cx="3314388" cy="234448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43E5BF6-B237-4DEB-A1DE-342163B5B0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926" t="28304" r="17763" b="31100"/>
          <a:stretch/>
        </p:blipFill>
        <p:spPr>
          <a:xfrm>
            <a:off x="1316923" y="6401959"/>
            <a:ext cx="7288421" cy="254842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8226A76-844B-4E32-BC96-125975B4A9F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563" t="16441" r="44094" b="35691"/>
          <a:stretch/>
        </p:blipFill>
        <p:spPr>
          <a:xfrm>
            <a:off x="845231" y="6415715"/>
            <a:ext cx="3943378" cy="2568349"/>
          </a:xfrm>
          <a:prstGeom prst="rect">
            <a:avLst/>
          </a:prstGeom>
        </p:spPr>
      </p:pic>
      <p:sp>
        <p:nvSpPr>
          <p:cNvPr id="13" name="Google Shape;105;p17"/>
          <p:cNvSpPr txBox="1"/>
          <p:nvPr/>
        </p:nvSpPr>
        <p:spPr bwMode="auto">
          <a:xfrm>
            <a:off x="7461250" y="73330"/>
            <a:ext cx="11492142" cy="1015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0998" tIns="200998" rIns="200998" bIns="200998" anchor="t" anchorCtr="0">
            <a:spAutoFit/>
          </a:bodyPr>
          <a:lstStyle/>
          <a:p>
            <a:pPr defTabSz="1507776">
              <a:defRPr/>
            </a:pPr>
            <a:r>
              <a:rPr lang="ru-RU" sz="4000" b="1" kern="0" dirty="0">
                <a:solidFill>
                  <a:srgbClr val="1E2D40"/>
                </a:solidFill>
                <a:latin typeface="Jost" charset="-52"/>
                <a:ea typeface="Jost" charset="-52"/>
                <a:cs typeface="Jost"/>
              </a:rPr>
              <a:t>Тренд № 5. Формирование ВСОКО</a:t>
            </a:r>
          </a:p>
        </p:txBody>
      </p:sp>
    </p:spTree>
    <p:extLst>
      <p:ext uri="{BB962C8B-B14F-4D97-AF65-F5344CB8AC3E}">
        <p14:creationId xmlns:p14="http://schemas.microsoft.com/office/powerpoint/2010/main" val="1610218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22850" y="1617295"/>
            <a:ext cx="15081250" cy="47999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201031" tIns="100515" rIns="201031" bIns="100515">
            <a:spAutoFit/>
          </a:bodyPr>
          <a:lstStyle/>
          <a:p>
            <a:pPr algn="ctr" defTabSz="1507776"/>
            <a:r>
              <a:rPr lang="ru-RU" b="1" kern="0" dirty="0">
                <a:solidFill>
                  <a:prstClr val="black"/>
                </a:solidFill>
                <a:latin typeface="Jost"/>
                <a:ea typeface="Roboto" panose="02000000000000000000" pitchFamily="2" charset="0"/>
              </a:rPr>
              <a:t>«Цифровой </a:t>
            </a:r>
            <a:r>
              <a:rPr lang="ru-RU" b="1" kern="0" dirty="0" smtClean="0">
                <a:solidFill>
                  <a:prstClr val="black"/>
                </a:solidFill>
                <a:latin typeface="Jost"/>
                <a:ea typeface="Roboto" panose="02000000000000000000" pitchFamily="2" charset="0"/>
              </a:rPr>
              <a:t>помощник» </a:t>
            </a:r>
            <a:r>
              <a:rPr lang="ru-RU" b="1" kern="0" dirty="0">
                <a:solidFill>
                  <a:prstClr val="black"/>
                </a:solidFill>
                <a:latin typeface="Jost"/>
                <a:ea typeface="Roboto" panose="02000000000000000000" pitchFamily="2" charset="0"/>
              </a:rPr>
              <a:t>– новый инструмент </a:t>
            </a:r>
            <a:r>
              <a:rPr lang="ru-RU" b="1" kern="0" dirty="0" smtClean="0">
                <a:solidFill>
                  <a:prstClr val="black"/>
                </a:solidFill>
                <a:latin typeface="Jost"/>
                <a:ea typeface="Roboto" panose="02000000000000000000" pitchFamily="2" charset="0"/>
              </a:rPr>
              <a:t>МЭО</a:t>
            </a:r>
            <a:endParaRPr lang="ru-RU" b="1" kern="0" dirty="0">
              <a:solidFill>
                <a:prstClr val="black"/>
              </a:solidFill>
              <a:latin typeface="Jost"/>
              <a:ea typeface="Roboto" panose="02000000000000000000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9F608E-EC09-4A49-961C-48B36AA7A6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68" t="7676" r="2868" b="5985"/>
          <a:stretch/>
        </p:blipFill>
        <p:spPr>
          <a:xfrm>
            <a:off x="755650" y="3043906"/>
            <a:ext cx="9665288" cy="58779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91EBA1-EE36-4AEB-B2C9-15DDCEE422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71" t="6922" r="19540" b="4638"/>
          <a:stretch/>
        </p:blipFill>
        <p:spPr>
          <a:xfrm>
            <a:off x="10940575" y="3042779"/>
            <a:ext cx="7779365" cy="60864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Google Shape;105;p17"/>
          <p:cNvSpPr txBox="1"/>
          <p:nvPr/>
        </p:nvSpPr>
        <p:spPr bwMode="auto">
          <a:xfrm>
            <a:off x="5784850" y="73330"/>
            <a:ext cx="13168542" cy="1015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0998" tIns="200998" rIns="200998" bIns="200998" anchor="t" anchorCtr="0">
            <a:spAutoFit/>
          </a:bodyPr>
          <a:lstStyle/>
          <a:p>
            <a:pPr defTabSz="1507776">
              <a:defRPr/>
            </a:pPr>
            <a:r>
              <a:rPr lang="ru-RU" sz="4000" b="1" kern="0" dirty="0">
                <a:solidFill>
                  <a:srgbClr val="1E2D40"/>
                </a:solidFill>
                <a:latin typeface="Jost" charset="-52"/>
                <a:ea typeface="Jost" charset="-52"/>
                <a:cs typeface="Jost"/>
              </a:rPr>
              <a:t>Тренд № 6. Внедрение цифровых помощников</a:t>
            </a:r>
          </a:p>
        </p:txBody>
      </p:sp>
    </p:spTree>
    <p:extLst>
      <p:ext uri="{BB962C8B-B14F-4D97-AF65-F5344CB8AC3E}">
        <p14:creationId xmlns:p14="http://schemas.microsoft.com/office/powerpoint/2010/main" val="1721946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05;p17"/>
          <p:cNvSpPr txBox="1"/>
          <p:nvPr/>
        </p:nvSpPr>
        <p:spPr bwMode="auto">
          <a:xfrm>
            <a:off x="5480050" y="46300"/>
            <a:ext cx="18637871" cy="1015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08" tIns="201008" rIns="201008" bIns="201008" anchor="t" anchorCtr="0">
            <a:spAutoFit/>
          </a:bodyPr>
          <a:lstStyle/>
          <a:p>
            <a:pPr>
              <a:defRPr/>
            </a:pPr>
            <a:r>
              <a:rPr lang="ru-RU" sz="4000" b="1" dirty="0">
                <a:solidFill>
                  <a:srgbClr val="1E2D40"/>
                </a:solidFill>
                <a:latin typeface="Jost" charset="-52"/>
                <a:ea typeface="Jost" charset="-52"/>
                <a:cs typeface="Jost"/>
              </a:rPr>
              <a:t>Тренд № 7. Обучение детей цифровым компетенциям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5" t="23068" r="647" b="14220"/>
          <a:stretch/>
        </p:blipFill>
        <p:spPr>
          <a:xfrm>
            <a:off x="1593850" y="2933009"/>
            <a:ext cx="17214850" cy="6684066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AFA35B3-CD56-84C5-2404-EA75A6127D7B}"/>
              </a:ext>
            </a:extLst>
          </p:cNvPr>
          <p:cNvSpPr txBox="1">
            <a:spLocks/>
          </p:cNvSpPr>
          <p:nvPr/>
        </p:nvSpPr>
        <p:spPr>
          <a:xfrm>
            <a:off x="2352675" y="9587230"/>
            <a:ext cx="15697200" cy="1295400"/>
          </a:xfrm>
          <a:prstGeom prst="rect">
            <a:avLst/>
          </a:prstGeom>
          <a:noFill/>
        </p:spPr>
        <p:txBody>
          <a:bodyPr lIns="91438" tIns="45719" rIns="91438" bIns="45719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4000" b="1" dirty="0" smtClean="0">
                <a:solidFill>
                  <a:srgbClr val="333333"/>
                </a:solidFill>
                <a:latin typeface="+mn-lt"/>
                <a:ea typeface="Jost ExtraBold" pitchFamily="2" charset="-52"/>
                <a:cs typeface="Jost"/>
              </a:rPr>
              <a:t>14 современных языков программирования для школьников от МЭО</a:t>
            </a:r>
            <a:endParaRPr lang="ru-RU" sz="4000" b="1" dirty="0">
              <a:solidFill>
                <a:srgbClr val="333333"/>
              </a:solidFill>
              <a:latin typeface="+mn-lt"/>
              <a:ea typeface="Jost ExtraBold" pitchFamily="2" charset="-52"/>
              <a:cs typeface="Jost"/>
            </a:endParaRPr>
          </a:p>
        </p:txBody>
      </p:sp>
    </p:spTree>
    <p:extLst>
      <p:ext uri="{BB962C8B-B14F-4D97-AF65-F5344CB8AC3E}">
        <p14:creationId xmlns:p14="http://schemas.microsoft.com/office/powerpoint/2010/main" val="1972182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99051" y="473075"/>
            <a:ext cx="14630399" cy="923330"/>
          </a:xfrm>
          <a:prstGeom prst="rect">
            <a:avLst/>
          </a:prstGeom>
          <a:noFill/>
        </p:spPr>
        <p:txBody>
          <a:bodyPr wrap="square" lIns="91384" tIns="45700" rIns="91384" bIns="45700" rtlCol="0">
            <a:spAutoFit/>
          </a:bodyPr>
          <a:lstStyle/>
          <a:p>
            <a:pPr algn="ctr"/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8235186" y="244475"/>
            <a:ext cx="1570483" cy="12954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27650" y="1032043"/>
            <a:ext cx="1314334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>
                <a:solidFill>
                  <a:srgbClr val="333333"/>
                </a:solidFill>
                <a:ea typeface="Jost ExtraBold" pitchFamily="2" charset="-52"/>
                <a:cs typeface="Jost"/>
              </a:rPr>
              <a:t>Федеральный проект </a:t>
            </a:r>
            <a:r>
              <a:rPr lang="ru-RU" sz="6000" b="1" dirty="0" smtClean="0">
                <a:solidFill>
                  <a:srgbClr val="333333"/>
                </a:solidFill>
                <a:ea typeface="Jost ExtraBold" pitchFamily="2" charset="-52"/>
                <a:cs typeface="Jost"/>
              </a:rPr>
              <a:t>«Код будущего» </a:t>
            </a:r>
            <a:endParaRPr lang="ru-RU" sz="6000" b="1" dirty="0">
              <a:solidFill>
                <a:srgbClr val="333333"/>
              </a:solidFill>
              <a:ea typeface="Jost ExtraBold" pitchFamily="2" charset="-52"/>
              <a:cs typeface="Jos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50873" y="3597275"/>
            <a:ext cx="16840200" cy="6758644"/>
          </a:xfrm>
          <a:prstGeom prst="rect">
            <a:avLst/>
          </a:prstGeom>
        </p:spPr>
        <p:txBody>
          <a:bodyPr wrap="square" lIns="201040" tIns="100520" rIns="201040" bIns="100520">
            <a:spAutoFit/>
          </a:bodyPr>
          <a:lstStyle/>
          <a:p>
            <a:r>
              <a:rPr lang="ru-RU" sz="4000" dirty="0">
                <a:solidFill>
                  <a:srgbClr val="333333"/>
                </a:solidFill>
                <a:latin typeface="Jost" charset="-52"/>
                <a:ea typeface="Jost" charset="-52"/>
              </a:rPr>
              <a:t>Master of Python. Программирование алгоритмов машинного обучения 	</a:t>
            </a:r>
            <a:r>
              <a:rPr lang="ru-RU" sz="5400" b="1" dirty="0">
                <a:solidFill>
                  <a:srgbClr val="333333"/>
                </a:solidFill>
                <a:latin typeface="Jost" charset="-52"/>
                <a:ea typeface="Jost" charset="-52"/>
              </a:rPr>
              <a:t>83</a:t>
            </a:r>
          </a:p>
          <a:p>
            <a:r>
              <a:rPr lang="ru-RU" sz="4000" dirty="0" smtClean="0">
                <a:solidFill>
                  <a:srgbClr val="333333"/>
                </a:solidFill>
                <a:latin typeface="Jost" charset="-52"/>
                <a:ea typeface="Jost" charset="-52"/>
              </a:rPr>
              <a:t>ВебМастер</a:t>
            </a:r>
            <a:r>
              <a:rPr lang="ru-RU" sz="4000" dirty="0">
                <a:solidFill>
                  <a:srgbClr val="333333"/>
                </a:solidFill>
                <a:latin typeface="Jost" charset="-52"/>
                <a:ea typeface="Jost" charset="-52"/>
              </a:rPr>
              <a:t>. Веб-разработка на JavaScript, CSS, Html5 </a:t>
            </a:r>
            <a:r>
              <a:rPr lang="ru-RU" sz="4000" dirty="0" smtClean="0">
                <a:solidFill>
                  <a:srgbClr val="333333"/>
                </a:solidFill>
                <a:latin typeface="Jost" charset="-52"/>
                <a:ea typeface="Jost" charset="-52"/>
              </a:rPr>
              <a:t>   </a:t>
            </a:r>
            <a:r>
              <a:rPr lang="ru-RU" sz="4400" b="1" dirty="0" smtClean="0">
                <a:solidFill>
                  <a:srgbClr val="333333"/>
                </a:solidFill>
                <a:latin typeface="Jost" charset="-52"/>
                <a:ea typeface="Jost" charset="-52"/>
              </a:rPr>
              <a:t>10</a:t>
            </a:r>
            <a:endParaRPr lang="ru-RU" sz="4400" b="1" dirty="0">
              <a:solidFill>
                <a:srgbClr val="333333"/>
              </a:solidFill>
              <a:latin typeface="Jost" charset="-52"/>
              <a:ea typeface="Jost" charset="-52"/>
            </a:endParaRPr>
          </a:p>
          <a:p>
            <a:r>
              <a:rPr lang="ru-RU" sz="4000" dirty="0" smtClean="0">
                <a:solidFill>
                  <a:srgbClr val="333333"/>
                </a:solidFill>
                <a:latin typeface="Jost" charset="-52"/>
                <a:ea typeface="Jost" charset="-52"/>
              </a:rPr>
              <a:t>Геймдев</a:t>
            </a:r>
            <a:r>
              <a:rPr lang="ru-RU" sz="4000" dirty="0">
                <a:solidFill>
                  <a:srgbClr val="333333"/>
                </a:solidFill>
                <a:latin typeface="Jost" charset="-52"/>
                <a:ea typeface="Jost" charset="-52"/>
              </a:rPr>
              <a:t>. Основы программирования игр на языках Python, C# и в среде </a:t>
            </a:r>
            <a:r>
              <a:rPr lang="ru-RU" sz="4000" dirty="0" smtClean="0">
                <a:solidFill>
                  <a:srgbClr val="333333"/>
                </a:solidFill>
                <a:latin typeface="Jost" charset="-52"/>
                <a:ea typeface="Jost" charset="-52"/>
              </a:rPr>
              <a:t>Unity </a:t>
            </a:r>
            <a:r>
              <a:rPr lang="ru-RU" sz="4800" b="1" dirty="0">
                <a:solidFill>
                  <a:srgbClr val="333333"/>
                </a:solidFill>
                <a:latin typeface="Jost" charset="-52"/>
                <a:ea typeface="Jost" charset="-52"/>
              </a:rPr>
              <a:t>38</a:t>
            </a:r>
          </a:p>
          <a:p>
            <a:r>
              <a:rPr lang="ru-RU" sz="4000" dirty="0" smtClean="0">
                <a:solidFill>
                  <a:srgbClr val="333333"/>
                </a:solidFill>
                <a:latin typeface="Jost" charset="-52"/>
                <a:ea typeface="Jost" charset="-52"/>
              </a:rPr>
              <a:t>Разработка </a:t>
            </a:r>
            <a:r>
              <a:rPr lang="ru-RU" sz="4000" dirty="0">
                <a:solidFill>
                  <a:srgbClr val="333333"/>
                </a:solidFill>
                <a:latin typeface="Jost" charset="-52"/>
                <a:ea typeface="Jost" charset="-52"/>
              </a:rPr>
              <a:t>прикладных программ на Java </a:t>
            </a:r>
            <a:r>
              <a:rPr lang="ru-RU" sz="4000" dirty="0" smtClean="0">
                <a:solidFill>
                  <a:srgbClr val="333333"/>
                </a:solidFill>
                <a:latin typeface="Jost" charset="-52"/>
                <a:ea typeface="Jost" charset="-52"/>
              </a:rPr>
              <a:t>  </a:t>
            </a:r>
            <a:r>
              <a:rPr lang="ru-RU" sz="4000" b="1" dirty="0">
                <a:solidFill>
                  <a:srgbClr val="333333"/>
                </a:solidFill>
                <a:latin typeface="Jost" charset="-52"/>
                <a:ea typeface="Jost" charset="-52"/>
              </a:rPr>
              <a:t>26</a:t>
            </a:r>
          </a:p>
          <a:p>
            <a:r>
              <a:rPr lang="ru-RU" sz="4000" dirty="0">
                <a:solidFill>
                  <a:srgbClr val="333333"/>
                </a:solidFill>
                <a:latin typeface="Jost" charset="-52"/>
                <a:ea typeface="Jost" charset="-52"/>
              </a:rPr>
              <a:t>Создание миров с C Sharp (C#) </a:t>
            </a:r>
            <a:r>
              <a:rPr lang="ru-RU" sz="4000" b="1" dirty="0">
                <a:solidFill>
                  <a:srgbClr val="333333"/>
                </a:solidFill>
                <a:latin typeface="Jost" charset="-52"/>
                <a:ea typeface="Jost" charset="-52"/>
              </a:rPr>
              <a:t>18</a:t>
            </a:r>
          </a:p>
          <a:p>
            <a:r>
              <a:rPr lang="ru-RU" sz="4000" dirty="0">
                <a:solidFill>
                  <a:srgbClr val="333333"/>
                </a:solidFill>
                <a:latin typeface="Jost" charset="-52"/>
                <a:ea typeface="Jost" charset="-52"/>
              </a:rPr>
              <a:t>Творческое программирование и создание игр на Scratch </a:t>
            </a:r>
            <a:r>
              <a:rPr lang="ru-RU" sz="4400" b="1" dirty="0">
                <a:solidFill>
                  <a:srgbClr val="333333"/>
                </a:solidFill>
                <a:latin typeface="Jost" charset="-52"/>
                <a:ea typeface="Jost" charset="-52"/>
              </a:rPr>
              <a:t>28</a:t>
            </a:r>
          </a:p>
          <a:p>
            <a:pPr algn="r"/>
            <a:r>
              <a:rPr lang="ru-RU" sz="4000" dirty="0">
                <a:solidFill>
                  <a:srgbClr val="333333"/>
                </a:solidFill>
                <a:latin typeface="Jost" charset="-52"/>
                <a:ea typeface="Jost" charset="-52"/>
              </a:rPr>
              <a:t>	</a:t>
            </a:r>
          </a:p>
          <a:p>
            <a:pPr algn="r"/>
            <a:r>
              <a:rPr lang="ru-RU" sz="4000" b="1" dirty="0">
                <a:solidFill>
                  <a:srgbClr val="333333"/>
                </a:solidFill>
                <a:latin typeface="Jost" charset="-52"/>
                <a:ea typeface="Jost" charset="-52"/>
              </a:rPr>
              <a:t>203</a:t>
            </a:r>
            <a:r>
              <a:rPr lang="ru-RU" sz="4000" dirty="0">
                <a:solidFill>
                  <a:srgbClr val="333333"/>
                </a:solidFill>
                <a:latin typeface="Jost" charset="-52"/>
                <a:ea typeface="Jost" charset="-52"/>
              </a:rPr>
              <a:t> </a:t>
            </a:r>
            <a:r>
              <a:rPr lang="ru-RU" sz="4000" dirty="0" smtClean="0">
                <a:solidFill>
                  <a:srgbClr val="333333"/>
                </a:solidFill>
                <a:latin typeface="Jost" charset="-52"/>
                <a:ea typeface="Jost" charset="-52"/>
              </a:rPr>
              <a:t>ребенка участвует </a:t>
            </a:r>
            <a:r>
              <a:rPr lang="ru-RU" sz="4000" dirty="0">
                <a:solidFill>
                  <a:srgbClr val="333333"/>
                </a:solidFill>
                <a:latin typeface="Jost" charset="-52"/>
                <a:ea typeface="Jost" charset="-52"/>
              </a:rPr>
              <a:t>в проекте</a:t>
            </a:r>
          </a:p>
        </p:txBody>
      </p:sp>
    </p:spTree>
    <p:extLst>
      <p:ext uri="{BB962C8B-B14F-4D97-AF65-F5344CB8AC3E}">
        <p14:creationId xmlns:p14="http://schemas.microsoft.com/office/powerpoint/2010/main" val="216929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99051" y="473075"/>
            <a:ext cx="14630399" cy="923330"/>
          </a:xfrm>
          <a:prstGeom prst="rect">
            <a:avLst/>
          </a:prstGeom>
          <a:noFill/>
        </p:spPr>
        <p:txBody>
          <a:bodyPr wrap="square" lIns="91384" tIns="45700" rIns="91384" bIns="45700" rtlCol="0">
            <a:spAutoFit/>
          </a:bodyPr>
          <a:lstStyle/>
          <a:p>
            <a:pPr algn="ctr"/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8235186" y="244475"/>
            <a:ext cx="1570483" cy="12954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84250" y="3749675"/>
            <a:ext cx="18211800" cy="5373650"/>
          </a:xfrm>
          <a:prstGeom prst="rect">
            <a:avLst/>
          </a:prstGeom>
        </p:spPr>
        <p:txBody>
          <a:bodyPr wrap="square" lIns="201040" tIns="100520" rIns="201040" bIns="100520">
            <a:spAutoFit/>
          </a:bodyPr>
          <a:lstStyle/>
          <a:p>
            <a:r>
              <a:rPr lang="ru-RU" sz="4800" dirty="0">
                <a:solidFill>
                  <a:srgbClr val="333333"/>
                </a:solidFill>
                <a:latin typeface="Jost" charset="-52"/>
                <a:ea typeface="Jost" charset="-52"/>
              </a:rPr>
              <a:t>МБОУ САМАГАЛТАЙСКАЯ СОШ №2 МУНИЦИПАЛЬНОГО РАЙОНА "ТЕС-ХЕМСКИЙ КОЖУУН РТ"	</a:t>
            </a:r>
            <a:r>
              <a:rPr lang="ru-RU" sz="4800" b="1" dirty="0">
                <a:solidFill>
                  <a:srgbClr val="333333"/>
                </a:solidFill>
                <a:latin typeface="Jost" charset="-52"/>
                <a:ea typeface="Jost" charset="-52"/>
              </a:rPr>
              <a:t>557</a:t>
            </a:r>
          </a:p>
          <a:p>
            <a:r>
              <a:rPr lang="ru-RU" sz="4800" dirty="0">
                <a:solidFill>
                  <a:srgbClr val="333333"/>
                </a:solidFill>
                <a:latin typeface="Jost" charset="-52"/>
                <a:ea typeface="Jost" charset="-52"/>
              </a:rPr>
              <a:t>МБОУ "СОШ № 2 ИМ. А.А. АЛДЫН-ООЛ Г. КЫЗЫЛА  </a:t>
            </a:r>
            <a:r>
              <a:rPr lang="ru-RU" sz="4800" b="1" dirty="0">
                <a:solidFill>
                  <a:srgbClr val="333333"/>
                </a:solidFill>
                <a:latin typeface="Jost" charset="-52"/>
                <a:ea typeface="Jost" charset="-52"/>
              </a:rPr>
              <a:t>48</a:t>
            </a:r>
          </a:p>
          <a:p>
            <a:r>
              <a:rPr lang="ru-RU" sz="4800" dirty="0">
                <a:solidFill>
                  <a:srgbClr val="333333"/>
                </a:solidFill>
                <a:latin typeface="Jost" charset="-52"/>
                <a:ea typeface="Jost" charset="-52"/>
              </a:rPr>
              <a:t>МБОУ СОШ С.БАЛГАЗЫН </a:t>
            </a:r>
            <a:r>
              <a:rPr lang="ru-RU" sz="4800" b="1" dirty="0">
                <a:solidFill>
                  <a:srgbClr val="333333"/>
                </a:solidFill>
                <a:latin typeface="Jost" charset="-52"/>
                <a:ea typeface="Jost" charset="-52"/>
              </a:rPr>
              <a:t>25</a:t>
            </a:r>
          </a:p>
          <a:p>
            <a:r>
              <a:rPr lang="ru-RU" sz="4800" dirty="0">
                <a:solidFill>
                  <a:srgbClr val="333333"/>
                </a:solidFill>
                <a:latin typeface="Jost" charset="-52"/>
                <a:ea typeface="Jost" charset="-52"/>
              </a:rPr>
              <a:t>МБОУ БЕРТ-ДАГСКАЯ СОШ МУНИЦИПАЛЬНОГО РАЙОНА "ТЕС-ХЕМСКИЙ КОЖУУН РТ </a:t>
            </a:r>
            <a:r>
              <a:rPr lang="ru-RU" sz="4800" b="1" dirty="0">
                <a:solidFill>
                  <a:srgbClr val="333333"/>
                </a:solidFill>
                <a:latin typeface="Jost" charset="-52"/>
                <a:ea typeface="Jost" charset="-52"/>
              </a:rPr>
              <a:t>15	</a:t>
            </a:r>
          </a:p>
          <a:p>
            <a:r>
              <a:rPr lang="ru-RU" sz="4800" b="1" dirty="0">
                <a:solidFill>
                  <a:srgbClr val="333333"/>
                </a:solidFill>
                <a:latin typeface="Jost" charset="-52"/>
                <a:ea typeface="Jost" charset="-52"/>
              </a:rPr>
              <a:t>659</a:t>
            </a:r>
            <a:r>
              <a:rPr lang="ru-RU" sz="4800" dirty="0">
                <a:solidFill>
                  <a:srgbClr val="333333"/>
                </a:solidFill>
                <a:latin typeface="Jost" charset="-52"/>
                <a:ea typeface="Jost" charset="-52"/>
              </a:rPr>
              <a:t> детей подключены к контенту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7AFA35B3-CD56-84C5-2404-EA75A6127D7B}"/>
              </a:ext>
            </a:extLst>
          </p:cNvPr>
          <p:cNvSpPr txBox="1">
            <a:spLocks/>
          </p:cNvSpPr>
          <p:nvPr/>
        </p:nvSpPr>
        <p:spPr>
          <a:xfrm>
            <a:off x="5022832" y="777905"/>
            <a:ext cx="13897404" cy="1981140"/>
          </a:xfrm>
          <a:prstGeom prst="rect">
            <a:avLst/>
          </a:prstGeom>
          <a:noFill/>
        </p:spPr>
        <p:txBody>
          <a:bodyPr lIns="201036" tIns="100518" rIns="201036" bIns="100518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6000" b="1" dirty="0">
                <a:solidFill>
                  <a:srgbClr val="333333"/>
                </a:solidFill>
                <a:latin typeface="Jost" charset="-52"/>
                <a:ea typeface="Jost" charset="-52"/>
                <a:cs typeface="Jost"/>
              </a:rPr>
              <a:t>Цифровой </a:t>
            </a:r>
            <a:r>
              <a:rPr lang="ru-RU" sz="6000" b="1" dirty="0" smtClean="0">
                <a:solidFill>
                  <a:srgbClr val="333333"/>
                </a:solidFill>
                <a:latin typeface="Jost" charset="-52"/>
                <a:ea typeface="Jost" charset="-52"/>
                <a:cs typeface="Jost"/>
              </a:rPr>
              <a:t>образовательный контент</a:t>
            </a:r>
            <a:endParaRPr lang="ru-RU" sz="6000" b="1" dirty="0">
              <a:solidFill>
                <a:srgbClr val="333333"/>
              </a:solidFill>
              <a:latin typeface="Jost" charset="-52"/>
              <a:ea typeface="Jost" charset="-52"/>
              <a:cs typeface="Jost"/>
            </a:endParaRPr>
          </a:p>
        </p:txBody>
      </p:sp>
    </p:spTree>
    <p:extLst>
      <p:ext uri="{BB962C8B-B14F-4D97-AF65-F5344CB8AC3E}">
        <p14:creationId xmlns:p14="http://schemas.microsoft.com/office/powerpoint/2010/main" val="89656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99051" y="473075"/>
            <a:ext cx="14630399" cy="923330"/>
          </a:xfrm>
          <a:prstGeom prst="rect">
            <a:avLst/>
          </a:prstGeom>
          <a:noFill/>
        </p:spPr>
        <p:txBody>
          <a:bodyPr wrap="square" lIns="91384" tIns="45700" rIns="91384" bIns="45700" rtlCol="0">
            <a:spAutoFit/>
          </a:bodyPr>
          <a:lstStyle/>
          <a:p>
            <a:pPr algn="ctr"/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8235186" y="244475"/>
            <a:ext cx="1570483" cy="1295400"/>
          </a:xfrm>
          <a:prstGeom prst="rect">
            <a:avLst/>
          </a:prstGeom>
        </p:spPr>
      </p:pic>
      <p:sp>
        <p:nvSpPr>
          <p:cNvPr id="6" name="Google Shape;55;g142ea23b5d2_0_0"/>
          <p:cNvSpPr txBox="1"/>
          <p:nvPr/>
        </p:nvSpPr>
        <p:spPr>
          <a:xfrm>
            <a:off x="6334193" y="903125"/>
            <a:ext cx="9545745" cy="1329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00" tIns="201000" rIns="201000" bIns="201000" anchor="t" anchorCtr="0">
            <a:spAutoFit/>
          </a:bodyPr>
          <a:lstStyle/>
          <a:p>
            <a:pPr>
              <a:buClr>
                <a:srgbClr val="000000"/>
              </a:buClr>
              <a:buSzPts val="4000"/>
            </a:pPr>
            <a:r>
              <a:rPr lang="ru" sz="6000" b="1" dirty="0">
                <a:solidFill>
                  <a:srgbClr val="1E2D40"/>
                </a:solidFill>
                <a:latin typeface="Jost"/>
                <a:ea typeface="Jost ExtraBold" pitchFamily="2" charset="-52"/>
                <a:cs typeface="Jost"/>
                <a:sym typeface="Jost"/>
              </a:rPr>
              <a:t>Спасибо за внимание!</a:t>
            </a:r>
            <a:endParaRPr sz="6000" b="1" dirty="0">
              <a:solidFill>
                <a:srgbClr val="1E2D40"/>
              </a:solidFill>
              <a:latin typeface="Jost"/>
              <a:ea typeface="Jost ExtraBold" pitchFamily="2" charset="-52"/>
              <a:cs typeface="Jost"/>
              <a:sym typeface="Jost"/>
            </a:endParaRPr>
          </a:p>
        </p:txBody>
      </p:sp>
      <p:sp>
        <p:nvSpPr>
          <p:cNvPr id="7" name="Google Shape;56;g142ea23b5d2_0_0"/>
          <p:cNvSpPr txBox="1"/>
          <p:nvPr/>
        </p:nvSpPr>
        <p:spPr>
          <a:xfrm>
            <a:off x="1817922" y="6557480"/>
            <a:ext cx="7366227" cy="206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00" tIns="201000" rIns="201000" bIns="201000" anchor="t" anchorCtr="0">
            <a:spAutoFit/>
          </a:bodyPr>
          <a:lstStyle/>
          <a:p>
            <a:pPr marL="27923">
              <a:lnSpc>
                <a:spcPct val="150000"/>
              </a:lnSpc>
              <a:spcBef>
                <a:spcPts val="219"/>
              </a:spcBef>
              <a:buSzPts val="1000"/>
            </a:pPr>
            <a:r>
              <a:rPr lang="ru" sz="2100" b="1" dirty="0">
                <a:solidFill>
                  <a:srgbClr val="1E2D40"/>
                </a:solidFill>
                <a:latin typeface="Jost"/>
                <a:ea typeface="Jost ExtraBold" pitchFamily="2" charset="-52"/>
                <a:cs typeface="Jost"/>
                <a:sym typeface="Jost"/>
              </a:rPr>
              <a:t>СЛУЖБА ТЕХНИЧЕСКОЙ ПОДДЕРЖКИ:</a:t>
            </a:r>
            <a:endParaRPr sz="2100" b="1" dirty="0">
              <a:solidFill>
                <a:srgbClr val="1E2D40"/>
              </a:solidFill>
              <a:latin typeface="Jost"/>
              <a:ea typeface="Jost ExtraBold" pitchFamily="2" charset="-52"/>
              <a:cs typeface="Jost"/>
              <a:sym typeface="Jost"/>
            </a:endParaRPr>
          </a:p>
          <a:p>
            <a:pPr marL="27923">
              <a:lnSpc>
                <a:spcPct val="150000"/>
              </a:lnSpc>
              <a:buSzPts val="1100"/>
            </a:pPr>
            <a:r>
              <a:rPr lang="ru" sz="2500" dirty="0">
                <a:solidFill>
                  <a:srgbClr val="1E2D40"/>
                </a:solidFill>
                <a:latin typeface="Jost"/>
                <a:ea typeface="Jost"/>
                <a:cs typeface="Jost"/>
                <a:sym typeface="Jost"/>
              </a:rPr>
              <a:t>tech-support@mob-edu.ru</a:t>
            </a:r>
            <a:endParaRPr sz="2500" dirty="0">
              <a:solidFill>
                <a:srgbClr val="1E2D40"/>
              </a:solidFill>
              <a:latin typeface="Jost"/>
              <a:ea typeface="Jost"/>
              <a:cs typeface="Jost"/>
              <a:sym typeface="Jost"/>
            </a:endParaRPr>
          </a:p>
          <a:p>
            <a:pPr marL="27923">
              <a:lnSpc>
                <a:spcPct val="150000"/>
              </a:lnSpc>
              <a:buSzPts val="1100"/>
            </a:pPr>
            <a:r>
              <a:rPr lang="ru" sz="2500" dirty="0">
                <a:solidFill>
                  <a:srgbClr val="1E2D40"/>
                </a:solidFill>
                <a:latin typeface="Jost"/>
                <a:ea typeface="Jost"/>
                <a:cs typeface="Jost"/>
                <a:sym typeface="Jost"/>
              </a:rPr>
              <a:t>+7 (495) 249-90-11 (доб. 139, 140)</a:t>
            </a:r>
            <a:endParaRPr sz="2500" dirty="0">
              <a:solidFill>
                <a:srgbClr val="1E2D40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8" name="Google Shape;57;g142ea23b5d2_0_0"/>
          <p:cNvSpPr txBox="1"/>
          <p:nvPr/>
        </p:nvSpPr>
        <p:spPr>
          <a:xfrm>
            <a:off x="1817925" y="4236143"/>
            <a:ext cx="6825561" cy="2063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00" tIns="201000" rIns="201000" bIns="201000" anchor="t" anchorCtr="0">
            <a:spAutoFit/>
          </a:bodyPr>
          <a:lstStyle/>
          <a:p>
            <a:pPr marL="27923">
              <a:lnSpc>
                <a:spcPct val="150000"/>
              </a:lnSpc>
              <a:spcBef>
                <a:spcPts val="219"/>
              </a:spcBef>
              <a:buSzPts val="1000"/>
            </a:pPr>
            <a:r>
              <a:rPr lang="ru" sz="2100" b="1" dirty="0">
                <a:solidFill>
                  <a:srgbClr val="1E2D40"/>
                </a:solidFill>
                <a:latin typeface="Jost"/>
                <a:ea typeface="Jost ExtraBold" pitchFamily="2" charset="-52"/>
                <a:cs typeface="Jost"/>
                <a:sym typeface="Jost"/>
              </a:rPr>
              <a:t>СЛУЖБА МЕТОДИЧЕСКОЙ ПОДДЕРЖКИ:</a:t>
            </a:r>
            <a:endParaRPr sz="2100" b="1" dirty="0">
              <a:solidFill>
                <a:srgbClr val="1E2D40"/>
              </a:solidFill>
              <a:latin typeface="Jost"/>
              <a:ea typeface="Jost ExtraBold" pitchFamily="2" charset="-52"/>
              <a:cs typeface="Jost"/>
              <a:sym typeface="Jost"/>
            </a:endParaRPr>
          </a:p>
          <a:p>
            <a:pPr marL="27923">
              <a:lnSpc>
                <a:spcPct val="150000"/>
              </a:lnSpc>
              <a:buSzPts val="1100"/>
            </a:pPr>
            <a:r>
              <a:rPr lang="ru" sz="2500" dirty="0">
                <a:solidFill>
                  <a:srgbClr val="1E2D40"/>
                </a:solidFill>
                <a:latin typeface="Jost"/>
                <a:ea typeface="Jost"/>
                <a:cs typeface="Jost"/>
                <a:sym typeface="Jost"/>
              </a:rPr>
              <a:t>metod@mob-edu.ru</a:t>
            </a:r>
            <a:endParaRPr sz="2500" dirty="0">
              <a:solidFill>
                <a:srgbClr val="1E2D40"/>
              </a:solidFill>
              <a:latin typeface="Jost"/>
              <a:ea typeface="Jost"/>
              <a:cs typeface="Jost"/>
              <a:sym typeface="Jost"/>
            </a:endParaRPr>
          </a:p>
          <a:p>
            <a:pPr marL="27923">
              <a:lnSpc>
                <a:spcPct val="150000"/>
              </a:lnSpc>
              <a:buSzPts val="1100"/>
            </a:pPr>
            <a:r>
              <a:rPr lang="ru" sz="2500" dirty="0">
                <a:solidFill>
                  <a:srgbClr val="1E2D40"/>
                </a:solidFill>
                <a:latin typeface="Jost"/>
                <a:ea typeface="Jost"/>
                <a:cs typeface="Jost"/>
                <a:sym typeface="Jost"/>
              </a:rPr>
              <a:t>+7 (495) 249-90-11 (доб. 110)</a:t>
            </a:r>
            <a:endParaRPr sz="2500" dirty="0">
              <a:solidFill>
                <a:srgbClr val="1E2D40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9" name="Google Shape;59;g142ea23b5d2_0_0"/>
          <p:cNvSpPr txBox="1"/>
          <p:nvPr/>
        </p:nvSpPr>
        <p:spPr>
          <a:xfrm>
            <a:off x="9655119" y="4235514"/>
            <a:ext cx="8336551" cy="2035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00" tIns="201000" rIns="201000" bIns="201000" anchor="t" anchorCtr="0">
            <a:spAutoFit/>
          </a:bodyPr>
          <a:lstStyle/>
          <a:p>
            <a:pPr marL="27923">
              <a:lnSpc>
                <a:spcPct val="150000"/>
              </a:lnSpc>
              <a:spcBef>
                <a:spcPts val="219"/>
              </a:spcBef>
              <a:buClr>
                <a:schemeClr val="dk1"/>
              </a:buClr>
              <a:buSzPts val="1000"/>
            </a:pPr>
            <a:r>
              <a:rPr lang="ru-RU" sz="2100" b="1" dirty="0">
                <a:solidFill>
                  <a:srgbClr val="1E2D40"/>
                </a:solidFill>
                <a:latin typeface="Jost"/>
                <a:ea typeface="Jost ExtraBold" pitchFamily="2" charset="-52"/>
                <a:cs typeface="Jost"/>
                <a:sym typeface="Jost"/>
              </a:rPr>
              <a:t>МЭО В СОЦИАЛЬНЫХ СЕТЯХ – ПРИСОЕДИНЯЙТЕСЬ!</a:t>
            </a:r>
            <a:endParaRPr sz="2100" b="1" dirty="0">
              <a:solidFill>
                <a:srgbClr val="1E2D40"/>
              </a:solidFill>
              <a:latin typeface="Jost"/>
              <a:ea typeface="Jost ExtraBold" pitchFamily="2" charset="-52"/>
              <a:cs typeface="Jost"/>
              <a:sym typeface="Jost"/>
            </a:endParaRPr>
          </a:p>
          <a:p>
            <a:pPr marL="27923">
              <a:lnSpc>
                <a:spcPct val="150000"/>
              </a:lnSpc>
              <a:spcBef>
                <a:spcPts val="219"/>
              </a:spcBef>
              <a:buSzPts val="1000"/>
            </a:pPr>
            <a:endParaRPr sz="2100" b="1" dirty="0">
              <a:solidFill>
                <a:srgbClr val="1E2D40"/>
              </a:solidFill>
              <a:latin typeface="Jost"/>
              <a:ea typeface="Jost ExtraBold" pitchFamily="2" charset="-52"/>
              <a:cs typeface="Jost"/>
              <a:sym typeface="Jost"/>
            </a:endParaRPr>
          </a:p>
          <a:p>
            <a:pPr marL="27923">
              <a:lnSpc>
                <a:spcPct val="150000"/>
              </a:lnSpc>
              <a:buSzPts val="1100"/>
            </a:pPr>
            <a:endParaRPr sz="2500" dirty="0">
              <a:solidFill>
                <a:srgbClr val="1E2D40"/>
              </a:solidFill>
              <a:latin typeface="Jost"/>
              <a:ea typeface="Jost ExtraBold" pitchFamily="2" charset="-52"/>
              <a:cs typeface="Jost"/>
              <a:sym typeface="Jost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9" t="6944" r="55275" b="8684"/>
          <a:stretch/>
        </p:blipFill>
        <p:spPr bwMode="auto">
          <a:xfrm>
            <a:off x="10052057" y="5071489"/>
            <a:ext cx="3108133" cy="35957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13" t="6594" r="4244" b="8371"/>
          <a:stretch/>
        </p:blipFill>
        <p:spPr bwMode="auto">
          <a:xfrm>
            <a:off x="14356393" y="5071489"/>
            <a:ext cx="3069881" cy="35957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438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290050" y="5426094"/>
            <a:ext cx="5867399" cy="28194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0" rIns="91384" bIns="45700" rtlCol="0" anchor="ctr"/>
          <a:lstStyle/>
          <a:p>
            <a:pPr algn="ctr"/>
            <a:r>
              <a:rPr lang="ru-RU" dirty="0" smtClean="0"/>
              <a:t>                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8235186" y="244475"/>
            <a:ext cx="1570483" cy="1295400"/>
          </a:xfrm>
          <a:prstGeom prst="rect">
            <a:avLst/>
          </a:prstGeom>
        </p:spPr>
      </p:pic>
      <p:sp>
        <p:nvSpPr>
          <p:cNvPr id="7" name="Google Shape;105;p17"/>
          <p:cNvSpPr txBox="1"/>
          <p:nvPr/>
        </p:nvSpPr>
        <p:spPr bwMode="auto">
          <a:xfrm>
            <a:off x="5708651" y="576351"/>
            <a:ext cx="11158800" cy="1616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35" tIns="121835" rIns="121835" bIns="121835" anchor="t" anchorCtr="0">
            <a:spAutoFit/>
          </a:bodyPr>
          <a:lstStyle/>
          <a:p>
            <a:pPr algn="just">
              <a:defRPr/>
            </a:pPr>
            <a:r>
              <a:rPr lang="ru-RU" sz="4500" b="1" dirty="0">
                <a:solidFill>
                  <a:srgbClr val="1E2D40"/>
                </a:solidFill>
                <a:latin typeface="Jost"/>
                <a:ea typeface="Jost"/>
                <a:cs typeface="Jost"/>
              </a:rPr>
              <a:t>Мифы, риски и вызовы современного «сетевого» детства</a:t>
            </a:r>
            <a:endParaRPr sz="3600" dirty="0"/>
          </a:p>
        </p:txBody>
      </p:sp>
      <p:sp>
        <p:nvSpPr>
          <p:cNvPr id="8" name="Google Shape;67;p14"/>
          <p:cNvSpPr/>
          <p:nvPr/>
        </p:nvSpPr>
        <p:spPr bwMode="auto">
          <a:xfrm>
            <a:off x="620056" y="6490743"/>
            <a:ext cx="4800599" cy="3509503"/>
          </a:xfrm>
          <a:prstGeom prst="roundRect">
            <a:avLst>
              <a:gd name="adj" fmla="val 4570"/>
            </a:avLst>
          </a:prstGeom>
          <a:solidFill>
            <a:srgbClr val="F8D047"/>
          </a:solidFill>
          <a:ln>
            <a:noFill/>
          </a:ln>
        </p:spPr>
        <p:txBody>
          <a:bodyPr spcFirstLastPara="1" wrap="square" lIns="121835" tIns="121835" rIns="121835" bIns="121835" anchor="ctr" anchorCtr="0">
            <a:noAutofit/>
          </a:bodyPr>
          <a:lstStyle/>
          <a:p>
            <a:pPr algn="ctr">
              <a:defRPr/>
            </a:pPr>
            <a:r>
              <a:rPr lang="ru-RU" sz="2800" dirty="0">
                <a:solidFill>
                  <a:srgbClr val="333333"/>
                </a:solidFill>
                <a:latin typeface="Jost"/>
                <a:ea typeface="Jost"/>
                <a:cs typeface="Jost"/>
              </a:rPr>
              <a:t> Управление рисками становится возможным через реализацию стратегии комплексного социального и психолого-педагогического конструирования детства</a:t>
            </a:r>
            <a:endParaRPr sz="3100" dirty="0"/>
          </a:p>
        </p:txBody>
      </p:sp>
      <p:pic>
        <p:nvPicPr>
          <p:cNvPr id="9" name="Изображение 5" descr="deti-i-kompyutery.jpe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89160" y="2934306"/>
            <a:ext cx="4717303" cy="3398274"/>
          </a:xfrm>
          <a:prstGeom prst="rect">
            <a:avLst/>
          </a:prstGeom>
        </p:spPr>
      </p:pic>
      <p:sp>
        <p:nvSpPr>
          <p:cNvPr id="10" name="Google Shape;93;p16"/>
          <p:cNvSpPr txBox="1"/>
          <p:nvPr/>
        </p:nvSpPr>
        <p:spPr bwMode="auto">
          <a:xfrm>
            <a:off x="6318268" y="2759093"/>
            <a:ext cx="12954001" cy="7222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35" tIns="121835" rIns="121835" bIns="121835" numCol="1" anchor="t" anchorCtr="0">
            <a:spAutoFit/>
          </a:bodyPr>
          <a:lstStyle/>
          <a:p>
            <a:pPr marL="285592" indent="-285592">
              <a:spcBef>
                <a:spcPts val="401"/>
              </a:spcBef>
              <a:buClr>
                <a:srgbClr val="89D4FB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ru-RU" sz="2800" dirty="0">
                <a:solidFill>
                  <a:srgbClr val="1E2D40"/>
                </a:solidFill>
                <a:latin typeface="Jost"/>
                <a:ea typeface="Jost"/>
                <a:cs typeface="Jost"/>
              </a:rPr>
              <a:t>«Опасность цифры» </a:t>
            </a:r>
            <a:endParaRPr sz="3600" dirty="0"/>
          </a:p>
          <a:p>
            <a:pPr marL="285592" indent="-285592">
              <a:spcBef>
                <a:spcPts val="401"/>
              </a:spcBef>
              <a:buClr>
                <a:srgbClr val="89D4FB"/>
              </a:buClr>
              <a:buSzPct val="100000"/>
              <a:buFont typeface="Wingdings"/>
              <a:buChar char="§"/>
              <a:defRPr/>
            </a:pPr>
            <a:r>
              <a:rPr lang="ru-RU" sz="2800" dirty="0">
                <a:solidFill>
                  <a:srgbClr val="1E2D40"/>
                </a:solidFill>
                <a:latin typeface="Jost"/>
                <a:ea typeface="Jost"/>
                <a:cs typeface="Jost"/>
              </a:rPr>
              <a:t>Социальная стратификация детства, как доступ семьям к образовательным ресурсам</a:t>
            </a:r>
            <a:endParaRPr sz="3600" dirty="0"/>
          </a:p>
          <a:p>
            <a:pPr marL="285592" indent="-285592">
              <a:spcBef>
                <a:spcPts val="401"/>
              </a:spcBef>
              <a:buClr>
                <a:srgbClr val="89D4FB"/>
              </a:buClr>
              <a:buSzPct val="100000"/>
              <a:buFont typeface="Wingdings"/>
              <a:buChar char="§"/>
              <a:defRPr/>
            </a:pPr>
            <a:r>
              <a:rPr lang="ru-RU" sz="2800" dirty="0">
                <a:solidFill>
                  <a:srgbClr val="1E2D40"/>
                </a:solidFill>
                <a:latin typeface="Jost"/>
                <a:ea typeface="Jost"/>
                <a:cs typeface="Jost"/>
              </a:rPr>
              <a:t>Отрыв ребёнка от культурных традиций общества и его истории</a:t>
            </a:r>
            <a:endParaRPr sz="3600" dirty="0"/>
          </a:p>
          <a:p>
            <a:pPr marL="285592" indent="-285592">
              <a:spcBef>
                <a:spcPts val="401"/>
              </a:spcBef>
              <a:buClr>
                <a:srgbClr val="89D4FB"/>
              </a:buClr>
              <a:buSzPct val="100000"/>
              <a:buFont typeface="Wingdings"/>
              <a:buChar char="§"/>
              <a:defRPr/>
            </a:pPr>
            <a:r>
              <a:rPr lang="ru-RU" sz="2800" dirty="0">
                <a:solidFill>
                  <a:srgbClr val="1E2D40"/>
                </a:solidFill>
                <a:latin typeface="Jost"/>
                <a:ea typeface="Jost"/>
                <a:cs typeface="Jost"/>
              </a:rPr>
              <a:t>«Вымывание» игры из жизни детей</a:t>
            </a:r>
            <a:endParaRPr sz="3600" dirty="0"/>
          </a:p>
          <a:p>
            <a:pPr marL="285592" indent="-285592">
              <a:spcBef>
                <a:spcPts val="401"/>
              </a:spcBef>
              <a:buClr>
                <a:srgbClr val="89D4FB"/>
              </a:buClr>
              <a:buSzPct val="100000"/>
              <a:buFont typeface="Wingdings"/>
              <a:buChar char="§"/>
              <a:defRPr/>
            </a:pPr>
            <a:r>
              <a:rPr lang="ru-RU" sz="2800" dirty="0">
                <a:solidFill>
                  <a:srgbClr val="1E2D40"/>
                </a:solidFill>
                <a:latin typeface="Jost"/>
                <a:ea typeface="Jost"/>
                <a:cs typeface="Jost"/>
              </a:rPr>
              <a:t>Рост агрессии, насилия в детской среде</a:t>
            </a:r>
            <a:endParaRPr sz="3600" dirty="0"/>
          </a:p>
          <a:p>
            <a:pPr marL="285592" indent="-285592">
              <a:spcBef>
                <a:spcPts val="401"/>
              </a:spcBef>
              <a:buClr>
                <a:srgbClr val="89D4FB"/>
              </a:buClr>
              <a:buSzPct val="100000"/>
              <a:buFont typeface="Wingdings"/>
              <a:buChar char="§"/>
              <a:defRPr/>
            </a:pPr>
            <a:r>
              <a:rPr lang="ru-RU" sz="2800" dirty="0">
                <a:solidFill>
                  <a:srgbClr val="1E2D40"/>
                </a:solidFill>
                <a:latin typeface="Jost"/>
                <a:ea typeface="Jost"/>
                <a:cs typeface="Jost"/>
              </a:rPr>
              <a:t>Рост удельного веса группы детей с проблемным характером психического развития множественной этиологии</a:t>
            </a:r>
            <a:endParaRPr sz="3600" dirty="0"/>
          </a:p>
          <a:p>
            <a:pPr marL="285592" indent="-285592">
              <a:spcBef>
                <a:spcPts val="401"/>
              </a:spcBef>
              <a:buClr>
                <a:srgbClr val="89D4FB"/>
              </a:buClr>
              <a:buSzPct val="100000"/>
              <a:buFont typeface="Wingdings"/>
              <a:buChar char="§"/>
              <a:defRPr/>
            </a:pPr>
            <a:r>
              <a:rPr lang="ru-RU" sz="2800" dirty="0">
                <a:solidFill>
                  <a:srgbClr val="1E2D40"/>
                </a:solidFill>
                <a:latin typeface="Jost"/>
                <a:ea typeface="Jost"/>
                <a:cs typeface="Jost"/>
              </a:rPr>
              <a:t>Искусственное форсирование интеллектуального развития в ущерб личностному развитию</a:t>
            </a:r>
            <a:endParaRPr sz="3600" dirty="0"/>
          </a:p>
          <a:p>
            <a:pPr marL="285592" indent="-285592">
              <a:spcBef>
                <a:spcPts val="401"/>
              </a:spcBef>
              <a:buClr>
                <a:srgbClr val="89D4FB"/>
              </a:buClr>
              <a:buSzPct val="100000"/>
              <a:buFont typeface="Wingdings"/>
              <a:buChar char="§"/>
              <a:defRPr/>
            </a:pPr>
            <a:r>
              <a:rPr lang="ru-RU" sz="2800" dirty="0">
                <a:solidFill>
                  <a:srgbClr val="1E2D40"/>
                </a:solidFill>
                <a:latin typeface="Jost"/>
                <a:ea typeface="Jost"/>
                <a:cs typeface="Jost"/>
              </a:rPr>
              <a:t>Снижение роли образования и освоения культуры как традиционных основ взросления и социализации ребёнка</a:t>
            </a:r>
            <a:endParaRPr sz="3600" dirty="0"/>
          </a:p>
          <a:p>
            <a:pPr marL="285592" indent="-285592">
              <a:spcBef>
                <a:spcPts val="401"/>
              </a:spcBef>
              <a:buClr>
                <a:srgbClr val="89D4FB"/>
              </a:buClr>
              <a:buSzPct val="100000"/>
              <a:buFont typeface="Wingdings"/>
              <a:buChar char="§"/>
              <a:defRPr/>
            </a:pPr>
            <a:r>
              <a:rPr lang="ru-RU" sz="2800" dirty="0">
                <a:solidFill>
                  <a:srgbClr val="1E2D40"/>
                </a:solidFill>
                <a:latin typeface="Jost"/>
                <a:ea typeface="Jost"/>
                <a:cs typeface="Jost"/>
              </a:rPr>
              <a:t>Обеднение и ограничение общения детей со сверстниками и взрослыми</a:t>
            </a:r>
            <a:endParaRPr sz="3600" dirty="0"/>
          </a:p>
          <a:p>
            <a:pPr marL="285592" indent="-285592">
              <a:spcBef>
                <a:spcPts val="401"/>
              </a:spcBef>
              <a:buClr>
                <a:srgbClr val="89D4FB"/>
              </a:buClr>
              <a:buSzPct val="100000"/>
              <a:buFont typeface="Wingdings"/>
              <a:buChar char="§"/>
              <a:defRPr/>
            </a:pPr>
            <a:r>
              <a:rPr lang="ru-RU" sz="2800" dirty="0">
                <a:solidFill>
                  <a:srgbClr val="1E2D40"/>
                </a:solidFill>
                <a:latin typeface="Jost"/>
                <a:ea typeface="Jost"/>
                <a:cs typeface="Jost"/>
              </a:rPr>
              <a:t>Низкий уровень сетевой культуры, информационной безопасности детей, формирование Интернет - и игровой компьютерной зависимости</a:t>
            </a:r>
            <a:endParaRPr sz="3600" dirty="0"/>
          </a:p>
        </p:txBody>
      </p:sp>
      <p:pic>
        <p:nvPicPr>
          <p:cNvPr id="12" name="Picture 2" descr="C:\Users\m.artemova\Desktop\Мероприятия\Тыва съезд педагогов\МЭО (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80" y="10148408"/>
            <a:ext cx="1808198" cy="91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48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876"/>
          <a:stretch/>
        </p:blipFill>
        <p:spPr>
          <a:xfrm>
            <a:off x="18235186" y="244475"/>
            <a:ext cx="1570483" cy="1295400"/>
          </a:xfrm>
          <a:prstGeom prst="rect">
            <a:avLst/>
          </a:prstGeom>
        </p:spPr>
      </p:pic>
      <p:sp>
        <p:nvSpPr>
          <p:cNvPr id="6" name="Google Shape;65;p14"/>
          <p:cNvSpPr txBox="1"/>
          <p:nvPr/>
        </p:nvSpPr>
        <p:spPr bwMode="auto">
          <a:xfrm>
            <a:off x="5708651" y="678166"/>
            <a:ext cx="11020078" cy="861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35" tIns="121835" rIns="121835" bIns="121835" anchor="t" anchorCtr="0">
            <a:spAutoFit/>
          </a:bodyPr>
          <a:lstStyle/>
          <a:p>
            <a:pPr>
              <a:defRPr/>
            </a:pPr>
            <a:r>
              <a:rPr lang="ru-RU" sz="4000" b="1" dirty="0">
                <a:solidFill>
                  <a:srgbClr val="1E2D40"/>
                </a:solidFill>
                <a:latin typeface="Jost"/>
                <a:ea typeface="Jost"/>
                <a:cs typeface="Jost"/>
              </a:rPr>
              <a:t>Современные требования к образованию 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441450" y="2901017"/>
            <a:ext cx="17068236" cy="7849624"/>
            <a:chOff x="4489450" y="3368675"/>
            <a:chExt cx="11078678" cy="4804050"/>
          </a:xfrm>
        </p:grpSpPr>
        <p:sp>
          <p:nvSpPr>
            <p:cNvPr id="7" name="Google Shape;66;p14"/>
            <p:cNvSpPr/>
            <p:nvPr/>
          </p:nvSpPr>
          <p:spPr bwMode="auto">
            <a:xfrm>
              <a:off x="4489450" y="3368675"/>
              <a:ext cx="11078678" cy="649922"/>
            </a:xfrm>
            <a:prstGeom prst="roundRect">
              <a:avLst>
                <a:gd name="adj" fmla="val 16667"/>
              </a:avLst>
            </a:prstGeom>
            <a:solidFill>
              <a:srgbClr val="F8D047">
                <a:alpha val="80000"/>
              </a:srgbClr>
            </a:solidFill>
            <a:ln>
              <a:noFill/>
            </a:ln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ctr">
                <a:defRPr/>
              </a:pPr>
              <a:r>
                <a:rPr lang="ru-RU" sz="2800" b="1" dirty="0">
                  <a:solidFill>
                    <a:srgbClr val="333333"/>
                  </a:solidFill>
                  <a:latin typeface="Jost"/>
                  <a:ea typeface="Jost"/>
                  <a:cs typeface="Jost"/>
                </a:rPr>
                <a:t>Современный мир предъявляет новые требования к развитию </a:t>
              </a:r>
              <a:r>
                <a:rPr lang="ru-RU" sz="2800" b="1" dirty="0" err="1">
                  <a:solidFill>
                    <a:srgbClr val="333333"/>
                  </a:solidFill>
                  <a:latin typeface="Jost"/>
                  <a:ea typeface="Jost"/>
                  <a:cs typeface="Jost"/>
                </a:rPr>
                <a:t>социогуманитарных</a:t>
              </a:r>
              <a:r>
                <a:rPr lang="ru-RU" sz="2800" b="1" dirty="0">
                  <a:solidFill>
                    <a:srgbClr val="333333"/>
                  </a:solidFill>
                  <a:latin typeface="Jost"/>
                  <a:ea typeface="Jost"/>
                  <a:cs typeface="Jost"/>
                </a:rPr>
                <a:t> наук, </a:t>
              </a:r>
              <a:endParaRPr sz="3100" dirty="0"/>
            </a:p>
            <a:p>
              <a:pPr algn="ctr">
                <a:defRPr/>
              </a:pPr>
              <a:r>
                <a:rPr lang="ru-RU" sz="2800" b="1" dirty="0">
                  <a:solidFill>
                    <a:srgbClr val="333333"/>
                  </a:solidFill>
                  <a:latin typeface="Jost"/>
                  <a:ea typeface="Jost"/>
                  <a:cs typeface="Jost"/>
                </a:rPr>
                <a:t>в том числе наук об образовании</a:t>
              </a:r>
            </a:p>
          </p:txBody>
        </p:sp>
        <p:sp>
          <p:nvSpPr>
            <p:cNvPr id="8" name="Google Shape;68;p14"/>
            <p:cNvSpPr/>
            <p:nvPr/>
          </p:nvSpPr>
          <p:spPr bwMode="auto">
            <a:xfrm>
              <a:off x="4494638" y="4311581"/>
              <a:ext cx="11073490" cy="713664"/>
            </a:xfrm>
            <a:prstGeom prst="roundRect">
              <a:avLst>
                <a:gd name="adj" fmla="val 16667"/>
              </a:avLst>
            </a:prstGeom>
            <a:solidFill>
              <a:srgbClr val="74BC5B">
                <a:alpha val="78039"/>
              </a:srgbClr>
            </a:solidFill>
            <a:ln>
              <a:noFill/>
            </a:ln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ctr">
                <a:lnSpc>
                  <a:spcPct val="114999"/>
                </a:lnSpc>
                <a:defRPr/>
              </a:pPr>
              <a:r>
                <a:rPr lang="ru-RU" sz="2500" b="1" dirty="0">
                  <a:solidFill>
                    <a:srgbClr val="333333"/>
                  </a:solidFill>
                  <a:latin typeface="Jost"/>
                  <a:ea typeface="Jost"/>
                  <a:cs typeface="Jost"/>
                </a:rPr>
                <a:t>Необходимы новые инструменты для проведения, апробации и внедрения результатов научных исследований:</a:t>
              </a:r>
              <a:endParaRPr sz="2800" dirty="0"/>
            </a:p>
          </p:txBody>
        </p:sp>
        <p:sp>
          <p:nvSpPr>
            <p:cNvPr id="9" name="Скругленный прямоугольник 8"/>
            <p:cNvSpPr/>
            <p:nvPr/>
          </p:nvSpPr>
          <p:spPr bwMode="auto">
            <a:xfrm>
              <a:off x="4499827" y="5195329"/>
              <a:ext cx="3522094" cy="937582"/>
            </a:xfrm>
            <a:prstGeom prst="roundRect">
              <a:avLst>
                <a:gd name="adj" fmla="val 16667"/>
              </a:avLst>
            </a:prstGeom>
            <a:solidFill>
              <a:srgbClr val="89D4FB"/>
            </a:solidFill>
            <a:ln>
              <a:noFill/>
            </a:ln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marL="182463" indent="-182463">
                <a:lnSpc>
                  <a:spcPct val="114999"/>
                </a:lnSpc>
                <a:buFont typeface="Arial"/>
                <a:buChar char="•"/>
                <a:defRPr/>
              </a:pPr>
              <a:r>
                <a:rPr lang="ru-RU" sz="2000" dirty="0">
                  <a:solidFill>
                    <a:srgbClr val="333333"/>
                  </a:solidFill>
                  <a:latin typeface="Jost"/>
                  <a:ea typeface="Jost"/>
                  <a:cs typeface="Jost"/>
                </a:rPr>
                <a:t>опирающиеся на признанные теории и концепции, и на непрерывные экспериментальные исследования</a:t>
              </a:r>
              <a:endParaRPr sz="2800" dirty="0"/>
            </a:p>
          </p:txBody>
        </p:sp>
        <p:sp>
          <p:nvSpPr>
            <p:cNvPr id="10" name="Скругленный прямоугольник 9"/>
            <p:cNvSpPr/>
            <p:nvPr/>
          </p:nvSpPr>
          <p:spPr bwMode="auto">
            <a:xfrm>
              <a:off x="4494638" y="6259104"/>
              <a:ext cx="3527283" cy="968793"/>
            </a:xfrm>
            <a:prstGeom prst="roundRect">
              <a:avLst>
                <a:gd name="adj" fmla="val 16667"/>
              </a:avLst>
            </a:prstGeom>
            <a:solidFill>
              <a:srgbClr val="89D4FB"/>
            </a:solidFill>
            <a:ln>
              <a:noFill/>
            </a:ln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marL="182463" indent="-182463">
                <a:lnSpc>
                  <a:spcPct val="114999"/>
                </a:lnSpc>
                <a:buFont typeface="Arial"/>
                <a:buChar char="•"/>
                <a:defRPr/>
              </a:pPr>
              <a:r>
                <a:rPr lang="ru-RU" sz="2000" dirty="0">
                  <a:solidFill>
                    <a:srgbClr val="333333"/>
                  </a:solidFill>
                  <a:latin typeface="Jost"/>
                  <a:ea typeface="Jost"/>
                  <a:cs typeface="Jost"/>
                </a:rPr>
                <a:t>обеспечивающие </a:t>
              </a:r>
              <a:r>
                <a:rPr lang="ru-RU" sz="2000" b="1" dirty="0">
                  <a:solidFill>
                    <a:srgbClr val="333333"/>
                  </a:solidFill>
                  <a:latin typeface="Jost"/>
                  <a:ea typeface="Jost"/>
                  <a:cs typeface="Jost"/>
                </a:rPr>
                <a:t>быстрый</a:t>
              </a:r>
              <a:r>
                <a:rPr lang="ru-RU" sz="2000" dirty="0">
                  <a:solidFill>
                    <a:srgbClr val="333333"/>
                  </a:solidFill>
                  <a:latin typeface="Jost"/>
                  <a:ea typeface="Jost"/>
                  <a:cs typeface="Jost"/>
                </a:rPr>
                <a:t> переход от теории к практике и обратно к теории и практике</a:t>
              </a:r>
              <a:endParaRPr sz="2800" dirty="0"/>
            </a:p>
          </p:txBody>
        </p:sp>
        <p:sp>
          <p:nvSpPr>
            <p:cNvPr id="11" name="Скругленный прямоугольник 10"/>
            <p:cNvSpPr/>
            <p:nvPr/>
          </p:nvSpPr>
          <p:spPr bwMode="auto">
            <a:xfrm>
              <a:off x="4494638" y="7364867"/>
              <a:ext cx="3527283" cy="807858"/>
            </a:xfrm>
            <a:prstGeom prst="roundRect">
              <a:avLst>
                <a:gd name="adj" fmla="val 16667"/>
              </a:avLst>
            </a:prstGeom>
            <a:solidFill>
              <a:srgbClr val="89D4FB"/>
            </a:solidFill>
            <a:ln>
              <a:noFill/>
            </a:ln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marL="182463" indent="-182463">
                <a:lnSpc>
                  <a:spcPct val="114999"/>
                </a:lnSpc>
                <a:buFont typeface="Arial"/>
                <a:buChar char="•"/>
                <a:tabLst>
                  <a:tab pos="182463" algn="l"/>
                </a:tabLst>
                <a:defRPr/>
              </a:pPr>
              <a:r>
                <a:rPr lang="ru-RU" sz="2000" dirty="0">
                  <a:solidFill>
                    <a:srgbClr val="333333"/>
                  </a:solidFill>
                  <a:latin typeface="Jost"/>
                  <a:ea typeface="Jost"/>
                  <a:cs typeface="Jost"/>
                </a:rPr>
                <a:t>сочетающие гуманитарные и экономические критерии эффективности</a:t>
              </a:r>
              <a:endParaRPr sz="2000" dirty="0"/>
            </a:p>
          </p:txBody>
        </p:sp>
        <p:sp>
          <p:nvSpPr>
            <p:cNvPr id="12" name="TextBox 11"/>
            <p:cNvSpPr txBox="1"/>
            <p:nvPr/>
          </p:nvSpPr>
          <p:spPr bwMode="auto">
            <a:xfrm>
              <a:off x="12103033" y="7242450"/>
              <a:ext cx="3393282" cy="923411"/>
            </a:xfrm>
            <a:prstGeom prst="roundRect">
              <a:avLst>
                <a:gd name="adj" fmla="val 16667"/>
              </a:avLst>
            </a:prstGeom>
            <a:solidFill>
              <a:srgbClr val="89D4FB"/>
            </a:solidFill>
            <a:ln>
              <a:noFill/>
            </a:ln>
          </p:spPr>
          <p:txBody>
            <a:bodyPr spcFirstLastPara="1" wrap="square" lIns="121897" tIns="121897" rIns="121897" bIns="121897" anchor="ctr" anchorCtr="0">
              <a:noAutofit/>
            </a:bodyPr>
            <a:lstStyle>
              <a:defPPr>
                <a:defRPr lang="ru-RU"/>
              </a:defPPr>
              <a:lvl1pPr marL="285750" indent="-285750">
                <a:lnSpc>
                  <a:spcPct val="114999"/>
                </a:lnSpc>
                <a:buFont typeface="Arial"/>
                <a:buChar char="•"/>
                <a:defRPr sz="1400">
                  <a:solidFill>
                    <a:srgbClr val="333333"/>
                  </a:solidFill>
                  <a:latin typeface="Jost"/>
                  <a:ea typeface="Jost"/>
                  <a:cs typeface="Jost"/>
                </a:defRPr>
              </a:lvl1pPr>
            </a:lstStyle>
            <a:p>
              <a:pPr marL="182463" indent="-182463">
                <a:defRPr/>
              </a:pPr>
              <a:r>
                <a:rPr lang="ru-RU" sz="2000" dirty="0"/>
                <a:t>максимально использующие потенциал современных и прогнозных цифровых технологий </a:t>
              </a:r>
              <a:endParaRPr sz="2000" dirty="0"/>
            </a:p>
          </p:txBody>
        </p:sp>
        <p:sp>
          <p:nvSpPr>
            <p:cNvPr id="13" name="Скругленный прямоугольник 12"/>
            <p:cNvSpPr/>
            <p:nvPr/>
          </p:nvSpPr>
          <p:spPr bwMode="auto">
            <a:xfrm>
              <a:off x="12103033" y="5245215"/>
              <a:ext cx="3393282" cy="1774537"/>
            </a:xfrm>
            <a:prstGeom prst="roundRect">
              <a:avLst>
                <a:gd name="adj" fmla="val 10194"/>
              </a:avLst>
            </a:prstGeom>
            <a:solidFill>
              <a:srgbClr val="89D4FB"/>
            </a:solidFill>
            <a:ln>
              <a:noFill/>
            </a:ln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marL="182463" indent="-182463">
                <a:lnSpc>
                  <a:spcPct val="114999"/>
                </a:lnSpc>
                <a:buFont typeface="Arial"/>
                <a:buChar char="•"/>
                <a:defRPr/>
              </a:pPr>
              <a:r>
                <a:rPr lang="ru-RU" sz="2000" dirty="0">
                  <a:solidFill>
                    <a:srgbClr val="333333"/>
                  </a:solidFill>
                  <a:latin typeface="Jost"/>
                  <a:ea typeface="Jost"/>
                  <a:cs typeface="Jost"/>
                </a:rPr>
                <a:t>ориентированные одновременно на меняющиеся интересы конкретных целевых групп и на получение фундаментального знания, формирование ценностей российского гражданского общества</a:t>
              </a:r>
              <a:endParaRPr sz="2000" dirty="0"/>
            </a:p>
          </p:txBody>
        </p:sp>
        <p:sp>
          <p:nvSpPr>
            <p:cNvPr id="14" name="TextBox 13"/>
            <p:cNvSpPr txBox="1"/>
            <p:nvPr/>
          </p:nvSpPr>
          <p:spPr bwMode="auto">
            <a:xfrm>
              <a:off x="8142237" y="6607894"/>
              <a:ext cx="3773102" cy="1312229"/>
            </a:xfrm>
            <a:prstGeom prst="roundRect">
              <a:avLst>
                <a:gd name="adj" fmla="val 254"/>
              </a:avLst>
            </a:prstGeom>
            <a:noFill/>
            <a:ln>
              <a:noFill/>
            </a:ln>
          </p:spPr>
          <p:txBody>
            <a:bodyPr spcFirstLastPara="1" wrap="square" lIns="121897" tIns="121897" rIns="121897" bIns="121897" numCol="1" anchor="t" anchorCtr="0">
              <a:spAutoFit/>
            </a:bodyPr>
            <a:lstStyle>
              <a:defPPr>
                <a:defRPr lang="ru-RU"/>
              </a:defPPr>
              <a:lvl1pPr marL="285750" indent="-285750">
                <a:spcBef>
                  <a:spcPts val="400"/>
                </a:spcBef>
                <a:buClr>
                  <a:srgbClr val="89D4FB"/>
                </a:buClr>
                <a:buSzPct val="100000"/>
                <a:buFont typeface="Wingdings"/>
                <a:buChar char="§"/>
                <a:defRPr sz="1400">
                  <a:solidFill>
                    <a:srgbClr val="1E2D40"/>
                  </a:solidFill>
                  <a:latin typeface="Jost"/>
                  <a:ea typeface="Jost"/>
                  <a:cs typeface="Jost"/>
                </a:defRPr>
              </a:lvl1pPr>
            </a:lstStyle>
            <a:p>
              <a:pPr marL="0" indent="0" algn="ctr">
                <a:buNone/>
                <a:defRPr/>
              </a:pPr>
              <a:r>
                <a:rPr lang="ru-RU" sz="2000" b="1" dirty="0"/>
                <a:t>Один из таких инструментов - компания «Мобильное электронное образование» (МЭО):  отечественный проект, не уступающий лучшим мировым аналогам и ориентированный на традиции и культуру российского образования</a:t>
              </a:r>
              <a:endParaRPr sz="1800" dirty="0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8912452" y="5365543"/>
              <a:ext cx="2323125" cy="1077323"/>
            </a:xfrm>
            <a:prstGeom prst="rect">
              <a:avLst/>
            </a:prstGeom>
          </p:spPr>
        </p:pic>
        <p:sp>
          <p:nvSpPr>
            <p:cNvPr id="16" name="Стрелка вниз 15"/>
            <p:cNvSpPr/>
            <p:nvPr/>
          </p:nvSpPr>
          <p:spPr bwMode="auto">
            <a:xfrm>
              <a:off x="9252919" y="4013178"/>
              <a:ext cx="712269" cy="336934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74BC5B"/>
            </a:solidFill>
            <a:ln>
              <a:solidFill>
                <a:srgbClr val="74BC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70899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556268" y="549275"/>
            <a:ext cx="12649201" cy="1295400"/>
          </a:xfrm>
        </p:spPr>
        <p:txBody>
          <a:bodyPr>
            <a:noAutofit/>
          </a:bodyPr>
          <a:lstStyle/>
          <a:p>
            <a:r>
              <a:rPr lang="ru-RU" sz="4500" b="1" dirty="0">
                <a:solidFill>
                  <a:srgbClr val="333333"/>
                </a:solidFill>
                <a:latin typeface="Jost" pitchFamily="2" charset="-52"/>
                <a:ea typeface="Jost" pitchFamily="2" charset="-52"/>
              </a:rPr>
              <a:t/>
            </a:r>
            <a:br>
              <a:rPr lang="ru-RU" sz="4500" b="1" dirty="0">
                <a:solidFill>
                  <a:srgbClr val="333333"/>
                </a:solidFill>
                <a:latin typeface="Jost" pitchFamily="2" charset="-52"/>
                <a:ea typeface="Jost" pitchFamily="2" charset="-52"/>
              </a:rPr>
            </a:br>
            <a:r>
              <a:rPr lang="ru-RU" sz="4500" b="1" dirty="0">
                <a:solidFill>
                  <a:srgbClr val="333333"/>
                </a:solidFill>
                <a:latin typeface="Jost"/>
                <a:ea typeface="Jost" pitchFamily="2" charset="-52"/>
              </a:rPr>
              <a:t>Образование как введение в контекст современной жизни</a:t>
            </a:r>
            <a:r>
              <a:rPr lang="ru-RU" sz="4500" dirty="0">
                <a:solidFill>
                  <a:srgbClr val="333333"/>
                </a:solidFill>
                <a:latin typeface="Jost" pitchFamily="2" charset="-52"/>
                <a:ea typeface="Jost" pitchFamily="2" charset="-52"/>
              </a:rPr>
              <a:t/>
            </a:r>
            <a:br>
              <a:rPr lang="ru-RU" sz="4500" dirty="0">
                <a:solidFill>
                  <a:srgbClr val="333333"/>
                </a:solidFill>
                <a:latin typeface="Jost" pitchFamily="2" charset="-52"/>
                <a:ea typeface="Jost" pitchFamily="2" charset="-52"/>
              </a:rPr>
            </a:br>
            <a:endParaRPr lang="ru-RU" sz="4500" dirty="0">
              <a:solidFill>
                <a:srgbClr val="333333"/>
              </a:solidFill>
              <a:latin typeface="Jost" pitchFamily="2" charset="-52"/>
              <a:ea typeface="Jost" pitchFamily="2" charset="-52"/>
            </a:endParaRPr>
          </a:p>
        </p:txBody>
      </p:sp>
      <p:sp>
        <p:nvSpPr>
          <p:cNvPr id="5" name="Текст 2"/>
          <p:cNvSpPr>
            <a:spLocks noGrp="1"/>
          </p:cNvSpPr>
          <p:nvPr>
            <p:ph type="body" idx="4294967295"/>
          </p:nvPr>
        </p:nvSpPr>
        <p:spPr>
          <a:xfrm>
            <a:off x="1441452" y="3273630"/>
            <a:ext cx="7010400" cy="7315200"/>
          </a:xfrm>
          <a:prstGeom prst="roundRect">
            <a:avLst/>
          </a:prstGeom>
          <a:solidFill>
            <a:srgbClr val="74BC5B"/>
          </a:solidFill>
        </p:spPr>
        <p:txBody>
          <a:bodyPr lIns="35980" tIns="35980" rIns="35980" bIns="35980">
            <a:normAutofit/>
          </a:bodyPr>
          <a:lstStyle/>
          <a:p>
            <a:pPr algn="ctr"/>
            <a:r>
              <a:rPr lang="ru-RU" sz="3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Jost" pitchFamily="2" charset="-52"/>
                <a:ea typeface="Jost" pitchFamily="2" charset="-52"/>
              </a:rPr>
              <a:t>Вызовы времени</a:t>
            </a:r>
          </a:p>
        </p:txBody>
      </p:sp>
      <p:sp>
        <p:nvSpPr>
          <p:cNvPr id="6" name="Содержимое 3"/>
          <p:cNvSpPr txBox="1">
            <a:spLocks/>
          </p:cNvSpPr>
          <p:nvPr/>
        </p:nvSpPr>
        <p:spPr>
          <a:xfrm>
            <a:off x="1771214" y="4219451"/>
            <a:ext cx="6223438" cy="570242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ru-RU" sz="2000" kern="0" dirty="0">
                <a:solidFill>
                  <a:srgbClr val="333333"/>
                </a:solidFill>
                <a:latin typeface="Jost" pitchFamily="2" charset="-52"/>
                <a:ea typeface="Jost" pitchFamily="2" charset="-52"/>
              </a:rPr>
              <a:t>Глобализация</a:t>
            </a:r>
          </a:p>
          <a:p>
            <a:pPr>
              <a:lnSpc>
                <a:spcPct val="150000"/>
              </a:lnSpc>
            </a:pPr>
            <a:r>
              <a:rPr lang="ru-RU" sz="2000" kern="0" dirty="0">
                <a:solidFill>
                  <a:srgbClr val="333333"/>
                </a:solidFill>
                <a:latin typeface="Jost" pitchFamily="2" charset="-52"/>
                <a:ea typeface="Jost" pitchFamily="2" charset="-52"/>
              </a:rPr>
              <a:t>Сетевой характер всех сфер жизни и деятельности</a:t>
            </a:r>
          </a:p>
          <a:p>
            <a:pPr>
              <a:lnSpc>
                <a:spcPct val="150000"/>
              </a:lnSpc>
            </a:pPr>
            <a:r>
              <a:rPr lang="ru-RU" sz="2000" kern="0" dirty="0">
                <a:solidFill>
                  <a:srgbClr val="333333"/>
                </a:solidFill>
                <a:latin typeface="Jost" pitchFamily="2" charset="-52"/>
                <a:ea typeface="Jost" pitchFamily="2" charset="-52"/>
              </a:rPr>
              <a:t>Высокая динамика изменений</a:t>
            </a:r>
          </a:p>
          <a:p>
            <a:pPr>
              <a:lnSpc>
                <a:spcPct val="150000"/>
              </a:lnSpc>
            </a:pPr>
            <a:r>
              <a:rPr lang="ru-RU" sz="2000" kern="0" dirty="0">
                <a:solidFill>
                  <a:srgbClr val="333333"/>
                </a:solidFill>
                <a:latin typeface="Jost" pitchFamily="2" charset="-52"/>
                <a:ea typeface="Jost" pitchFamily="2" charset="-52"/>
              </a:rPr>
              <a:t>Информационный взрыв</a:t>
            </a:r>
          </a:p>
          <a:p>
            <a:pPr>
              <a:lnSpc>
                <a:spcPct val="150000"/>
              </a:lnSpc>
            </a:pPr>
            <a:r>
              <a:rPr lang="ru-RU" sz="2000" kern="0" dirty="0">
                <a:solidFill>
                  <a:srgbClr val="333333"/>
                </a:solidFill>
                <a:latin typeface="Jost" pitchFamily="2" charset="-52"/>
                <a:ea typeface="Jost" pitchFamily="2" charset="-52"/>
              </a:rPr>
              <a:t>Цифровизация</a:t>
            </a:r>
          </a:p>
          <a:p>
            <a:pPr>
              <a:lnSpc>
                <a:spcPct val="150000"/>
              </a:lnSpc>
            </a:pPr>
            <a:r>
              <a:rPr lang="ru-RU" sz="2000" kern="0" dirty="0">
                <a:solidFill>
                  <a:srgbClr val="333333"/>
                </a:solidFill>
                <a:latin typeface="Jost" pitchFamily="2" charset="-52"/>
                <a:ea typeface="Jost" pitchFamily="2" charset="-52"/>
              </a:rPr>
              <a:t>Сетевой мир</a:t>
            </a:r>
          </a:p>
          <a:p>
            <a:pPr>
              <a:lnSpc>
                <a:spcPct val="150000"/>
              </a:lnSpc>
            </a:pPr>
            <a:r>
              <a:rPr lang="ru-RU" sz="2000" kern="0" dirty="0">
                <a:solidFill>
                  <a:srgbClr val="333333"/>
                </a:solidFill>
                <a:latin typeface="Jost" pitchFamily="2" charset="-52"/>
                <a:ea typeface="Jost" pitchFamily="2" charset="-52"/>
              </a:rPr>
              <a:t>Повышение степени свободы, самостоятельности и ответственности человека</a:t>
            </a:r>
          </a:p>
          <a:p>
            <a:pPr>
              <a:lnSpc>
                <a:spcPct val="150000"/>
              </a:lnSpc>
            </a:pPr>
            <a:r>
              <a:rPr lang="ru-RU" sz="2000" kern="0" dirty="0">
                <a:solidFill>
                  <a:srgbClr val="333333"/>
                </a:solidFill>
                <a:latin typeface="Jost" pitchFamily="2" charset="-52"/>
                <a:ea typeface="Jost" pitchFamily="2" charset="-52"/>
              </a:rPr>
              <a:t>Конвергенция профессий, профессиональной и </a:t>
            </a:r>
            <a:r>
              <a:rPr lang="ru-RU" sz="2000" kern="0" dirty="0" err="1">
                <a:solidFill>
                  <a:srgbClr val="333333"/>
                </a:solidFill>
                <a:latin typeface="Jost" pitchFamily="2" charset="-52"/>
                <a:ea typeface="Jost" pitchFamily="2" charset="-52"/>
              </a:rPr>
              <a:t>внепрофессиональной</a:t>
            </a:r>
            <a:r>
              <a:rPr lang="ru-RU" sz="2000" kern="0" dirty="0">
                <a:solidFill>
                  <a:srgbClr val="333333"/>
                </a:solidFill>
                <a:latin typeface="Jost" pitchFamily="2" charset="-52"/>
                <a:ea typeface="Jost" pitchFamily="2" charset="-52"/>
              </a:rPr>
              <a:t> сферы</a:t>
            </a:r>
          </a:p>
          <a:p>
            <a:pPr>
              <a:lnSpc>
                <a:spcPct val="150000"/>
              </a:lnSpc>
            </a:pPr>
            <a:r>
              <a:rPr lang="ru-RU" sz="2000" kern="0" dirty="0">
                <a:solidFill>
                  <a:srgbClr val="333333"/>
                </a:solidFill>
                <a:latin typeface="Jost" pitchFamily="2" charset="-52"/>
                <a:ea typeface="Jost" pitchFamily="2" charset="-52"/>
              </a:rPr>
              <a:t>Индивидуализация и персонализация производства, товаров и услуг</a:t>
            </a:r>
          </a:p>
          <a:p>
            <a:pPr algn="ctr"/>
            <a:endParaRPr lang="ru-RU" sz="2500" kern="0" dirty="0">
              <a:solidFill>
                <a:srgbClr val="333333"/>
              </a:solidFill>
              <a:latin typeface="Jost" pitchFamily="2" charset="-52"/>
              <a:ea typeface="Jost" pitchFamily="2" charset="-52"/>
            </a:endParaRPr>
          </a:p>
        </p:txBody>
      </p:sp>
      <p:sp>
        <p:nvSpPr>
          <p:cNvPr id="7" name="Пятиугольник 6"/>
          <p:cNvSpPr/>
          <p:nvPr/>
        </p:nvSpPr>
        <p:spPr>
          <a:xfrm>
            <a:off x="8909052" y="3792445"/>
            <a:ext cx="3221730" cy="5440440"/>
          </a:xfrm>
          <a:prstGeom prst="homePlate">
            <a:avLst>
              <a:gd name="adj" fmla="val 30539"/>
            </a:avLst>
          </a:prstGeom>
          <a:solidFill>
            <a:srgbClr val="F8D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0" rIns="91384" bIns="45700" rtlCol="0" anchor="ctr"/>
          <a:lstStyle/>
          <a:p>
            <a:pPr algn="ctr"/>
            <a:r>
              <a:rPr lang="ru-RU" sz="2500" i="1" dirty="0">
                <a:latin typeface="Jost" pitchFamily="2" charset="-52"/>
                <a:ea typeface="Jost" pitchFamily="2" charset="-52"/>
              </a:rPr>
              <a:t>Под влиянием глобальных «вызовов времени» формируется современный стиль жизни</a:t>
            </a:r>
            <a:r>
              <a:rPr lang="ru-RU" sz="2500" dirty="0">
                <a:latin typeface="Jost" pitchFamily="2" charset="-52"/>
                <a:ea typeface="Jost" pitchFamily="2" charset="-52"/>
              </a:rPr>
              <a:t>, характеристики которого едины для всех народов и стран</a:t>
            </a:r>
          </a:p>
        </p:txBody>
      </p:sp>
      <p:sp>
        <p:nvSpPr>
          <p:cNvPr id="8" name="Текст 2"/>
          <p:cNvSpPr txBox="1">
            <a:spLocks/>
          </p:cNvSpPr>
          <p:nvPr/>
        </p:nvSpPr>
        <p:spPr bwMode="auto">
          <a:xfrm>
            <a:off x="12414250" y="2835276"/>
            <a:ext cx="6934200" cy="7555193"/>
          </a:xfrm>
          <a:prstGeom prst="roundRect">
            <a:avLst/>
          </a:prstGeom>
          <a:solidFill>
            <a:srgbClr val="89D4FB"/>
          </a:solidFill>
        </p:spPr>
        <p:txBody>
          <a:bodyPr vert="horz" lIns="35980" tIns="35980" rIns="35980" bIns="35980" rtlCol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Jost" pitchFamily="2" charset="-52"/>
                <a:ea typeface="Jost" pitchFamily="2" charset="-52"/>
              </a:rPr>
              <a:t>Некоторые характеристики современного стиля жизни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>
                <a:solidFill>
                  <a:schemeClr val="dk1"/>
                </a:solidFill>
                <a:latin typeface="Jost" pitchFamily="2" charset="-52"/>
                <a:ea typeface="Jost" pitchFamily="2" charset="-52"/>
              </a:rPr>
              <a:t>Глобальное </a:t>
            </a:r>
            <a:r>
              <a:rPr lang="ru-RU" sz="2000" dirty="0">
                <a:solidFill>
                  <a:srgbClr val="333333"/>
                </a:solidFill>
                <a:latin typeface="Jost" pitchFamily="2" charset="-52"/>
                <a:ea typeface="Jost" pitchFamily="2" charset="-52"/>
              </a:rPr>
              <a:t>мышление</a:t>
            </a:r>
            <a:r>
              <a:rPr lang="ru-RU" sz="2000" dirty="0">
                <a:solidFill>
                  <a:schemeClr val="dk1"/>
                </a:solidFill>
                <a:latin typeface="Jost" pitchFamily="2" charset="-52"/>
                <a:ea typeface="Jost" pitchFamily="2" charset="-52"/>
              </a:rPr>
              <a:t> как понимание взаимозависимости всего существующего и как готовность к участию в решении глобальных проблем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>
                <a:solidFill>
                  <a:schemeClr val="dk1"/>
                </a:solidFill>
                <a:latin typeface="Jost" pitchFamily="2" charset="-52"/>
                <a:ea typeface="Jost" pitchFamily="2" charset="-52"/>
              </a:rPr>
              <a:t>Умение быстро «учиться, разучиваться и переучиваться»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>
                <a:solidFill>
                  <a:schemeClr val="dk1"/>
                </a:solidFill>
                <a:latin typeface="Jost" pitchFamily="2" charset="-52"/>
                <a:ea typeface="Jost" pitchFamily="2" charset="-52"/>
              </a:rPr>
              <a:t>Высокая персональная техническая оснащённость каждого отдельного человека, формирование «расширенной (цифровой) личности»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err="1">
                <a:solidFill>
                  <a:schemeClr val="dk1"/>
                </a:solidFill>
                <a:latin typeface="Jost" pitchFamily="2" charset="-52"/>
                <a:ea typeface="Jost" pitchFamily="2" charset="-52"/>
              </a:rPr>
              <a:t>Мультипрофессионализм</a:t>
            </a:r>
            <a:endParaRPr lang="ru-RU" sz="2000" dirty="0">
              <a:solidFill>
                <a:schemeClr val="dk1"/>
              </a:solidFill>
              <a:latin typeface="Jost" pitchFamily="2" charset="-52"/>
              <a:ea typeface="Jost" pitchFamily="2" charset="-52"/>
            </a:endParaRPr>
          </a:p>
          <a:p>
            <a:pPr>
              <a:buFont typeface="Arial" pitchFamily="34" charset="0"/>
              <a:buChar char="•"/>
            </a:pPr>
            <a:r>
              <a:rPr lang="ru-RU" sz="2000" dirty="0">
                <a:solidFill>
                  <a:schemeClr val="dk1"/>
                </a:solidFill>
                <a:latin typeface="Jost" pitchFamily="2" charset="-52"/>
                <a:ea typeface="Jost" pitchFamily="2" charset="-52"/>
              </a:rPr>
              <a:t>«Умное доверие» – отношение к информации как сочетание открытости и доброжелательности с интеллектуальной самостоятельностью и критическим мышлением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>
                <a:solidFill>
                  <a:schemeClr val="dk1"/>
                </a:solidFill>
                <a:latin typeface="Jost" pitchFamily="2" charset="-52"/>
                <a:ea typeface="Jost" pitchFamily="2" charset="-52"/>
              </a:rPr>
              <a:t>«Новый когнитивный стиль», высокая скорость переработки информации и принятия решений</a:t>
            </a:r>
          </a:p>
          <a:p>
            <a:pPr>
              <a:buFont typeface="Arial" pitchFamily="34" charset="0"/>
              <a:buChar char="•"/>
            </a:pPr>
            <a:endParaRPr lang="ru-RU" sz="1300" dirty="0">
              <a:solidFill>
                <a:schemeClr val="dk1"/>
              </a:solidFill>
              <a:latin typeface="Jost" pitchFamily="2" charset="-52"/>
              <a:ea typeface="Jost" pitchFamily="2" charset="-52"/>
            </a:endParaRPr>
          </a:p>
          <a:p>
            <a:pPr>
              <a:buFont typeface="Arial" pitchFamily="34" charset="0"/>
              <a:buChar char="•"/>
            </a:pPr>
            <a:endParaRPr lang="ru-RU" sz="1300" b="1" dirty="0">
              <a:solidFill>
                <a:schemeClr val="tx1">
                  <a:lumMod val="85000"/>
                  <a:lumOff val="15000"/>
                </a:schemeClr>
              </a:solidFill>
              <a:latin typeface="Jost" pitchFamily="2" charset="-52"/>
              <a:ea typeface="Jost" pitchFamily="2" charset="-52"/>
            </a:endParaRPr>
          </a:p>
        </p:txBody>
      </p:sp>
      <p:pic>
        <p:nvPicPr>
          <p:cNvPr id="9" name="Picture 2" descr="C:\Users\m.artemova\Desktop\Мероприятия\Тыва съезд педагогов\МЭО (1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8649" y="549275"/>
            <a:ext cx="2107092" cy="106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186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Молния 31">
            <a:extLst>
              <a:ext uri="{FF2B5EF4-FFF2-40B4-BE49-F238E27FC236}">
                <a16:creationId xmlns:a16="http://schemas.microsoft.com/office/drawing/2014/main" id="{62F08CF9-2B43-EF07-C83C-5CB22622AEB4}"/>
              </a:ext>
            </a:extLst>
          </p:cNvPr>
          <p:cNvSpPr/>
          <p:nvPr/>
        </p:nvSpPr>
        <p:spPr>
          <a:xfrm>
            <a:off x="8920769" y="7544406"/>
            <a:ext cx="1771732" cy="1910160"/>
          </a:xfrm>
          <a:prstGeom prst="lightningBolt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692" tIns="75346" rIns="150692" bIns="75346" rtlCol="0" anchor="ctr"/>
          <a:lstStyle/>
          <a:p>
            <a:pPr algn="ctr" defTabSz="1506859"/>
            <a:endParaRPr lang="ru-RU" kern="0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151E64-5417-CD50-8132-29576B0C56AF}"/>
              </a:ext>
            </a:extLst>
          </p:cNvPr>
          <p:cNvSpPr txBox="1"/>
          <p:nvPr/>
        </p:nvSpPr>
        <p:spPr>
          <a:xfrm>
            <a:off x="5175249" y="369778"/>
            <a:ext cx="13900903" cy="1573393"/>
          </a:xfrm>
          <a:prstGeom prst="rect">
            <a:avLst/>
          </a:prstGeom>
          <a:noFill/>
        </p:spPr>
        <p:txBody>
          <a:bodyPr wrap="square" lIns="150692" tIns="75346" rIns="150692" bIns="75346" rtlCol="0">
            <a:spAutoFit/>
          </a:bodyPr>
          <a:lstStyle/>
          <a:p>
            <a:pPr algn="ctr" defTabSz="1506859"/>
            <a:r>
              <a:rPr lang="ru-RU" sz="4600" b="1" kern="0" dirty="0">
                <a:solidFill>
                  <a:prstClr val="black"/>
                </a:solidFill>
                <a:latin typeface="Jost" pitchFamily="2" charset="-52"/>
                <a:ea typeface="Jost" pitchFamily="2" charset="-52"/>
              </a:rPr>
              <a:t>«Жизненные» и «дидактические» задачи: конвергенция  или пропасть?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87C46586-6671-7FBD-F9C1-7B95F4FF7863}"/>
              </a:ext>
            </a:extLst>
          </p:cNvPr>
          <p:cNvGrpSpPr/>
          <p:nvPr/>
        </p:nvGrpSpPr>
        <p:grpSpPr>
          <a:xfrm>
            <a:off x="953437" y="2891079"/>
            <a:ext cx="7892911" cy="5506796"/>
            <a:chOff x="587829" y="1492898"/>
            <a:chExt cx="4786604" cy="366693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7DD8BC8-617D-3E8D-AE04-55EC4C9E8C3D}"/>
                </a:ext>
              </a:extLst>
            </p:cNvPr>
            <p:cNvSpPr txBox="1"/>
            <p:nvPr/>
          </p:nvSpPr>
          <p:spPr>
            <a:xfrm>
              <a:off x="1249437" y="2476811"/>
              <a:ext cx="3536077" cy="482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506859">
                <a:lnSpc>
                  <a:spcPct val="85000"/>
                </a:lnSpc>
              </a:pPr>
              <a:r>
                <a:rPr lang="ru-RU" sz="2600" kern="0" dirty="0">
                  <a:solidFill>
                    <a:srgbClr val="70AD47">
                      <a:lumMod val="50000"/>
                    </a:srgbClr>
                  </a:solidFill>
                  <a:latin typeface="Jost" pitchFamily="2" charset="-52"/>
                  <a:ea typeface="Jost" pitchFamily="2" charset="-52"/>
                </a:rPr>
                <a:t>Образовательные задачи, которые ставит перед человеком жизнь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5C3ECE9-33C2-2158-BAAD-01B7BFB3BE31}"/>
                </a:ext>
              </a:extLst>
            </p:cNvPr>
            <p:cNvSpPr txBox="1"/>
            <p:nvPr/>
          </p:nvSpPr>
          <p:spPr>
            <a:xfrm>
              <a:off x="1619563" y="1825442"/>
              <a:ext cx="2632064" cy="711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506859">
                <a:lnSpc>
                  <a:spcPct val="85000"/>
                </a:lnSpc>
              </a:pPr>
              <a:r>
                <a:rPr lang="ru-RU" sz="4000" b="1" kern="0" dirty="0">
                  <a:solidFill>
                    <a:srgbClr val="70AD47"/>
                  </a:solidFill>
                  <a:latin typeface="Jost" pitchFamily="2" charset="-52"/>
                  <a:ea typeface="Jost" pitchFamily="2" charset="-52"/>
                </a:rPr>
                <a:t>ТИП 1</a:t>
              </a:r>
            </a:p>
            <a:p>
              <a:pPr algn="ctr" defTabSz="1506859">
                <a:lnSpc>
                  <a:spcPct val="85000"/>
                </a:lnSpc>
              </a:pPr>
              <a:r>
                <a:rPr lang="ru-RU" sz="4000" b="1" kern="0" dirty="0">
                  <a:solidFill>
                    <a:srgbClr val="70AD47"/>
                  </a:solidFill>
                  <a:latin typeface="Jost" pitchFamily="2" charset="-52"/>
                  <a:ea typeface="Jost" pitchFamily="2" charset="-52"/>
                </a:rPr>
                <a:t>«Жизненные»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0B4447D-2DB3-0380-2969-2C441263158A}"/>
                </a:ext>
              </a:extLst>
            </p:cNvPr>
            <p:cNvSpPr txBox="1"/>
            <p:nvPr/>
          </p:nvSpPr>
          <p:spPr>
            <a:xfrm>
              <a:off x="821206" y="3108456"/>
              <a:ext cx="4394718" cy="196871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defTabSz="1506859">
                <a:lnSpc>
                  <a:spcPct val="85000"/>
                </a:lnSpc>
              </a:pPr>
              <a:r>
                <a:rPr lang="ru-RU" sz="2600" kern="0" dirty="0">
                  <a:solidFill>
                    <a:prstClr val="black"/>
                  </a:solidFill>
                  <a:latin typeface="Jost" pitchFamily="2" charset="-52"/>
                  <a:ea typeface="Jost" pitchFamily="2" charset="-52"/>
                </a:rPr>
                <a:t>Развитие личности, «поиск себя», становление субъектности и мировоззрения, социализация, идентификация, социально-профессиональное самоопределение, освоение необходимых компетенций, повышение жизнестойкости и конкурентоспособности, наращивание социального и интеллектуального капитала, освоение компетенций «под задачу» и пр.</a:t>
              </a: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4CAC9849-4728-77A1-E3AE-9BE85397B4C2}"/>
                </a:ext>
              </a:extLst>
            </p:cNvPr>
            <p:cNvSpPr/>
            <p:nvPr/>
          </p:nvSpPr>
          <p:spPr>
            <a:xfrm>
              <a:off x="587829" y="1492898"/>
              <a:ext cx="4786604" cy="36669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6859"/>
              <a:endParaRPr lang="ru-RU" kern="0">
                <a:solidFill>
                  <a:prstClr val="white"/>
                </a:solidFill>
                <a:latin typeface="Jost" pitchFamily="2" charset="-52"/>
                <a:ea typeface="Jost" pitchFamily="2" charset="-52"/>
              </a:endParaRP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02163197-F4FF-0992-5DC1-C933109DD18C}"/>
              </a:ext>
            </a:extLst>
          </p:cNvPr>
          <p:cNvGrpSpPr/>
          <p:nvPr/>
        </p:nvGrpSpPr>
        <p:grpSpPr>
          <a:xfrm>
            <a:off x="11170709" y="2945503"/>
            <a:ext cx="7892911" cy="5452372"/>
            <a:chOff x="6737412" y="1798173"/>
            <a:chExt cx="4786604" cy="355029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E997FAF-D19B-BE9E-E107-D34B4683FE84}"/>
                </a:ext>
              </a:extLst>
            </p:cNvPr>
            <p:cNvSpPr txBox="1"/>
            <p:nvPr/>
          </p:nvSpPr>
          <p:spPr>
            <a:xfrm>
              <a:off x="7245114" y="2783175"/>
              <a:ext cx="3536077" cy="482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506859">
                <a:lnSpc>
                  <a:spcPct val="85000"/>
                </a:lnSpc>
              </a:pPr>
              <a:r>
                <a:rPr lang="ru-RU" sz="2600" kern="0" dirty="0">
                  <a:solidFill>
                    <a:srgbClr val="ED7D31">
                      <a:lumMod val="75000"/>
                    </a:srgbClr>
                  </a:solidFill>
                  <a:latin typeface="Jost" pitchFamily="2" charset="-52"/>
                  <a:ea typeface="Jost" pitchFamily="2" charset="-52"/>
                </a:rPr>
                <a:t>Образовательные задачи, которые ставит перед человеком школа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065C574-4382-5CC5-E446-00BC10EF0D0F}"/>
                </a:ext>
              </a:extLst>
            </p:cNvPr>
            <p:cNvSpPr txBox="1"/>
            <p:nvPr/>
          </p:nvSpPr>
          <p:spPr>
            <a:xfrm>
              <a:off x="7628373" y="2084726"/>
              <a:ext cx="3149216" cy="711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506859">
                <a:lnSpc>
                  <a:spcPct val="85000"/>
                </a:lnSpc>
              </a:pPr>
              <a:r>
                <a:rPr lang="ru-RU" sz="4000" b="1" kern="0" dirty="0" smtClean="0">
                  <a:solidFill>
                    <a:srgbClr val="ED7D31"/>
                  </a:solidFill>
                  <a:latin typeface="Jost" pitchFamily="2" charset="-52"/>
                  <a:ea typeface="Jost" pitchFamily="2" charset="-52"/>
                </a:rPr>
                <a:t>ТИП </a:t>
              </a:r>
              <a:r>
                <a:rPr lang="ru-RU" sz="4000" b="1" kern="0" dirty="0">
                  <a:solidFill>
                    <a:srgbClr val="ED7D31"/>
                  </a:solidFill>
                  <a:latin typeface="Jost" pitchFamily="2" charset="-52"/>
                  <a:ea typeface="Jost" pitchFamily="2" charset="-52"/>
                </a:rPr>
                <a:t>2</a:t>
              </a:r>
            </a:p>
            <a:p>
              <a:pPr algn="ctr" defTabSz="1506859">
                <a:lnSpc>
                  <a:spcPct val="85000"/>
                </a:lnSpc>
              </a:pPr>
              <a:r>
                <a:rPr lang="ru-RU" sz="4000" b="1" kern="0" dirty="0">
                  <a:solidFill>
                    <a:srgbClr val="ED7D31"/>
                  </a:solidFill>
                  <a:latin typeface="Jost" pitchFamily="2" charset="-52"/>
                  <a:ea typeface="Jost" pitchFamily="2" charset="-52"/>
                </a:rPr>
                <a:t>«Дидактические»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8F0599B-F8E8-C5D9-286A-25AE08C2F1C8}"/>
                </a:ext>
              </a:extLst>
            </p:cNvPr>
            <p:cNvSpPr txBox="1"/>
            <p:nvPr/>
          </p:nvSpPr>
          <p:spPr>
            <a:xfrm>
              <a:off x="6739924" y="3342518"/>
              <a:ext cx="4394718" cy="196871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defTabSz="1506859">
                <a:lnSpc>
                  <a:spcPct val="85000"/>
                </a:lnSpc>
              </a:pPr>
              <a:r>
                <a:rPr lang="ru-RU" sz="2600" kern="0" dirty="0">
                  <a:solidFill>
                    <a:prstClr val="black"/>
                  </a:solidFill>
                  <a:latin typeface="Jost" pitchFamily="2" charset="-52"/>
                  <a:ea typeface="Jost" pitchFamily="2" charset="-52"/>
                </a:rPr>
                <a:t>Развитие личности, «поиск себя», становление субъектности и мировоззрения, социализация, идентификация, социально-профессиональное самоопределение, освоение необходимых компетенций, повышение жизнестойкости и конкурентоспособности, наращивание социального и интеллектуального капитала, освоение компетенций «под задачу» и пр.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9949FC9B-D53A-FC18-E690-E92AB0E02E50}"/>
                </a:ext>
              </a:extLst>
            </p:cNvPr>
            <p:cNvSpPr/>
            <p:nvPr/>
          </p:nvSpPr>
          <p:spPr>
            <a:xfrm>
              <a:off x="6737412" y="1798173"/>
              <a:ext cx="4786604" cy="35502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6859"/>
              <a:endParaRPr lang="ru-RU" kern="0">
                <a:solidFill>
                  <a:prstClr val="white"/>
                </a:solidFill>
                <a:latin typeface="Jost" pitchFamily="2" charset="-52"/>
                <a:ea typeface="Jost" pitchFamily="2" charset="-52"/>
              </a:endParaRPr>
            </a:p>
          </p:txBody>
        </p:sp>
      </p:grpSp>
      <p:sp>
        <p:nvSpPr>
          <p:cNvPr id="20" name="Стрелка: влево-вправо 19">
            <a:extLst>
              <a:ext uri="{FF2B5EF4-FFF2-40B4-BE49-F238E27FC236}">
                <a16:creationId xmlns:a16="http://schemas.microsoft.com/office/drawing/2014/main" id="{1AB38E48-7FAC-6424-4AAB-65B297795429}"/>
              </a:ext>
            </a:extLst>
          </p:cNvPr>
          <p:cNvSpPr/>
          <p:nvPr/>
        </p:nvSpPr>
        <p:spPr>
          <a:xfrm>
            <a:off x="8869905" y="5669772"/>
            <a:ext cx="1959187" cy="674509"/>
          </a:xfrm>
          <a:prstGeom prst="leftRightArrow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692" tIns="75346" rIns="150692" bIns="75346" rtlCol="0" anchor="ctr"/>
          <a:lstStyle/>
          <a:p>
            <a:pPr algn="ctr" defTabSz="1506859"/>
            <a:endParaRPr lang="ru-RU" kern="0">
              <a:solidFill>
                <a:prstClr val="white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4203EE-B34D-A2B8-2E6D-DC259DF469B1}"/>
              </a:ext>
            </a:extLst>
          </p:cNvPr>
          <p:cNvSpPr txBox="1"/>
          <p:nvPr/>
        </p:nvSpPr>
        <p:spPr>
          <a:xfrm>
            <a:off x="6758485" y="1901781"/>
            <a:ext cx="5981135" cy="1573393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lIns="150692" tIns="75346" rIns="150692" bIns="75346" rtlCol="0">
            <a:spAutoFit/>
          </a:bodyPr>
          <a:lstStyle/>
          <a:p>
            <a:pPr algn="ctr" defTabSz="1506859"/>
            <a:r>
              <a:rPr lang="ru-RU" sz="23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Jost" pitchFamily="2" charset="-52"/>
                <a:ea typeface="Jost" pitchFamily="2" charset="-52"/>
              </a:rPr>
              <a:t>Качество образования определяется тем, насколько «дидактические» образовательные задачи (ТИП 2) соотносятся с «жизненными» (ТИП 1)</a:t>
            </a:r>
          </a:p>
        </p:txBody>
      </p:sp>
      <p:sp>
        <p:nvSpPr>
          <p:cNvPr id="22" name="Стрелка: вниз 21">
            <a:extLst>
              <a:ext uri="{FF2B5EF4-FFF2-40B4-BE49-F238E27FC236}">
                <a16:creationId xmlns:a16="http://schemas.microsoft.com/office/drawing/2014/main" id="{6D938283-6B25-F6B7-EB32-10B504608C7E}"/>
              </a:ext>
            </a:extLst>
          </p:cNvPr>
          <p:cNvSpPr/>
          <p:nvPr/>
        </p:nvSpPr>
        <p:spPr>
          <a:xfrm>
            <a:off x="1623199" y="3084966"/>
            <a:ext cx="1759110" cy="6369600"/>
          </a:xfrm>
          <a:prstGeom prst="downArrow">
            <a:avLst/>
          </a:prstGeom>
          <a:solidFill>
            <a:srgbClr val="0000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692" tIns="75346" rIns="150692" bIns="75346" rtlCol="0" anchor="ctr"/>
          <a:lstStyle/>
          <a:p>
            <a:pPr algn="ctr" defTabSz="1506859"/>
            <a:endParaRPr lang="ru-RU" kern="0">
              <a:solidFill>
                <a:prstClr val="white"/>
              </a:solidFill>
            </a:endParaRPr>
          </a:p>
        </p:txBody>
      </p:sp>
      <p:sp>
        <p:nvSpPr>
          <p:cNvPr id="24" name="Стрелка: вниз 23">
            <a:extLst>
              <a:ext uri="{FF2B5EF4-FFF2-40B4-BE49-F238E27FC236}">
                <a16:creationId xmlns:a16="http://schemas.microsoft.com/office/drawing/2014/main" id="{CE6F13B5-FA38-675D-93AB-EFAA76C1BB93}"/>
              </a:ext>
            </a:extLst>
          </p:cNvPr>
          <p:cNvSpPr/>
          <p:nvPr/>
        </p:nvSpPr>
        <p:spPr>
          <a:xfrm>
            <a:off x="16306004" y="3084966"/>
            <a:ext cx="1759110" cy="6369600"/>
          </a:xfrm>
          <a:prstGeom prst="downArrow">
            <a:avLst/>
          </a:prstGeom>
          <a:solidFill>
            <a:srgbClr val="0000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692" tIns="75346" rIns="150692" bIns="75346" rtlCol="0" anchor="ctr"/>
          <a:lstStyle/>
          <a:p>
            <a:pPr algn="ctr" defTabSz="1506859"/>
            <a:endParaRPr lang="ru-RU" kern="0">
              <a:solidFill>
                <a:prstClr val="white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128E30-94C0-CB68-66F2-8EF1ADB15E5C}"/>
              </a:ext>
            </a:extLst>
          </p:cNvPr>
          <p:cNvSpPr txBox="1"/>
          <p:nvPr/>
        </p:nvSpPr>
        <p:spPr>
          <a:xfrm>
            <a:off x="1885282" y="9376105"/>
            <a:ext cx="4110015" cy="429242"/>
          </a:xfrm>
          <a:prstGeom prst="rect">
            <a:avLst/>
          </a:prstGeom>
          <a:noFill/>
        </p:spPr>
        <p:txBody>
          <a:bodyPr wrap="none" lIns="150692" tIns="75346" rIns="150692" bIns="75346" rtlCol="0">
            <a:spAutoFit/>
          </a:bodyPr>
          <a:lstStyle/>
          <a:p>
            <a:pPr defTabSz="1506859"/>
            <a:r>
              <a:rPr lang="ru-RU" kern="0" dirty="0">
                <a:solidFill>
                  <a:prstClr val="black"/>
                </a:solidFill>
                <a:latin typeface="Jost" pitchFamily="2" charset="-52"/>
                <a:ea typeface="Jost" pitchFamily="2" charset="-52"/>
              </a:rPr>
              <a:t>ИНФОРМАЛЬНОЕ ОБРАЗОВАНИЕ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0529064-7F1C-6B4D-D58A-43BCD207D80A}"/>
              </a:ext>
            </a:extLst>
          </p:cNvPr>
          <p:cNvSpPr txBox="1"/>
          <p:nvPr/>
        </p:nvSpPr>
        <p:spPr>
          <a:xfrm>
            <a:off x="13228870" y="9369675"/>
            <a:ext cx="3776591" cy="429242"/>
          </a:xfrm>
          <a:prstGeom prst="rect">
            <a:avLst/>
          </a:prstGeom>
          <a:noFill/>
        </p:spPr>
        <p:txBody>
          <a:bodyPr wrap="none" lIns="150692" tIns="75346" rIns="150692" bIns="75346" rtlCol="0">
            <a:spAutoFit/>
          </a:bodyPr>
          <a:lstStyle/>
          <a:p>
            <a:pPr defTabSz="1506859"/>
            <a:r>
              <a:rPr lang="ru-RU" kern="0" dirty="0">
                <a:solidFill>
                  <a:prstClr val="black"/>
                </a:solidFill>
                <a:latin typeface="Jost" pitchFamily="2" charset="-52"/>
                <a:ea typeface="Jost" pitchFamily="2" charset="-52"/>
              </a:rPr>
              <a:t>ФОРМАЛЬНОЕ ОБРАЗОВАНИЕ</a:t>
            </a:r>
          </a:p>
        </p:txBody>
      </p:sp>
      <p:sp>
        <p:nvSpPr>
          <p:cNvPr id="29" name="Стрелка: влево-вправо 28">
            <a:extLst>
              <a:ext uri="{FF2B5EF4-FFF2-40B4-BE49-F238E27FC236}">
                <a16:creationId xmlns:a16="http://schemas.microsoft.com/office/drawing/2014/main" id="{CB5E9B29-AEBB-3E93-E0B4-97C2C9AC3632}"/>
              </a:ext>
            </a:extLst>
          </p:cNvPr>
          <p:cNvSpPr/>
          <p:nvPr/>
        </p:nvSpPr>
        <p:spPr>
          <a:xfrm>
            <a:off x="7439715" y="9382054"/>
            <a:ext cx="4980687" cy="459942"/>
          </a:xfrm>
          <a:prstGeom prst="leftRightArrow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692" tIns="75346" rIns="150692" bIns="75346" rtlCol="0" anchor="ctr"/>
          <a:lstStyle/>
          <a:p>
            <a:pPr algn="ctr" defTabSz="1506859"/>
            <a:endParaRPr lang="ru-RU" kern="0">
              <a:solidFill>
                <a:prstClr val="white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7F3FD57-5A05-8FDE-9AA3-2B19B07C6234}"/>
              </a:ext>
            </a:extLst>
          </p:cNvPr>
          <p:cNvSpPr txBox="1"/>
          <p:nvPr/>
        </p:nvSpPr>
        <p:spPr>
          <a:xfrm>
            <a:off x="7439715" y="9261668"/>
            <a:ext cx="5352974" cy="558301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lIns="150692" tIns="75346" rIns="150692" bIns="75346" rtlCol="0">
            <a:spAutoFit/>
          </a:bodyPr>
          <a:lstStyle/>
          <a:p>
            <a:pPr defTabSz="1506859"/>
            <a:r>
              <a:rPr lang="ru-RU" sz="2600" b="1" kern="0" dirty="0">
                <a:solidFill>
                  <a:prstClr val="black">
                    <a:lumMod val="85000"/>
                    <a:lumOff val="15000"/>
                  </a:prstClr>
                </a:solidFill>
                <a:latin typeface="Jost" pitchFamily="2" charset="-52"/>
                <a:ea typeface="Jost" pitchFamily="2" charset="-52"/>
              </a:rPr>
              <a:t>Конвергенция или пропасть?</a:t>
            </a:r>
          </a:p>
        </p:txBody>
      </p:sp>
    </p:spTree>
    <p:extLst>
      <p:ext uri="{BB962C8B-B14F-4D97-AF65-F5344CB8AC3E}">
        <p14:creationId xmlns:p14="http://schemas.microsoft.com/office/powerpoint/2010/main" val="3613190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/>
          <p:nvPr/>
        </p:nvSpPr>
        <p:spPr bwMode="auto">
          <a:xfrm>
            <a:off x="10142381" y="1522426"/>
            <a:ext cx="4489393" cy="4489708"/>
          </a:xfrm>
          <a:custGeom>
            <a:avLst/>
            <a:gdLst>
              <a:gd name="T0" fmla="*/ 988 w 1715"/>
              <a:gd name="T1" fmla="*/ 1715 h 1715"/>
              <a:gd name="T2" fmla="*/ 0 w 1715"/>
              <a:gd name="T3" fmla="*/ 1715 h 1715"/>
              <a:gd name="T4" fmla="*/ 0 w 1715"/>
              <a:gd name="T5" fmla="*/ 727 h 1715"/>
              <a:gd name="T6" fmla="*/ 727 w 1715"/>
              <a:gd name="T7" fmla="*/ 0 h 1715"/>
              <a:gd name="T8" fmla="*/ 1715 w 1715"/>
              <a:gd name="T9" fmla="*/ 986 h 1715"/>
              <a:gd name="T10" fmla="*/ 988 w 1715"/>
              <a:gd name="T11" fmla="*/ 1715 h 17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15" h="1715" extrusionOk="0">
                <a:moveTo>
                  <a:pt x="988" y="1715"/>
                </a:moveTo>
                <a:lnTo>
                  <a:pt x="0" y="1715"/>
                </a:lnTo>
                <a:lnTo>
                  <a:pt x="0" y="727"/>
                </a:lnTo>
                <a:lnTo>
                  <a:pt x="727" y="0"/>
                </a:lnTo>
                <a:lnTo>
                  <a:pt x="1715" y="986"/>
                </a:lnTo>
                <a:lnTo>
                  <a:pt x="988" y="1715"/>
                </a:lnTo>
              </a:path>
            </a:pathLst>
          </a:custGeom>
          <a:noFill/>
          <a:ln>
            <a:noFill/>
          </a:ln>
        </p:spPr>
        <p:txBody>
          <a:bodyPr vert="horz" wrap="square" lIns="150705" tIns="75354" rIns="150705" bIns="75354" numCol="1" anchor="t" anchorCtr="0" compatLnSpc="1">
            <a:prstTxWarp prst="textNoShape">
              <a:avLst/>
            </a:prstTxWarp>
          </a:bodyPr>
          <a:lstStyle/>
          <a:p>
            <a:pPr defTabSz="1507071">
              <a:defRPr/>
            </a:pPr>
            <a:endParaRPr lang="zh-CN" altLang="en-US" kern="0">
              <a:solidFill>
                <a:prstClr val="black"/>
              </a:solidFill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5485445" y="6203240"/>
            <a:ext cx="4476304" cy="4474002"/>
          </a:xfrm>
          <a:custGeom>
            <a:avLst/>
            <a:gdLst>
              <a:gd name="T0" fmla="*/ 1710 w 1710"/>
              <a:gd name="T1" fmla="*/ 986 h 1709"/>
              <a:gd name="T2" fmla="*/ 1710 w 1710"/>
              <a:gd name="T3" fmla="*/ 0 h 1709"/>
              <a:gd name="T4" fmla="*/ 722 w 1710"/>
              <a:gd name="T5" fmla="*/ 0 h 1709"/>
              <a:gd name="T6" fmla="*/ 0 w 1710"/>
              <a:gd name="T7" fmla="*/ 722 h 1709"/>
              <a:gd name="T8" fmla="*/ 988 w 1710"/>
              <a:gd name="T9" fmla="*/ 1709 h 1709"/>
              <a:gd name="T10" fmla="*/ 1710 w 1710"/>
              <a:gd name="T11" fmla="*/ 986 h 17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10" h="1709" extrusionOk="0">
                <a:moveTo>
                  <a:pt x="1710" y="986"/>
                </a:moveTo>
                <a:lnTo>
                  <a:pt x="1710" y="0"/>
                </a:lnTo>
                <a:lnTo>
                  <a:pt x="722" y="0"/>
                </a:lnTo>
                <a:lnTo>
                  <a:pt x="0" y="722"/>
                </a:lnTo>
                <a:lnTo>
                  <a:pt x="988" y="1709"/>
                </a:lnTo>
                <a:lnTo>
                  <a:pt x="1710" y="986"/>
                </a:lnTo>
              </a:path>
            </a:pathLst>
          </a:custGeom>
          <a:noFill/>
          <a:ln>
            <a:noFill/>
          </a:ln>
        </p:spPr>
        <p:txBody>
          <a:bodyPr vert="horz" wrap="square" lIns="150705" tIns="75354" rIns="150705" bIns="75354" numCol="1" anchor="t" anchorCtr="0" compatLnSpc="1">
            <a:prstTxWarp prst="textNoShape">
              <a:avLst/>
            </a:prstTxWarp>
          </a:bodyPr>
          <a:lstStyle/>
          <a:p>
            <a:pPr defTabSz="1507071">
              <a:defRPr/>
            </a:pPr>
            <a:endParaRPr lang="zh-CN" altLang="en-US" kern="0">
              <a:solidFill>
                <a:prstClr val="black"/>
              </a:solidFill>
            </a:endParaRPr>
          </a:p>
        </p:txBody>
      </p:sp>
      <p:sp>
        <p:nvSpPr>
          <p:cNvPr id="7" name="Freeform 10"/>
          <p:cNvSpPr/>
          <p:nvPr/>
        </p:nvSpPr>
        <p:spPr bwMode="auto">
          <a:xfrm>
            <a:off x="10139749" y="6203240"/>
            <a:ext cx="4473688" cy="4474002"/>
          </a:xfrm>
          <a:custGeom>
            <a:avLst/>
            <a:gdLst>
              <a:gd name="T0" fmla="*/ 0 w 1709"/>
              <a:gd name="T1" fmla="*/ 986 h 1709"/>
              <a:gd name="T2" fmla="*/ 0 w 1709"/>
              <a:gd name="T3" fmla="*/ 0 h 1709"/>
              <a:gd name="T4" fmla="*/ 987 w 1709"/>
              <a:gd name="T5" fmla="*/ 0 h 1709"/>
              <a:gd name="T6" fmla="*/ 1709 w 1709"/>
              <a:gd name="T7" fmla="*/ 722 h 1709"/>
              <a:gd name="T8" fmla="*/ 721 w 1709"/>
              <a:gd name="T9" fmla="*/ 1709 h 1709"/>
              <a:gd name="T10" fmla="*/ 0 w 1709"/>
              <a:gd name="T11" fmla="*/ 986 h 17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09" h="1709" extrusionOk="0">
                <a:moveTo>
                  <a:pt x="0" y="986"/>
                </a:moveTo>
                <a:lnTo>
                  <a:pt x="0" y="0"/>
                </a:lnTo>
                <a:lnTo>
                  <a:pt x="987" y="0"/>
                </a:lnTo>
                <a:lnTo>
                  <a:pt x="1709" y="722"/>
                </a:lnTo>
                <a:lnTo>
                  <a:pt x="721" y="1709"/>
                </a:lnTo>
                <a:lnTo>
                  <a:pt x="0" y="986"/>
                </a:lnTo>
              </a:path>
            </a:pathLst>
          </a:custGeom>
          <a:noFill/>
          <a:ln>
            <a:noFill/>
          </a:ln>
        </p:spPr>
        <p:txBody>
          <a:bodyPr vert="horz" wrap="square" lIns="150705" tIns="75354" rIns="150705" bIns="75354" numCol="1" anchor="t" anchorCtr="0" compatLnSpc="1">
            <a:prstTxWarp prst="textNoShape">
              <a:avLst/>
            </a:prstTxWarp>
          </a:bodyPr>
          <a:lstStyle/>
          <a:p>
            <a:pPr defTabSz="1507071">
              <a:defRPr/>
            </a:pPr>
            <a:endParaRPr lang="zh-CN" altLang="en-US" kern="0">
              <a:solidFill>
                <a:prstClr val="black"/>
              </a:solidFill>
            </a:endParaRPr>
          </a:p>
        </p:txBody>
      </p:sp>
      <p:sp>
        <p:nvSpPr>
          <p:cNvPr id="9" name="Freeform 12"/>
          <p:cNvSpPr/>
          <p:nvPr/>
        </p:nvSpPr>
        <p:spPr bwMode="auto">
          <a:xfrm>
            <a:off x="5472366" y="1522426"/>
            <a:ext cx="4489393" cy="4489708"/>
          </a:xfrm>
          <a:custGeom>
            <a:avLst/>
            <a:gdLst>
              <a:gd name="T0" fmla="*/ 727 w 1715"/>
              <a:gd name="T1" fmla="*/ 1715 h 1715"/>
              <a:gd name="T2" fmla="*/ 1715 w 1715"/>
              <a:gd name="T3" fmla="*/ 1715 h 1715"/>
              <a:gd name="T4" fmla="*/ 1715 w 1715"/>
              <a:gd name="T5" fmla="*/ 727 h 1715"/>
              <a:gd name="T6" fmla="*/ 988 w 1715"/>
              <a:gd name="T7" fmla="*/ 0 h 1715"/>
              <a:gd name="T8" fmla="*/ 0 w 1715"/>
              <a:gd name="T9" fmla="*/ 986 h 1715"/>
              <a:gd name="T10" fmla="*/ 727 w 1715"/>
              <a:gd name="T11" fmla="*/ 1715 h 17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15" h="1715" extrusionOk="0">
                <a:moveTo>
                  <a:pt x="727" y="1715"/>
                </a:moveTo>
                <a:lnTo>
                  <a:pt x="1715" y="1715"/>
                </a:lnTo>
                <a:lnTo>
                  <a:pt x="1715" y="727"/>
                </a:lnTo>
                <a:lnTo>
                  <a:pt x="988" y="0"/>
                </a:lnTo>
                <a:lnTo>
                  <a:pt x="0" y="986"/>
                </a:lnTo>
                <a:lnTo>
                  <a:pt x="727" y="1715"/>
                </a:lnTo>
              </a:path>
            </a:pathLst>
          </a:custGeom>
          <a:noFill/>
          <a:ln>
            <a:noFill/>
          </a:ln>
        </p:spPr>
        <p:txBody>
          <a:bodyPr vert="horz" wrap="square" lIns="150705" tIns="75354" rIns="150705" bIns="75354" numCol="1" anchor="t" anchorCtr="0" compatLnSpc="1">
            <a:prstTxWarp prst="textNoShape">
              <a:avLst/>
            </a:prstTxWarp>
          </a:bodyPr>
          <a:lstStyle/>
          <a:p>
            <a:pPr defTabSz="1507071">
              <a:defRPr/>
            </a:pPr>
            <a:endParaRPr lang="zh-CN" altLang="en-US" kern="0">
              <a:solidFill>
                <a:prstClr val="black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 bwMode="auto">
          <a:xfrm>
            <a:off x="5634457" y="2201830"/>
            <a:ext cx="14105475" cy="8633190"/>
            <a:chOff x="2669976" y="1307834"/>
            <a:chExt cx="8771290" cy="5235174"/>
          </a:xfrm>
        </p:grpSpPr>
        <p:sp>
          <p:nvSpPr>
            <p:cNvPr id="61" name="Google Shape;66;p14"/>
            <p:cNvSpPr/>
            <p:nvPr/>
          </p:nvSpPr>
          <p:spPr bwMode="auto">
            <a:xfrm>
              <a:off x="2832144" y="1307834"/>
              <a:ext cx="8609122" cy="5235174"/>
            </a:xfrm>
            <a:prstGeom prst="roundRect">
              <a:avLst>
                <a:gd name="adj" fmla="val 27029"/>
              </a:avLst>
            </a:prstGeom>
            <a:solidFill>
              <a:srgbClr val="F8D047">
                <a:alpha val="43137"/>
              </a:srgbClr>
            </a:solidFill>
            <a:ln w="57150">
              <a:solidFill>
                <a:srgbClr val="F8D047"/>
              </a:solidFill>
              <a:prstDash val="sysDot"/>
            </a:ln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ctr" defTabSz="1507071">
                <a:defRPr/>
              </a:pPr>
              <a:endParaRPr lang="ru-RU" sz="2600" b="1" kern="0">
                <a:solidFill>
                  <a:srgbClr val="333333"/>
                </a:solidFill>
                <a:latin typeface="Jost"/>
                <a:ea typeface="Jost"/>
                <a:cs typeface="Jost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 bwMode="auto">
            <a:xfrm>
              <a:off x="2669976" y="1307834"/>
              <a:ext cx="8701598" cy="5013342"/>
              <a:chOff x="1747573" y="1384315"/>
              <a:chExt cx="8701598" cy="5013342"/>
            </a:xfrm>
          </p:grpSpPr>
          <p:grpSp>
            <p:nvGrpSpPr>
              <p:cNvPr id="12" name="Группа 11"/>
              <p:cNvGrpSpPr/>
              <p:nvPr/>
            </p:nvGrpSpPr>
            <p:grpSpPr bwMode="auto">
              <a:xfrm>
                <a:off x="1747573" y="1384315"/>
                <a:ext cx="8701598" cy="5013342"/>
                <a:chOff x="1518491" y="1015395"/>
                <a:chExt cx="9247695" cy="5503886"/>
              </a:xfrm>
            </p:grpSpPr>
            <p:sp>
              <p:nvSpPr>
                <p:cNvPr id="2" name="Freeform 5"/>
                <p:cNvSpPr/>
                <p:nvPr/>
              </p:nvSpPr>
              <p:spPr bwMode="auto">
                <a:xfrm>
                  <a:off x="6150770" y="1329203"/>
                  <a:ext cx="2645264" cy="2527902"/>
                </a:xfrm>
                <a:custGeom>
                  <a:avLst/>
                  <a:gdLst>
                    <a:gd name="T0" fmla="*/ 988 w 1715"/>
                    <a:gd name="T1" fmla="*/ 1715 h 1715"/>
                    <a:gd name="T2" fmla="*/ 0 w 1715"/>
                    <a:gd name="T3" fmla="*/ 1715 h 1715"/>
                    <a:gd name="T4" fmla="*/ 0 w 1715"/>
                    <a:gd name="T5" fmla="*/ 727 h 1715"/>
                    <a:gd name="T6" fmla="*/ 727 w 1715"/>
                    <a:gd name="T7" fmla="*/ 0 h 1715"/>
                    <a:gd name="T8" fmla="*/ 1715 w 1715"/>
                    <a:gd name="T9" fmla="*/ 986 h 1715"/>
                    <a:gd name="T10" fmla="*/ 988 w 1715"/>
                    <a:gd name="T11" fmla="*/ 1715 h 17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15" h="1715" extrusionOk="0">
                      <a:moveTo>
                        <a:pt x="988" y="1715"/>
                      </a:moveTo>
                      <a:lnTo>
                        <a:pt x="0" y="1715"/>
                      </a:lnTo>
                      <a:lnTo>
                        <a:pt x="0" y="727"/>
                      </a:lnTo>
                      <a:lnTo>
                        <a:pt x="727" y="0"/>
                      </a:lnTo>
                      <a:lnTo>
                        <a:pt x="1715" y="986"/>
                      </a:lnTo>
                      <a:lnTo>
                        <a:pt x="988" y="1715"/>
                      </a:lnTo>
                      <a:close/>
                    </a:path>
                  </a:pathLst>
                </a:custGeom>
                <a:solidFill>
                  <a:srgbClr val="74BC5B"/>
                </a:solidFill>
                <a:ln w="22225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507071">
                    <a:defRPr/>
                  </a:pPr>
                  <a:endParaRPr lang="zh-CN" altLang="en-US" ker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" name="Freeform 7"/>
                <p:cNvSpPr/>
                <p:nvPr/>
              </p:nvSpPr>
              <p:spPr bwMode="auto">
                <a:xfrm>
                  <a:off x="3326609" y="3900799"/>
                  <a:ext cx="2714625" cy="2573888"/>
                </a:xfrm>
                <a:custGeom>
                  <a:avLst/>
                  <a:gdLst>
                    <a:gd name="T0" fmla="*/ 1710 w 1710"/>
                    <a:gd name="T1" fmla="*/ 986 h 1709"/>
                    <a:gd name="T2" fmla="*/ 1710 w 1710"/>
                    <a:gd name="T3" fmla="*/ 0 h 1709"/>
                    <a:gd name="T4" fmla="*/ 722 w 1710"/>
                    <a:gd name="T5" fmla="*/ 0 h 1709"/>
                    <a:gd name="T6" fmla="*/ 0 w 1710"/>
                    <a:gd name="T7" fmla="*/ 722 h 1709"/>
                    <a:gd name="T8" fmla="*/ 988 w 1710"/>
                    <a:gd name="T9" fmla="*/ 1709 h 1709"/>
                    <a:gd name="T10" fmla="*/ 1710 w 1710"/>
                    <a:gd name="T11" fmla="*/ 986 h 17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10" h="1709" extrusionOk="0">
                      <a:moveTo>
                        <a:pt x="1710" y="986"/>
                      </a:moveTo>
                      <a:lnTo>
                        <a:pt x="1710" y="0"/>
                      </a:lnTo>
                      <a:lnTo>
                        <a:pt x="722" y="0"/>
                      </a:lnTo>
                      <a:lnTo>
                        <a:pt x="0" y="722"/>
                      </a:lnTo>
                      <a:lnTo>
                        <a:pt x="988" y="1709"/>
                      </a:lnTo>
                      <a:lnTo>
                        <a:pt x="1710" y="986"/>
                      </a:lnTo>
                      <a:close/>
                    </a:path>
                  </a:pathLst>
                </a:custGeom>
                <a:solidFill>
                  <a:srgbClr val="F8D047"/>
                </a:solidFill>
                <a:ln w="22225">
                  <a:solidFill>
                    <a:srgbClr val="F8D04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507071">
                    <a:defRPr/>
                  </a:pPr>
                  <a:endParaRPr lang="zh-CN" altLang="en-US" ker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" name="Freeform 9"/>
                <p:cNvSpPr/>
                <p:nvPr/>
              </p:nvSpPr>
              <p:spPr bwMode="auto">
                <a:xfrm>
                  <a:off x="6149182" y="3934312"/>
                  <a:ext cx="2697997" cy="2540374"/>
                </a:xfrm>
                <a:custGeom>
                  <a:avLst/>
                  <a:gdLst>
                    <a:gd name="T0" fmla="*/ 0 w 1709"/>
                    <a:gd name="T1" fmla="*/ 986 h 1709"/>
                    <a:gd name="T2" fmla="*/ 0 w 1709"/>
                    <a:gd name="T3" fmla="*/ 0 h 1709"/>
                    <a:gd name="T4" fmla="*/ 987 w 1709"/>
                    <a:gd name="T5" fmla="*/ 0 h 1709"/>
                    <a:gd name="T6" fmla="*/ 1709 w 1709"/>
                    <a:gd name="T7" fmla="*/ 722 h 1709"/>
                    <a:gd name="T8" fmla="*/ 721 w 1709"/>
                    <a:gd name="T9" fmla="*/ 1709 h 1709"/>
                    <a:gd name="T10" fmla="*/ 0 w 1709"/>
                    <a:gd name="T11" fmla="*/ 986 h 17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09" h="1709" extrusionOk="0">
                      <a:moveTo>
                        <a:pt x="0" y="986"/>
                      </a:moveTo>
                      <a:lnTo>
                        <a:pt x="0" y="0"/>
                      </a:lnTo>
                      <a:lnTo>
                        <a:pt x="987" y="0"/>
                      </a:lnTo>
                      <a:lnTo>
                        <a:pt x="1709" y="722"/>
                      </a:lnTo>
                      <a:lnTo>
                        <a:pt x="721" y="1709"/>
                      </a:lnTo>
                      <a:lnTo>
                        <a:pt x="0" y="986"/>
                      </a:lnTo>
                      <a:close/>
                    </a:path>
                  </a:pathLst>
                </a:custGeom>
                <a:solidFill>
                  <a:srgbClr val="89D4FB"/>
                </a:solidFill>
                <a:ln w="222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507071">
                    <a:defRPr/>
                  </a:pPr>
                  <a:endParaRPr lang="zh-CN" altLang="en-US" ker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" name="Freeform 11"/>
                <p:cNvSpPr/>
                <p:nvPr/>
              </p:nvSpPr>
              <p:spPr bwMode="auto">
                <a:xfrm>
                  <a:off x="3318669" y="1297495"/>
                  <a:ext cx="2722563" cy="2527902"/>
                </a:xfrm>
                <a:custGeom>
                  <a:avLst/>
                  <a:gdLst>
                    <a:gd name="T0" fmla="*/ 727 w 1715"/>
                    <a:gd name="T1" fmla="*/ 1715 h 1715"/>
                    <a:gd name="T2" fmla="*/ 1715 w 1715"/>
                    <a:gd name="T3" fmla="*/ 1715 h 1715"/>
                    <a:gd name="T4" fmla="*/ 1715 w 1715"/>
                    <a:gd name="T5" fmla="*/ 727 h 1715"/>
                    <a:gd name="T6" fmla="*/ 988 w 1715"/>
                    <a:gd name="T7" fmla="*/ 0 h 1715"/>
                    <a:gd name="T8" fmla="*/ 0 w 1715"/>
                    <a:gd name="T9" fmla="*/ 986 h 1715"/>
                    <a:gd name="T10" fmla="*/ 727 w 1715"/>
                    <a:gd name="T11" fmla="*/ 1715 h 17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15" h="1715" extrusionOk="0">
                      <a:moveTo>
                        <a:pt x="727" y="1715"/>
                      </a:moveTo>
                      <a:lnTo>
                        <a:pt x="1715" y="1715"/>
                      </a:lnTo>
                      <a:lnTo>
                        <a:pt x="1715" y="727"/>
                      </a:lnTo>
                      <a:lnTo>
                        <a:pt x="988" y="0"/>
                      </a:lnTo>
                      <a:lnTo>
                        <a:pt x="0" y="986"/>
                      </a:lnTo>
                      <a:lnTo>
                        <a:pt x="727" y="1715"/>
                      </a:lnTo>
                      <a:close/>
                    </a:path>
                  </a:pathLst>
                </a:custGeom>
                <a:solidFill>
                  <a:srgbClr val="474EF8"/>
                </a:solidFill>
                <a:ln w="222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507071">
                    <a:defRPr/>
                  </a:pPr>
                  <a:endParaRPr lang="zh-CN" altLang="en-US" ker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" name="Oval 17"/>
                <p:cNvSpPr>
                  <a:spLocks noChangeArrowheads="1"/>
                </p:cNvSpPr>
                <p:nvPr/>
              </p:nvSpPr>
              <p:spPr bwMode="auto">
                <a:xfrm>
                  <a:off x="4931571" y="2534513"/>
                  <a:ext cx="2328863" cy="2328863"/>
                </a:xfrm>
                <a:prstGeom prst="ellipse">
                  <a:avLst/>
                </a:prstGeom>
                <a:gradFill>
                  <a:gsLst>
                    <a:gs pos="0">
                      <a:srgbClr val="D9D9DA"/>
                    </a:gs>
                    <a:gs pos="100000">
                      <a:srgbClr val="FFFFFF">
                        <a:lumMod val="100000"/>
                      </a:srgbClr>
                    </a:gs>
                  </a:gsLst>
                  <a:lin ang="2700000" scaled="1"/>
                </a:gradFill>
                <a:ln w="19050">
                  <a:gradFill>
                    <a:gsLst>
                      <a:gs pos="0">
                        <a:srgbClr val="D9D9DA"/>
                      </a:gs>
                      <a:gs pos="100000">
                        <a:srgbClr val="FFFFFF"/>
                      </a:gs>
                    </a:gsLst>
                    <a:lin ang="13500000" scaled="1"/>
                  </a:gradFill>
                </a:ln>
                <a:effectLst>
                  <a:outerShdw blurRad="203200" dist="114300" dir="2700000" algn="tl" rotWithShape="0">
                    <a:prstClr val="black">
                      <a:alpha val="32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507071">
                    <a:defRPr/>
                  </a:pPr>
                  <a:endParaRPr lang="zh-CN" altLang="en-US" ker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" name="TextBox 87"/>
                <p:cNvSpPr txBox="1"/>
                <p:nvPr/>
              </p:nvSpPr>
              <p:spPr bwMode="auto">
                <a:xfrm>
                  <a:off x="5428190" y="2749971"/>
                  <a:ext cx="1335622" cy="845626"/>
                </a:xfrm>
                <a:prstGeom prst="rect">
                  <a:avLst/>
                </a:prstGeom>
                <a:noFill/>
              </p:spPr>
              <p:txBody>
                <a:bodyPr wrap="none" rtlCol="0">
                  <a:prstTxWarp prst="textArchUp">
                    <a:avLst>
                      <a:gd name="adj" fmla="val 10800000"/>
                    </a:avLst>
                  </a:prstTxWarp>
                  <a:spAutoFit/>
                </a:bodyPr>
                <a:lstStyle/>
                <a:p>
                  <a:pPr algn="ctr" defTabSz="1507071">
                    <a:defRPr/>
                  </a:pPr>
                  <a:r>
                    <a:rPr lang="ru-RU" b="1" kern="0">
                      <a:solidFill>
                        <a:prstClr val="black"/>
                      </a:solidFill>
                      <a:latin typeface="Jost"/>
                      <a:ea typeface="Jost"/>
                    </a:rPr>
                    <a:t>Личностная</a:t>
                  </a:r>
                  <a:endParaRPr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9" name="TextBox 88"/>
                <p:cNvSpPr txBox="1"/>
                <p:nvPr/>
              </p:nvSpPr>
              <p:spPr bwMode="auto">
                <a:xfrm>
                  <a:off x="5076677" y="3102767"/>
                  <a:ext cx="2013180" cy="16379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prstTxWarp prst="textArchDown">
                    <a:avLst>
                      <a:gd name="adj" fmla="val 0"/>
                    </a:avLst>
                  </a:prstTxWarp>
                  <a:spAutoFit/>
                </a:bodyPr>
                <a:lstStyle/>
                <a:p>
                  <a:pPr algn="ctr" defTabSz="1507071">
                    <a:defRPr/>
                  </a:pPr>
                  <a:r>
                    <a:rPr lang="ru-RU" b="1" kern="0">
                      <a:solidFill>
                        <a:prstClr val="black"/>
                      </a:solidFill>
                      <a:latin typeface="Jost"/>
                      <a:ea typeface="Jost"/>
                    </a:rPr>
                    <a:t>центрированность</a:t>
                  </a:r>
                </a:p>
              </p:txBody>
            </p:sp>
            <p:pic>
              <p:nvPicPr>
                <p:cNvPr id="90" name="Рисунок 89" descr="Город со сплошной заливкой"/>
                <p:cNvPicPr>
                  <a:picLocks noChangeAspect="1"/>
                </p:cNvPicPr>
                <p:nvPr/>
              </p:nvPicPr>
              <p:blipFill>
                <a:blip r:embed="rId2"/>
                <a:stretch/>
              </p:blipFill>
              <p:spPr bwMode="auto">
                <a:xfrm>
                  <a:off x="6890192" y="1637376"/>
                  <a:ext cx="756000" cy="756000"/>
                </a:xfrm>
                <a:prstGeom prst="rect">
                  <a:avLst/>
                </a:prstGeom>
              </p:spPr>
            </p:pic>
            <p:sp>
              <p:nvSpPr>
                <p:cNvPr id="91" name="TextBox 90"/>
                <p:cNvSpPr txBox="1"/>
                <p:nvPr/>
              </p:nvSpPr>
              <p:spPr bwMode="auto">
                <a:xfrm>
                  <a:off x="7012237" y="2474090"/>
                  <a:ext cx="1770987" cy="2458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507071">
                    <a:defRPr/>
                  </a:pPr>
                  <a:r>
                    <a:rPr lang="ru-RU" kern="0">
                      <a:solidFill>
                        <a:srgbClr val="E7E6E6"/>
                      </a:solidFill>
                      <a:latin typeface="Jost"/>
                      <a:ea typeface="Jost"/>
                      <a:cs typeface="Open Sans Condensed"/>
                    </a:rPr>
                    <a:t>Контекстный подход</a:t>
                  </a:r>
                  <a:endParaRPr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" name="TextBox 92"/>
                <p:cNvSpPr txBox="1"/>
                <p:nvPr/>
              </p:nvSpPr>
              <p:spPr bwMode="auto">
                <a:xfrm>
                  <a:off x="6211774" y="4758047"/>
                  <a:ext cx="2404825" cy="4302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507071">
                    <a:defRPr/>
                  </a:pPr>
                  <a:r>
                    <a:rPr lang="ru-RU" kern="0" dirty="0">
                      <a:solidFill>
                        <a:srgbClr val="333333"/>
                      </a:solidFill>
                      <a:latin typeface="Jost"/>
                      <a:ea typeface="Jost"/>
                      <a:cs typeface="Open Sans Condensed"/>
                    </a:rPr>
                    <a:t>Меж- и транс-</a:t>
                  </a:r>
                  <a:r>
                    <a:rPr lang="ru-RU" kern="0" dirty="0" err="1">
                      <a:solidFill>
                        <a:srgbClr val="333333"/>
                      </a:solidFill>
                      <a:latin typeface="Jost"/>
                      <a:ea typeface="Jost"/>
                      <a:cs typeface="Open Sans Condensed"/>
                    </a:rPr>
                    <a:t>дисциплинарность</a:t>
                  </a:r>
                  <a:endParaRPr lang="ru-RU" kern="0" dirty="0">
                    <a:solidFill>
                      <a:srgbClr val="333333"/>
                    </a:solidFill>
                    <a:latin typeface="Jost"/>
                    <a:ea typeface="Jost"/>
                    <a:cs typeface="Open Sans Condensed"/>
                  </a:endParaRPr>
                </a:p>
              </p:txBody>
            </p:sp>
            <p:sp>
              <p:nvSpPr>
                <p:cNvPr id="94" name="TextBox 93"/>
                <p:cNvSpPr txBox="1"/>
                <p:nvPr/>
              </p:nvSpPr>
              <p:spPr bwMode="auto">
                <a:xfrm>
                  <a:off x="3673737" y="2433942"/>
                  <a:ext cx="1836722" cy="2458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507071">
                    <a:defRPr/>
                  </a:pPr>
                  <a:r>
                    <a:rPr lang="ru-RU" kern="0">
                      <a:solidFill>
                        <a:srgbClr val="E7E6E6"/>
                      </a:solidFill>
                      <a:latin typeface="Jost"/>
                      <a:ea typeface="Jost"/>
                      <a:cs typeface="Open Sans Condensed"/>
                    </a:rPr>
                    <a:t>Субъектность</a:t>
                  </a:r>
                  <a:endParaRPr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" name="TextBox 94"/>
                <p:cNvSpPr txBox="1"/>
                <p:nvPr/>
              </p:nvSpPr>
              <p:spPr bwMode="auto">
                <a:xfrm>
                  <a:off x="3218661" y="4597986"/>
                  <a:ext cx="2516888" cy="4302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defTabSz="1507071">
                    <a:defRPr/>
                  </a:pPr>
                  <a:r>
                    <a:rPr lang="ru-RU" kern="0" dirty="0">
                      <a:solidFill>
                        <a:srgbClr val="333333"/>
                      </a:solidFill>
                      <a:latin typeface="Jost"/>
                      <a:ea typeface="Jost"/>
                      <a:cs typeface="Open Sans Condensed"/>
                    </a:rPr>
                    <a:t>Ценностно-смысловая ориентация</a:t>
                  </a:r>
                  <a:endParaRPr kern="0" dirty="0">
                    <a:solidFill>
                      <a:prstClr val="black"/>
                    </a:solidFill>
                  </a:endParaRPr>
                </a:p>
              </p:txBody>
            </p:sp>
            <p:pic>
              <p:nvPicPr>
                <p:cNvPr id="102" name="Рисунок 101" descr="Пользовательская сеть со сплошной заливкой"/>
                <p:cNvPicPr>
                  <a:picLocks noChangeAspect="1"/>
                </p:cNvPicPr>
                <p:nvPr/>
              </p:nvPicPr>
              <p:blipFill>
                <a:blip r:embed="rId3"/>
                <a:stretch/>
              </p:blipFill>
              <p:spPr bwMode="auto">
                <a:xfrm>
                  <a:off x="4475844" y="1529667"/>
                  <a:ext cx="792000" cy="792000"/>
                </a:xfrm>
                <a:prstGeom prst="rect">
                  <a:avLst/>
                </a:prstGeom>
              </p:spPr>
            </p:pic>
            <p:pic>
              <p:nvPicPr>
                <p:cNvPr id="104" name="Рисунок 103" descr="Дом1 со сплошной заливкой"/>
                <p:cNvPicPr>
                  <a:picLocks noChangeAspect="1"/>
                </p:cNvPicPr>
                <p:nvPr/>
              </p:nvPicPr>
              <p:blipFill>
                <a:blip r:embed="rId4"/>
                <a:stretch/>
              </p:blipFill>
              <p:spPr bwMode="auto">
                <a:xfrm>
                  <a:off x="4511845" y="5411157"/>
                  <a:ext cx="756000" cy="756000"/>
                </a:xfrm>
                <a:prstGeom prst="rect">
                  <a:avLst/>
                </a:prstGeom>
              </p:spPr>
            </p:pic>
            <p:pic>
              <p:nvPicPr>
                <p:cNvPr id="106" name="Рисунок 105" descr="Фрагменты головоломки со сплошной заливкой"/>
                <p:cNvPicPr>
                  <a:picLocks noChangeAspect="1"/>
                </p:cNvPicPr>
                <p:nvPr/>
              </p:nvPicPr>
              <p:blipFill>
                <a:blip r:embed="rId5"/>
                <a:stretch/>
              </p:blipFill>
              <p:spPr bwMode="auto">
                <a:xfrm>
                  <a:off x="6924612" y="5411157"/>
                  <a:ext cx="756000" cy="756000"/>
                </a:xfrm>
                <a:prstGeom prst="rect">
                  <a:avLst/>
                </a:prstGeom>
              </p:spPr>
            </p:pic>
            <p:grpSp>
              <p:nvGrpSpPr>
                <p:cNvPr id="18" name="Группа 17"/>
                <p:cNvGrpSpPr/>
                <p:nvPr/>
              </p:nvGrpSpPr>
              <p:grpSpPr bwMode="auto">
                <a:xfrm>
                  <a:off x="2957581" y="2997569"/>
                  <a:ext cx="1334023" cy="1221018"/>
                  <a:chOff x="1796765" y="2670654"/>
                  <a:chExt cx="1334023" cy="1221018"/>
                </a:xfrm>
              </p:grpSpPr>
              <p:pic>
                <p:nvPicPr>
                  <p:cNvPr id="28" name="Рисунок 27" descr="Семья с девочкой контур"/>
                  <p:cNvPicPr>
                    <a:picLocks noChangeAspect="1"/>
                  </p:cNvPicPr>
                  <p:nvPr/>
                </p:nvPicPr>
                <p:blipFill>
                  <a:blip r:embed="rId6"/>
                  <a:stretch/>
                </p:blipFill>
                <p:spPr bwMode="auto">
                  <a:xfrm>
                    <a:off x="2033938" y="2670654"/>
                    <a:ext cx="914400" cy="914400"/>
                  </a:xfrm>
                  <a:prstGeom prst="rect">
                    <a:avLst/>
                  </a:prstGeom>
                </p:spPr>
              </p:pic>
              <p:sp>
                <p:nvSpPr>
                  <p:cNvPr id="17" name="TextBox 16"/>
                  <p:cNvSpPr txBox="1"/>
                  <p:nvPr/>
                </p:nvSpPr>
                <p:spPr bwMode="auto">
                  <a:xfrm>
                    <a:off x="1796765" y="3563835"/>
                    <a:ext cx="1334023" cy="32783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1507071">
                      <a:defRPr/>
                    </a:pPr>
                    <a:r>
                      <a:rPr lang="ru-RU" sz="2600" b="1" kern="0">
                        <a:solidFill>
                          <a:srgbClr val="333333"/>
                        </a:solidFill>
                        <a:latin typeface="Jost"/>
                        <a:ea typeface="Jost"/>
                      </a:rPr>
                      <a:t>СЕМЬЯ</a:t>
                    </a:r>
                    <a:endParaRPr lang="ru-RU" b="1" kern="0">
                      <a:solidFill>
                        <a:srgbClr val="333333"/>
                      </a:solidFill>
                      <a:latin typeface="Jost"/>
                      <a:ea typeface="Jost"/>
                    </a:endParaRPr>
                  </a:p>
                </p:txBody>
              </p:sp>
            </p:grpSp>
            <p:grpSp>
              <p:nvGrpSpPr>
                <p:cNvPr id="19" name="Группа 18"/>
                <p:cNvGrpSpPr/>
                <p:nvPr/>
              </p:nvGrpSpPr>
              <p:grpSpPr bwMode="auto">
                <a:xfrm>
                  <a:off x="7745639" y="2986399"/>
                  <a:ext cx="1478150" cy="1173744"/>
                  <a:chOff x="2170047" y="3263838"/>
                  <a:chExt cx="1478150" cy="1173744"/>
                </a:xfrm>
              </p:grpSpPr>
              <p:pic>
                <p:nvPicPr>
                  <p:cNvPr id="35" name="Рисунок 34" descr="Школа контур"/>
                  <p:cNvPicPr>
                    <a:picLocks noChangeAspect="1"/>
                  </p:cNvPicPr>
                  <p:nvPr/>
                </p:nvPicPr>
                <p:blipFill>
                  <a:blip r:embed="rId7"/>
                  <a:stretch/>
                </p:blipFill>
                <p:spPr bwMode="auto">
                  <a:xfrm>
                    <a:off x="2472524" y="3263838"/>
                    <a:ext cx="914400" cy="914400"/>
                  </a:xfrm>
                  <a:prstGeom prst="rect">
                    <a:avLst/>
                  </a:prstGeom>
                </p:spPr>
              </p:pic>
              <p:sp>
                <p:nvSpPr>
                  <p:cNvPr id="36" name="TextBox 35"/>
                  <p:cNvSpPr txBox="1"/>
                  <p:nvPr/>
                </p:nvSpPr>
                <p:spPr bwMode="auto">
                  <a:xfrm>
                    <a:off x="2170047" y="4109745"/>
                    <a:ext cx="1478150" cy="32783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1507071">
                      <a:defRPr/>
                    </a:pPr>
                    <a:r>
                      <a:rPr lang="ru-RU" sz="2600" b="1" kern="0">
                        <a:solidFill>
                          <a:srgbClr val="333333"/>
                        </a:solidFill>
                        <a:latin typeface="Jost"/>
                        <a:ea typeface="Jost"/>
                      </a:rPr>
                      <a:t>ШКОЛА</a:t>
                    </a:r>
                    <a:endParaRPr kern="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2" name="Группа 21"/>
                <p:cNvGrpSpPr/>
                <p:nvPr/>
              </p:nvGrpSpPr>
              <p:grpSpPr bwMode="auto">
                <a:xfrm>
                  <a:off x="2084682" y="5098858"/>
                  <a:ext cx="2038810" cy="1420423"/>
                  <a:chOff x="1646826" y="4445682"/>
                  <a:chExt cx="2038810" cy="1420423"/>
                </a:xfrm>
              </p:grpSpPr>
              <p:pic>
                <p:nvPicPr>
                  <p:cNvPr id="21" name="Рисунок 20" descr="Снимки Polaroid контур"/>
                  <p:cNvPicPr>
                    <a:picLocks noChangeAspect="1"/>
                  </p:cNvPicPr>
                  <p:nvPr/>
                </p:nvPicPr>
                <p:blipFill>
                  <a:blip r:embed="rId8"/>
                  <a:stretch/>
                </p:blipFill>
                <p:spPr bwMode="auto">
                  <a:xfrm>
                    <a:off x="2086554" y="4445682"/>
                    <a:ext cx="914400" cy="914400"/>
                  </a:xfrm>
                  <a:prstGeom prst="rect">
                    <a:avLst/>
                  </a:prstGeom>
                </p:spPr>
              </p:pic>
              <p:sp>
                <p:nvSpPr>
                  <p:cNvPr id="40" name="TextBox 39"/>
                  <p:cNvSpPr txBox="1"/>
                  <p:nvPr/>
                </p:nvSpPr>
                <p:spPr bwMode="auto">
                  <a:xfrm>
                    <a:off x="1646826" y="5333370"/>
                    <a:ext cx="2038810" cy="53273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1507071">
                      <a:defRPr/>
                    </a:pPr>
                    <a:r>
                      <a:rPr lang="ru-RU" sz="2300" kern="0">
                        <a:solidFill>
                          <a:srgbClr val="333333"/>
                        </a:solidFill>
                        <a:latin typeface="Jost"/>
                        <a:ea typeface="Jost"/>
                      </a:rPr>
                      <a:t>Другое близкое окружение</a:t>
                    </a:r>
                    <a:endParaRPr kern="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39" name="Группа 38"/>
                <p:cNvGrpSpPr/>
                <p:nvPr/>
              </p:nvGrpSpPr>
              <p:grpSpPr bwMode="auto">
                <a:xfrm>
                  <a:off x="1518491" y="2954932"/>
                  <a:ext cx="1822396" cy="1600481"/>
                  <a:chOff x="9798347" y="2015720"/>
                  <a:chExt cx="1822396" cy="1600481"/>
                </a:xfrm>
              </p:grpSpPr>
              <p:pic>
                <p:nvPicPr>
                  <p:cNvPr id="42" name="Рисунок 41" descr="Remote work контур"/>
                  <p:cNvPicPr>
                    <a:picLocks noChangeAspect="1"/>
                  </p:cNvPicPr>
                  <p:nvPr/>
                </p:nvPicPr>
                <p:blipFill>
                  <a:blip r:embed="rId9"/>
                  <a:stretch/>
                </p:blipFill>
                <p:spPr bwMode="auto">
                  <a:xfrm>
                    <a:off x="10265030" y="2015720"/>
                    <a:ext cx="914400" cy="914400"/>
                  </a:xfrm>
                  <a:prstGeom prst="rect">
                    <a:avLst/>
                  </a:prstGeom>
                </p:spPr>
              </p:pic>
              <p:sp>
                <p:nvSpPr>
                  <p:cNvPr id="43" name="TextBox 57"/>
                  <p:cNvSpPr txBox="1"/>
                  <p:nvPr/>
                </p:nvSpPr>
                <p:spPr bwMode="auto">
                  <a:xfrm>
                    <a:off x="9798347" y="2847834"/>
                    <a:ext cx="1822396" cy="76836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>
                    <a:defPPr>
                      <a:defRPr lang="en-US"/>
                    </a:defPPr>
                    <a:lvl1pPr marL="0" algn="l" defTabSz="914400">
                      <a:defRPr sz="1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>
                      <a:defRPr sz="1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>
                      <a:defRPr sz="1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>
                      <a:defRPr sz="1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>
                      <a:defRPr sz="1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>
                      <a:defRPr sz="1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>
                      <a:defRPr sz="1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>
                      <a:defRPr sz="1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>
                      <a:defRPr sz="1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753524">
                      <a:defRPr/>
                    </a:pPr>
                    <a:r>
                      <a:rPr lang="ru-RU" sz="2300" kern="0">
                        <a:solidFill>
                          <a:srgbClr val="333333"/>
                        </a:solidFill>
                        <a:latin typeface="Jost"/>
                        <a:ea typeface="Jost"/>
                      </a:rPr>
                      <a:t>Региональные (муниципальные)  органы УО </a:t>
                    </a:r>
                    <a:endParaRPr kern="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38" name="Группа 37"/>
                <p:cNvGrpSpPr/>
                <p:nvPr/>
              </p:nvGrpSpPr>
              <p:grpSpPr bwMode="auto">
                <a:xfrm>
                  <a:off x="8727375" y="3163570"/>
                  <a:ext cx="2038811" cy="1331302"/>
                  <a:chOff x="-1206753" y="3192068"/>
                  <a:chExt cx="2038811" cy="1331302"/>
                </a:xfrm>
              </p:grpSpPr>
              <p:pic>
                <p:nvPicPr>
                  <p:cNvPr id="26" name="Рисунок 25" descr="Изображение выглядит как текст&#10;&#10;Автоматически созданное описание"/>
                  <p:cNvPicPr>
                    <a:picLocks noChangeAspect="1"/>
                  </p:cNvPicPr>
                  <p:nvPr/>
                </p:nvPicPr>
                <p:blipFill>
                  <a:blip r:embed="rId10">
                    <a:duotone>
                      <a:prstClr val="black"/>
                      <a:schemeClr val="tx2">
                        <a:tint val="45000"/>
                        <a:satMod val="400000"/>
                      </a:schemeClr>
                    </a:duotone>
                  </a:blip>
                  <a:stretch/>
                </p:blipFill>
                <p:spPr bwMode="auto">
                  <a:xfrm>
                    <a:off x="-745025" y="3192068"/>
                    <a:ext cx="1147735" cy="647219"/>
                  </a:xfrm>
                  <a:prstGeom prst="rect">
                    <a:avLst/>
                  </a:prstGeom>
                </p:spPr>
              </p:pic>
              <p:sp>
                <p:nvSpPr>
                  <p:cNvPr id="51" name="TextBox 50"/>
                  <p:cNvSpPr txBox="1"/>
                  <p:nvPr/>
                </p:nvSpPr>
                <p:spPr bwMode="auto">
                  <a:xfrm>
                    <a:off x="-1206753" y="3847207"/>
                    <a:ext cx="2038811" cy="67616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1507071">
                      <a:defRPr/>
                    </a:pPr>
                    <a:r>
                      <a:rPr lang="ru-RU" sz="2000" kern="0">
                        <a:solidFill>
                          <a:srgbClr val="333333"/>
                        </a:solidFill>
                        <a:latin typeface="Jost"/>
                        <a:ea typeface="Jost"/>
                      </a:rPr>
                      <a:t>Организации профессионального образования</a:t>
                    </a:r>
                    <a:endParaRPr kern="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48" name="Группа 47"/>
                <p:cNvGrpSpPr/>
                <p:nvPr/>
              </p:nvGrpSpPr>
              <p:grpSpPr bwMode="auto">
                <a:xfrm>
                  <a:off x="1799571" y="1015395"/>
                  <a:ext cx="2186957" cy="1403501"/>
                  <a:chOff x="7932607" y="2541324"/>
                  <a:chExt cx="2186957" cy="1403501"/>
                </a:xfrm>
              </p:grpSpPr>
              <p:sp>
                <p:nvSpPr>
                  <p:cNvPr id="44" name="TextBox 58"/>
                  <p:cNvSpPr txBox="1"/>
                  <p:nvPr/>
                </p:nvSpPr>
                <p:spPr bwMode="auto">
                  <a:xfrm>
                    <a:off x="7932607" y="3412091"/>
                    <a:ext cx="2186957" cy="53273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>
                    <a:defPPr>
                      <a:defRPr lang="en-US"/>
                    </a:defPPr>
                    <a:lvl1pPr marL="0" algn="l" defTabSz="914400">
                      <a:defRPr sz="1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>
                      <a:defRPr sz="1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>
                      <a:defRPr sz="1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>
                      <a:defRPr sz="1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>
                      <a:defRPr sz="1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>
                      <a:defRPr sz="1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>
                      <a:defRPr sz="1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>
                      <a:defRPr sz="1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>
                      <a:defRPr sz="1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753524">
                      <a:defRPr/>
                    </a:pPr>
                    <a:r>
                      <a:rPr lang="ru-RU" sz="2300" kern="0">
                        <a:solidFill>
                          <a:prstClr val="black"/>
                        </a:solidFill>
                        <a:latin typeface="Jost"/>
                        <a:ea typeface="Jost"/>
                      </a:rPr>
                      <a:t>Местная  инфраструктура</a:t>
                    </a:r>
                    <a:endParaRPr kern="0">
                      <a:solidFill>
                        <a:prstClr val="black"/>
                      </a:solidFill>
                    </a:endParaRPr>
                  </a:p>
                </p:txBody>
              </p:sp>
              <p:pic>
                <p:nvPicPr>
                  <p:cNvPr id="29" name="Рисунок 28" descr="Пейзаж парка контур"/>
                  <p:cNvPicPr>
                    <a:picLocks noChangeAspect="1"/>
                  </p:cNvPicPr>
                  <p:nvPr/>
                </p:nvPicPr>
                <p:blipFill>
                  <a:blip r:embed="rId11"/>
                  <a:stretch/>
                </p:blipFill>
                <p:spPr bwMode="auto">
                  <a:xfrm>
                    <a:off x="8624794" y="2541324"/>
                    <a:ext cx="914400" cy="914399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0" name="Группа 49"/>
                <p:cNvGrpSpPr/>
                <p:nvPr/>
              </p:nvGrpSpPr>
              <p:grpSpPr bwMode="auto">
                <a:xfrm>
                  <a:off x="8565105" y="1120265"/>
                  <a:ext cx="1914962" cy="1431207"/>
                  <a:chOff x="9915849" y="2874719"/>
                  <a:chExt cx="1914962" cy="1431207"/>
                </a:xfrm>
              </p:grpSpPr>
              <p:sp>
                <p:nvSpPr>
                  <p:cNvPr id="45" name="TextBox 56"/>
                  <p:cNvSpPr txBox="1"/>
                  <p:nvPr/>
                </p:nvSpPr>
                <p:spPr bwMode="auto">
                  <a:xfrm>
                    <a:off x="9915849" y="3773192"/>
                    <a:ext cx="1914962" cy="53273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>
                    <a:defPPr>
                      <a:defRPr lang="en-US"/>
                    </a:defPPr>
                    <a:lvl1pPr marL="0" algn="l" defTabSz="914400">
                      <a:defRPr sz="1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>
                      <a:defRPr sz="1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>
                      <a:defRPr sz="1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>
                      <a:defRPr sz="1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>
                      <a:defRPr sz="1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>
                      <a:defRPr sz="1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>
                      <a:defRPr sz="1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>
                      <a:defRPr sz="1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>
                      <a:defRPr sz="18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753524">
                      <a:defRPr/>
                    </a:pPr>
                    <a:r>
                      <a:rPr lang="ru-RU" sz="2300" kern="0" dirty="0">
                        <a:solidFill>
                          <a:srgbClr val="333333"/>
                        </a:solidFill>
                        <a:latin typeface="Jost"/>
                        <a:ea typeface="Jost"/>
                      </a:rPr>
                      <a:t>Учреждения здравоохранения</a:t>
                    </a:r>
                    <a:endParaRPr kern="0" dirty="0">
                      <a:solidFill>
                        <a:prstClr val="black"/>
                      </a:solidFill>
                    </a:endParaRPr>
                  </a:p>
                </p:txBody>
              </p:sp>
              <p:pic>
                <p:nvPicPr>
                  <p:cNvPr id="31" name="Рисунок 30" descr="Стетоскоп контур"/>
                  <p:cNvPicPr>
                    <a:picLocks noChangeAspect="1"/>
                  </p:cNvPicPr>
                  <p:nvPr/>
                </p:nvPicPr>
                <p:blipFill>
                  <a:blip r:embed="rId12"/>
                  <a:stretch/>
                </p:blipFill>
                <p:spPr bwMode="auto">
                  <a:xfrm>
                    <a:off x="9967343" y="2874719"/>
                    <a:ext cx="914400" cy="914398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2" name="Группа 51"/>
                <p:cNvGrpSpPr/>
                <p:nvPr/>
              </p:nvGrpSpPr>
              <p:grpSpPr bwMode="auto">
                <a:xfrm>
                  <a:off x="8099351" y="5257658"/>
                  <a:ext cx="2038810" cy="1154166"/>
                  <a:chOff x="343280" y="4077036"/>
                  <a:chExt cx="2038810" cy="1154166"/>
                </a:xfrm>
              </p:grpSpPr>
              <p:pic>
                <p:nvPicPr>
                  <p:cNvPr id="47" name="Рисунок 46" descr="Палитра контур"/>
                  <p:cNvPicPr>
                    <a:picLocks noChangeAspect="1"/>
                  </p:cNvPicPr>
                  <p:nvPr/>
                </p:nvPicPr>
                <p:blipFill>
                  <a:blip r:embed="rId13"/>
                  <a:stretch/>
                </p:blipFill>
                <p:spPr bwMode="auto">
                  <a:xfrm>
                    <a:off x="778182" y="4077036"/>
                    <a:ext cx="914400" cy="914400"/>
                  </a:xfrm>
                  <a:prstGeom prst="rect">
                    <a:avLst/>
                  </a:prstGeom>
                </p:spPr>
              </p:pic>
              <p:sp>
                <p:nvSpPr>
                  <p:cNvPr id="62" name="TextBox 61"/>
                  <p:cNvSpPr txBox="1"/>
                  <p:nvPr/>
                </p:nvSpPr>
                <p:spPr bwMode="auto">
                  <a:xfrm>
                    <a:off x="343280" y="4934100"/>
                    <a:ext cx="2038810" cy="29710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1507071">
                      <a:defRPr/>
                    </a:pPr>
                    <a:r>
                      <a:rPr lang="ru-RU" sz="2300" kern="0">
                        <a:solidFill>
                          <a:srgbClr val="333333"/>
                        </a:solidFill>
                        <a:latin typeface="Jost"/>
                        <a:ea typeface="Jost"/>
                      </a:rPr>
                      <a:t>Доп.образование</a:t>
                    </a:r>
                  </a:p>
                </p:txBody>
              </p:sp>
            </p:grpSp>
            <p:pic>
              <p:nvPicPr>
                <p:cNvPr id="1026" name="Picture 2" descr="Мальчик в белой рубашке с длинным рукавом и коричневых кожаных часах"/>
                <p:cNvPicPr>
                  <a:picLocks noChangeAspect="1" noChangeArrowheads="1"/>
                </p:cNvPicPr>
                <p:nvPr/>
              </p:nvPicPr>
              <p:blipFill>
                <a:blip r:embed="rId14"/>
                <a:srcRect l="22891" t="-4511" r="16712" b="3346"/>
                <a:stretch/>
              </p:blipFill>
              <p:spPr bwMode="auto">
                <a:xfrm>
                  <a:off x="5352265" y="2857779"/>
                  <a:ext cx="1462003" cy="1632578"/>
                </a:xfrm>
                <a:prstGeom prst="ellipse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</p:grpSp>
          <p:sp>
            <p:nvSpPr>
              <p:cNvPr id="54" name="Равнобедренный треугольник 53"/>
              <p:cNvSpPr/>
              <p:nvPr/>
            </p:nvSpPr>
            <p:spPr bwMode="auto">
              <a:xfrm rot="10800000">
                <a:off x="4947154" y="1615497"/>
                <a:ext cx="2214824" cy="1025772"/>
              </a:xfrm>
              <a:prstGeom prst="triangle">
                <a:avLst>
                  <a:gd name="adj" fmla="val 50000"/>
                </a:avLst>
              </a:prstGeom>
              <a:solidFill>
                <a:srgbClr val="7F7F7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1507071">
                  <a:defRPr/>
                </a:pPr>
                <a:endParaRPr lang="ru-RU" b="1" kern="0">
                  <a:solidFill>
                    <a:srgbClr val="333333"/>
                  </a:solidFill>
                  <a:latin typeface="Jost"/>
                  <a:ea typeface="Jost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 bwMode="auto">
              <a:xfrm>
                <a:off x="5275519" y="1615497"/>
                <a:ext cx="1523355" cy="522579"/>
              </a:xfrm>
              <a:prstGeom prst="rect">
                <a:avLst/>
              </a:prstGeom>
              <a:noFill/>
            </p:spPr>
            <p:txBody>
              <a:bodyPr wrap="square" lIns="91438" tIns="45719" rIns="91438" bIns="45719" rtlCol="0">
                <a:spAutoFit/>
              </a:bodyPr>
              <a:lstStyle/>
              <a:p>
                <a:pPr algn="ctr" defTabSz="1507071">
                  <a:defRPr/>
                </a:pPr>
                <a:r>
                  <a:rPr lang="ru-RU" sz="2500" kern="0" dirty="0">
                    <a:solidFill>
                      <a:prstClr val="white"/>
                    </a:solidFill>
                    <a:latin typeface="Jost"/>
                    <a:ea typeface="Jost"/>
                  </a:rPr>
                  <a:t>Ведущий вид деятельности</a:t>
                </a:r>
                <a:endParaRPr kern="0"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56" name="Группа 55"/>
              <p:cNvGrpSpPr/>
              <p:nvPr/>
            </p:nvGrpSpPr>
            <p:grpSpPr bwMode="auto">
              <a:xfrm>
                <a:off x="4983727" y="5404160"/>
                <a:ext cx="2140997" cy="972000"/>
                <a:chOff x="4873411" y="5314549"/>
                <a:chExt cx="2140997" cy="972000"/>
              </a:xfrm>
            </p:grpSpPr>
            <p:sp>
              <p:nvSpPr>
                <p:cNvPr id="57" name="Равнобедренный треугольник 56"/>
                <p:cNvSpPr/>
                <p:nvPr/>
              </p:nvSpPr>
              <p:spPr bwMode="auto">
                <a:xfrm>
                  <a:off x="4873411" y="5314549"/>
                  <a:ext cx="2140997" cy="972000"/>
                </a:xfrm>
                <a:prstGeom prst="triangle">
                  <a:avLst>
                    <a:gd name="adj" fmla="val 50469"/>
                  </a:avLst>
                </a:prstGeom>
                <a:solidFill>
                  <a:srgbClr val="7F7F7F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1507071">
                    <a:defRPr/>
                  </a:pPr>
                  <a:endParaRPr lang="ru-RU" b="1" kern="0">
                    <a:solidFill>
                      <a:prstClr val="black">
                        <a:lumMod val="50000"/>
                        <a:lumOff val="50000"/>
                      </a:prstClr>
                    </a:solidFill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 bwMode="auto">
                <a:xfrm>
                  <a:off x="5244639" y="5691028"/>
                  <a:ext cx="1367659" cy="55990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 defTabSz="1507071">
                    <a:defRPr/>
                  </a:pPr>
                  <a:r>
                    <a:rPr lang="ru-RU" kern="0" dirty="0">
                      <a:solidFill>
                        <a:prstClr val="white"/>
                      </a:solidFill>
                    </a:rPr>
                    <a:t>Проектная и исследовательская деятельность</a:t>
                  </a:r>
                  <a:endParaRPr kern="0" dirty="0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63" name="Пятиугольник 62"/>
          <p:cNvSpPr/>
          <p:nvPr/>
        </p:nvSpPr>
        <p:spPr bwMode="auto">
          <a:xfrm>
            <a:off x="1199521" y="3026906"/>
            <a:ext cx="3984261" cy="1789569"/>
          </a:xfrm>
          <a:prstGeom prst="homePlate">
            <a:avLst/>
          </a:prstGeom>
          <a:solidFill>
            <a:srgbClr val="74BC5B"/>
          </a:solidFill>
          <a:ln>
            <a:noFill/>
          </a:ln>
        </p:spPr>
        <p:txBody>
          <a:bodyPr spcFirstLastPara="1" wrap="square" lIns="200904" tIns="200904" rIns="200904" bIns="200904" anchor="ctr" anchorCtr="0">
            <a:noAutofit/>
          </a:bodyPr>
          <a:lstStyle/>
          <a:p>
            <a:pPr algn="ctr" defTabSz="1507071">
              <a:lnSpc>
                <a:spcPct val="114999"/>
              </a:lnSpc>
              <a:spcBef>
                <a:spcPts val="660"/>
              </a:spcBef>
              <a:defRPr/>
            </a:pPr>
            <a:r>
              <a:rPr lang="ru-RU" sz="2300" b="1" kern="0" dirty="0">
                <a:solidFill>
                  <a:srgbClr val="333333"/>
                </a:solidFill>
                <a:latin typeface="Jost ExtraBold"/>
                <a:ea typeface="Jost ExtraBold"/>
                <a:cs typeface="Jost"/>
              </a:rPr>
              <a:t>Антропологический подход</a:t>
            </a:r>
            <a:endParaRPr kern="0" dirty="0">
              <a:solidFill>
                <a:prstClr val="black"/>
              </a:solidFill>
            </a:endParaRPr>
          </a:p>
        </p:txBody>
      </p:sp>
      <p:sp>
        <p:nvSpPr>
          <p:cNvPr id="64" name="Пятиугольник 63"/>
          <p:cNvSpPr/>
          <p:nvPr/>
        </p:nvSpPr>
        <p:spPr bwMode="auto">
          <a:xfrm>
            <a:off x="1199521" y="5267012"/>
            <a:ext cx="3921906" cy="1606863"/>
          </a:xfrm>
          <a:prstGeom prst="homePlate">
            <a:avLst/>
          </a:prstGeom>
          <a:solidFill>
            <a:srgbClr val="74BC5B"/>
          </a:solidFill>
          <a:ln>
            <a:noFill/>
          </a:ln>
        </p:spPr>
        <p:txBody>
          <a:bodyPr spcFirstLastPara="1" wrap="square" lIns="200904" tIns="200904" rIns="200904" bIns="200904" anchor="ctr" anchorCtr="0">
            <a:noAutofit/>
          </a:bodyPr>
          <a:lstStyle/>
          <a:p>
            <a:pPr algn="ctr" defTabSz="1507071">
              <a:lnSpc>
                <a:spcPct val="114999"/>
              </a:lnSpc>
              <a:spcBef>
                <a:spcPts val="660"/>
              </a:spcBef>
              <a:defRPr/>
            </a:pPr>
            <a:r>
              <a:rPr lang="ru-RU" sz="2300" b="1" kern="0" dirty="0">
                <a:solidFill>
                  <a:srgbClr val="00B050"/>
                </a:solidFill>
                <a:latin typeface="Jost"/>
                <a:ea typeface="Jost"/>
                <a:cs typeface="Jost"/>
                <a:sym typeface="Wingdings"/>
              </a:rPr>
              <a:t> </a:t>
            </a:r>
            <a:r>
              <a:rPr lang="en-US" sz="2300" b="1" kern="0" dirty="0" err="1">
                <a:solidFill>
                  <a:srgbClr val="333333"/>
                </a:solidFill>
                <a:latin typeface="Jost ExtraBold"/>
                <a:ea typeface="Jost ExtraBold"/>
                <a:cs typeface="Jost"/>
              </a:rPr>
              <a:t>EdDev</a:t>
            </a:r>
            <a:r>
              <a:rPr lang="ru-RU" sz="2300" b="1" kern="0" dirty="0">
                <a:solidFill>
                  <a:srgbClr val="333333"/>
                </a:solidFill>
                <a:latin typeface="Jost ExtraBold"/>
                <a:ea typeface="Jost ExtraBold"/>
                <a:cs typeface="Jost"/>
              </a:rPr>
              <a:t>-подход</a:t>
            </a:r>
          </a:p>
        </p:txBody>
      </p:sp>
      <p:sp>
        <p:nvSpPr>
          <p:cNvPr id="71" name="Заголовок 2"/>
          <p:cNvSpPr txBox="1"/>
          <p:nvPr/>
        </p:nvSpPr>
        <p:spPr bwMode="auto">
          <a:xfrm>
            <a:off x="5022850" y="408560"/>
            <a:ext cx="13355838" cy="1618466"/>
          </a:xfrm>
          <a:prstGeom prst="rect">
            <a:avLst/>
          </a:prstGeom>
        </p:spPr>
        <p:txBody>
          <a:bodyPr vert="horz" lIns="150705" tIns="75353" rIns="150705" bIns="75353" rtlCol="0" anchor="t" anchorCtr="0">
            <a:noAutofit/>
          </a:bodyPr>
          <a:lstStyle>
            <a:lvl1pPr algn="l" defTabSz="914377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Roboto Black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ru-RU" sz="4600" b="1" kern="0" dirty="0">
                <a:solidFill>
                  <a:prstClr val="white">
                    <a:lumMod val="10000"/>
                  </a:prstClr>
                </a:solidFill>
                <a:latin typeface="Jost"/>
                <a:ea typeface="Arial"/>
              </a:rPr>
              <a:t>Научно-методологическая модель </a:t>
            </a:r>
          </a:p>
          <a:p>
            <a:pPr algn="ctr">
              <a:lnSpc>
                <a:spcPct val="100000"/>
              </a:lnSpc>
              <a:defRPr/>
            </a:pPr>
            <a:r>
              <a:rPr lang="ru-RU" sz="4600" b="1" kern="0" dirty="0">
                <a:solidFill>
                  <a:prstClr val="white">
                    <a:lumMod val="10000"/>
                  </a:prstClr>
                </a:solidFill>
                <a:latin typeface="Jost"/>
                <a:ea typeface="Arial"/>
              </a:rPr>
              <a:t>современного образовательного процесса</a:t>
            </a:r>
            <a:endParaRPr sz="4600" kern="0" dirty="0">
              <a:solidFill>
                <a:prstClr val="black"/>
              </a:solidFill>
              <a:latin typeface="Jost"/>
            </a:endParaRPr>
          </a:p>
        </p:txBody>
      </p:sp>
      <p:sp>
        <p:nvSpPr>
          <p:cNvPr id="73" name="Google Shape;66;p14"/>
          <p:cNvSpPr/>
          <p:nvPr/>
        </p:nvSpPr>
        <p:spPr bwMode="auto">
          <a:xfrm>
            <a:off x="1084474" y="7506780"/>
            <a:ext cx="4836832" cy="2260801"/>
          </a:xfrm>
          <a:prstGeom prst="homePlate">
            <a:avLst>
              <a:gd name="adj" fmla="val 50000"/>
            </a:avLst>
          </a:prstGeom>
          <a:solidFill>
            <a:srgbClr val="F8D047">
              <a:alpha val="43137"/>
            </a:srgbClr>
          </a:solidFill>
          <a:ln w="57150">
            <a:noFill/>
            <a:prstDash val="sysDot"/>
          </a:ln>
        </p:spPr>
        <p:txBody>
          <a:bodyPr spcFirstLastPara="1" wrap="square" lIns="200904" tIns="200904" rIns="200904" bIns="200904" anchor="ctr" anchorCtr="0">
            <a:noAutofit/>
          </a:bodyPr>
          <a:lstStyle/>
          <a:p>
            <a:pPr algn="ctr" defTabSz="1507071">
              <a:defRPr/>
            </a:pPr>
            <a:r>
              <a:rPr lang="ru-RU" sz="2600" b="1" kern="0" dirty="0">
                <a:solidFill>
                  <a:srgbClr val="333333"/>
                </a:solidFill>
                <a:latin typeface="Jost"/>
                <a:ea typeface="Jost"/>
                <a:cs typeface="Jost"/>
              </a:rPr>
              <a:t>Среда личностного развития </a:t>
            </a:r>
            <a:endParaRPr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635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/>
          <p:nvPr/>
        </p:nvSpPr>
        <p:spPr bwMode="auto">
          <a:xfrm>
            <a:off x="5251450" y="732019"/>
            <a:ext cx="15081250" cy="1636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0960" tIns="200960" rIns="200960" bIns="200960" anchor="t" anchorCtr="0">
            <a:spAutoFit/>
          </a:bodyPr>
          <a:lstStyle/>
          <a:p>
            <a:pPr defTabSz="1507494">
              <a:defRPr/>
            </a:pPr>
            <a:r>
              <a:rPr lang="ru-RU" sz="4000" b="1" kern="0" dirty="0">
                <a:solidFill>
                  <a:srgbClr val="333333"/>
                </a:solidFill>
                <a:latin typeface="Jost"/>
                <a:ea typeface="Jost"/>
                <a:cs typeface="Jost"/>
              </a:rPr>
              <a:t>Тренд № 1. Субъектность и вариативность образования</a:t>
            </a:r>
          </a:p>
          <a:p>
            <a:pPr defTabSz="1507494">
              <a:defRPr/>
            </a:pPr>
            <a:endParaRPr lang="ru-RU" sz="4000" b="1" kern="0" dirty="0">
              <a:solidFill>
                <a:srgbClr val="333333"/>
              </a:solidFill>
              <a:latin typeface="Jost"/>
              <a:ea typeface="Jost"/>
              <a:cs typeface="Jost"/>
            </a:endParaRPr>
          </a:p>
        </p:txBody>
      </p:sp>
      <p:sp>
        <p:nvSpPr>
          <p:cNvPr id="36" name="Google Shape;153;p5">
            <a:extLst>
              <a:ext uri="{FF2B5EF4-FFF2-40B4-BE49-F238E27FC236}">
                <a16:creationId xmlns:a16="http://schemas.microsoft.com/office/drawing/2014/main" id="{7E13B9F0-E8DC-4BB9-BDBC-881B98B20500}"/>
              </a:ext>
            </a:extLst>
          </p:cNvPr>
          <p:cNvSpPr/>
          <p:nvPr/>
        </p:nvSpPr>
        <p:spPr>
          <a:xfrm>
            <a:off x="11271250" y="4054475"/>
            <a:ext cx="8382000" cy="60198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59349" tIns="59349" rIns="59349" bIns="59349" anchor="t" anchorCtr="0">
            <a:noAutofit/>
          </a:bodyPr>
          <a:lstStyle/>
          <a:p>
            <a:pPr algn="ctr" defTabSz="1507494">
              <a:lnSpc>
                <a:spcPct val="115000"/>
              </a:lnSpc>
            </a:pPr>
            <a:r>
              <a:rPr lang="ru-RU" b="1" kern="0" dirty="0">
                <a:solidFill>
                  <a:prstClr val="black"/>
                </a:solidFill>
                <a:ea typeface="Montserrat"/>
                <a:cs typeface="Times New Roman" panose="02020603050405020304" pitchFamily="18" charset="0"/>
                <a:sym typeface="Montserrat"/>
              </a:rPr>
              <a:t>Инструменты </a:t>
            </a:r>
          </a:p>
          <a:p>
            <a:pPr algn="ctr" defTabSz="1507494">
              <a:lnSpc>
                <a:spcPct val="115000"/>
              </a:lnSpc>
            </a:pPr>
            <a:r>
              <a:rPr lang="ru-RU" kern="0" dirty="0">
                <a:solidFill>
                  <a:prstClr val="black"/>
                </a:solidFill>
                <a:ea typeface="Montserrat"/>
                <a:cs typeface="Times New Roman" panose="02020603050405020304" pitchFamily="18" charset="0"/>
                <a:sym typeface="Montserrat"/>
              </a:rPr>
              <a:t>Учитель: Матрица назначения заданий</a:t>
            </a:r>
          </a:p>
          <a:p>
            <a:pPr algn="ctr" defTabSz="1507494">
              <a:lnSpc>
                <a:spcPct val="115000"/>
              </a:lnSpc>
            </a:pPr>
            <a:r>
              <a:rPr lang="ru-RU" kern="0" dirty="0">
                <a:solidFill>
                  <a:prstClr val="black"/>
                </a:solidFill>
                <a:ea typeface="Montserrat"/>
                <a:cs typeface="Times New Roman" panose="02020603050405020304" pitchFamily="18" charset="0"/>
                <a:sym typeface="Montserrat"/>
              </a:rPr>
              <a:t> Ученик: Индивидуальная образовательная траектория</a:t>
            </a:r>
          </a:p>
          <a:p>
            <a:pPr algn="ctr" defTabSz="1507494">
              <a:lnSpc>
                <a:spcPct val="115000"/>
              </a:lnSpc>
            </a:pPr>
            <a:endParaRPr lang="ru-RU" kern="0" dirty="0">
              <a:solidFill>
                <a:prstClr val="black"/>
              </a:solidFill>
              <a:ea typeface="Montserrat"/>
              <a:cs typeface="Times New Roman" panose="02020603050405020304" pitchFamily="18" charset="0"/>
              <a:sym typeface="Montserrat"/>
            </a:endParaRPr>
          </a:p>
          <a:p>
            <a:pPr algn="ctr" defTabSz="1507494">
              <a:lnSpc>
                <a:spcPct val="115000"/>
              </a:lnSpc>
            </a:pPr>
            <a:endParaRPr lang="ru-RU" kern="0" dirty="0">
              <a:solidFill>
                <a:prstClr val="black"/>
              </a:solidFill>
              <a:ea typeface="Montserrat"/>
              <a:cs typeface="Times New Roman" panose="02020603050405020304" pitchFamily="18" charset="0"/>
              <a:sym typeface="Montserrat"/>
            </a:endParaRPr>
          </a:p>
          <a:p>
            <a:pPr algn="ctr" defTabSz="1507494">
              <a:lnSpc>
                <a:spcPct val="115000"/>
              </a:lnSpc>
            </a:pPr>
            <a:endParaRPr lang="ru-RU" kern="0" dirty="0">
              <a:solidFill>
                <a:prstClr val="black"/>
              </a:solidFill>
              <a:ea typeface="Montserrat"/>
              <a:cs typeface="Times New Roman" panose="02020603050405020304" pitchFamily="18" charset="0"/>
              <a:sym typeface="Montserrat"/>
            </a:endParaRPr>
          </a:p>
          <a:p>
            <a:pPr algn="ctr" defTabSz="1507494">
              <a:lnSpc>
                <a:spcPct val="115000"/>
              </a:lnSpc>
            </a:pPr>
            <a:endParaRPr lang="ru-RU" kern="0" dirty="0">
              <a:solidFill>
                <a:prstClr val="black"/>
              </a:solidFill>
              <a:ea typeface="Montserrat"/>
              <a:cs typeface="Times New Roman" panose="02020603050405020304" pitchFamily="18" charset="0"/>
              <a:sym typeface="Montserrat"/>
            </a:endParaRPr>
          </a:p>
          <a:p>
            <a:pPr algn="ctr" defTabSz="1507494">
              <a:lnSpc>
                <a:spcPct val="115000"/>
              </a:lnSpc>
            </a:pPr>
            <a:endParaRPr lang="ru-RU" kern="0" dirty="0">
              <a:solidFill>
                <a:prstClr val="black"/>
              </a:solidFill>
              <a:ea typeface="Montserrat"/>
              <a:cs typeface="Times New Roman" panose="02020603050405020304" pitchFamily="18" charset="0"/>
              <a:sym typeface="Montserrat"/>
            </a:endParaRPr>
          </a:p>
          <a:p>
            <a:pPr algn="ctr" defTabSz="1507494">
              <a:lnSpc>
                <a:spcPct val="115000"/>
              </a:lnSpc>
            </a:pPr>
            <a:endParaRPr lang="ru-RU" kern="0" dirty="0">
              <a:solidFill>
                <a:prstClr val="black"/>
              </a:solidFill>
              <a:ea typeface="Montserrat"/>
              <a:cs typeface="Times New Roman" panose="02020603050405020304" pitchFamily="18" charset="0"/>
              <a:sym typeface="Montserrat"/>
            </a:endParaRPr>
          </a:p>
          <a:p>
            <a:pPr algn="ctr" defTabSz="1507494">
              <a:lnSpc>
                <a:spcPct val="115000"/>
              </a:lnSpc>
            </a:pPr>
            <a:endParaRPr lang="ru-RU" kern="0" dirty="0">
              <a:solidFill>
                <a:prstClr val="black"/>
              </a:solidFill>
              <a:ea typeface="Montserrat"/>
              <a:cs typeface="Times New Roman" panose="02020603050405020304" pitchFamily="18" charset="0"/>
              <a:sym typeface="Montserrat"/>
            </a:endParaRPr>
          </a:p>
          <a:p>
            <a:pPr algn="ctr" defTabSz="1507494">
              <a:lnSpc>
                <a:spcPct val="115000"/>
              </a:lnSpc>
            </a:pPr>
            <a:endParaRPr lang="ru-RU" kern="0" dirty="0">
              <a:solidFill>
                <a:prstClr val="black"/>
              </a:solidFill>
              <a:ea typeface="Montserrat"/>
              <a:cs typeface="Times New Roman" panose="02020603050405020304" pitchFamily="18" charset="0"/>
              <a:sym typeface="Montserrat"/>
            </a:endParaRPr>
          </a:p>
          <a:p>
            <a:pPr algn="ctr" defTabSz="1507494">
              <a:lnSpc>
                <a:spcPct val="115000"/>
              </a:lnSpc>
            </a:pPr>
            <a:endParaRPr lang="ru-RU" kern="0" dirty="0">
              <a:solidFill>
                <a:prstClr val="black"/>
              </a:solidFill>
              <a:ea typeface="Montserrat"/>
              <a:cs typeface="Times New Roman" panose="02020603050405020304" pitchFamily="18" charset="0"/>
              <a:sym typeface="Montserrat"/>
            </a:endParaRPr>
          </a:p>
          <a:p>
            <a:pPr algn="ctr" defTabSz="1507494">
              <a:lnSpc>
                <a:spcPct val="115000"/>
              </a:lnSpc>
            </a:pPr>
            <a:endParaRPr lang="ru-RU" kern="0" dirty="0">
              <a:solidFill>
                <a:prstClr val="black"/>
              </a:solidFill>
              <a:ea typeface="Montserrat"/>
              <a:cs typeface="Times New Roman" panose="02020603050405020304" pitchFamily="18" charset="0"/>
              <a:sym typeface="Montserrat"/>
            </a:endParaRPr>
          </a:p>
          <a:p>
            <a:pPr algn="ctr" defTabSz="1507494">
              <a:lnSpc>
                <a:spcPct val="115000"/>
              </a:lnSpc>
            </a:pPr>
            <a:endParaRPr lang="ru-RU" kern="0" dirty="0">
              <a:solidFill>
                <a:prstClr val="black"/>
              </a:solidFill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37" name="Google Shape;153;p5">
            <a:extLst>
              <a:ext uri="{FF2B5EF4-FFF2-40B4-BE49-F238E27FC236}">
                <a16:creationId xmlns:a16="http://schemas.microsoft.com/office/drawing/2014/main" id="{F9ADAF3C-3CF0-4150-BE5D-69295E59631E}"/>
              </a:ext>
            </a:extLst>
          </p:cNvPr>
          <p:cNvSpPr/>
          <p:nvPr/>
        </p:nvSpPr>
        <p:spPr>
          <a:xfrm>
            <a:off x="1859114" y="4054476"/>
            <a:ext cx="8726336" cy="60959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59349" tIns="59349" rIns="59349" bIns="59349" anchor="t" anchorCtr="0">
            <a:noAutofit/>
          </a:bodyPr>
          <a:lstStyle/>
          <a:p>
            <a:pPr algn="ctr" defTabSz="1507494">
              <a:lnSpc>
                <a:spcPct val="115000"/>
              </a:lnSpc>
            </a:pPr>
            <a:r>
              <a:rPr lang="ru-RU" b="1" kern="0" dirty="0">
                <a:solidFill>
                  <a:prstClr val="black"/>
                </a:solidFill>
                <a:ea typeface="Montserrat"/>
                <a:cs typeface="Times New Roman" panose="02020603050405020304" pitchFamily="18" charset="0"/>
                <a:sym typeface="Montserrat"/>
              </a:rPr>
              <a:t>Избыточность контента обеспечивает вариативность образовательного процесса</a:t>
            </a:r>
          </a:p>
          <a:p>
            <a:pPr algn="ctr" defTabSz="1507494">
              <a:lnSpc>
                <a:spcPct val="115000"/>
              </a:lnSpc>
            </a:pPr>
            <a:endParaRPr lang="ru-RU" kern="0" dirty="0">
              <a:solidFill>
                <a:prstClr val="black"/>
              </a:solidFill>
              <a:ea typeface="Montserrat"/>
              <a:cs typeface="Times New Roman" panose="02020603050405020304" pitchFamily="18" charset="0"/>
              <a:sym typeface="Montserrat"/>
            </a:endParaRPr>
          </a:p>
          <a:p>
            <a:pPr algn="ctr" defTabSz="1507494">
              <a:lnSpc>
                <a:spcPct val="115000"/>
              </a:lnSpc>
            </a:pPr>
            <a:endParaRPr lang="ru-RU" kern="0" dirty="0">
              <a:solidFill>
                <a:prstClr val="black"/>
              </a:solidFill>
              <a:ea typeface="Montserrat"/>
              <a:cs typeface="Times New Roman" panose="02020603050405020304" pitchFamily="18" charset="0"/>
              <a:sym typeface="Montserrat"/>
            </a:endParaRPr>
          </a:p>
          <a:p>
            <a:pPr algn="ctr" defTabSz="1507494">
              <a:lnSpc>
                <a:spcPct val="115000"/>
              </a:lnSpc>
            </a:pPr>
            <a:endParaRPr lang="ru-RU" kern="0" dirty="0">
              <a:solidFill>
                <a:prstClr val="black"/>
              </a:solidFill>
              <a:ea typeface="Montserrat"/>
              <a:cs typeface="Times New Roman" panose="02020603050405020304" pitchFamily="18" charset="0"/>
              <a:sym typeface="Montserrat"/>
            </a:endParaRPr>
          </a:p>
          <a:p>
            <a:pPr algn="ctr" defTabSz="1507494">
              <a:lnSpc>
                <a:spcPct val="115000"/>
              </a:lnSpc>
            </a:pPr>
            <a:endParaRPr lang="ru-RU" kern="0" dirty="0">
              <a:solidFill>
                <a:prstClr val="black"/>
              </a:solidFill>
              <a:ea typeface="Montserrat"/>
              <a:cs typeface="Times New Roman" panose="02020603050405020304" pitchFamily="18" charset="0"/>
              <a:sym typeface="Montserrat"/>
            </a:endParaRPr>
          </a:p>
          <a:p>
            <a:pPr algn="ctr" defTabSz="1507494">
              <a:lnSpc>
                <a:spcPct val="115000"/>
              </a:lnSpc>
            </a:pPr>
            <a:endParaRPr lang="ru-RU" kern="0" dirty="0">
              <a:solidFill>
                <a:prstClr val="black"/>
              </a:solidFill>
              <a:ea typeface="Montserrat"/>
              <a:cs typeface="Times New Roman" panose="02020603050405020304" pitchFamily="18" charset="0"/>
              <a:sym typeface="Montserrat"/>
            </a:endParaRPr>
          </a:p>
          <a:p>
            <a:pPr algn="ctr" defTabSz="1507494">
              <a:lnSpc>
                <a:spcPct val="115000"/>
              </a:lnSpc>
            </a:pPr>
            <a:endParaRPr lang="ru-RU" kern="0" dirty="0">
              <a:solidFill>
                <a:prstClr val="black"/>
              </a:solidFill>
              <a:ea typeface="Montserrat"/>
              <a:cs typeface="Times New Roman" panose="02020603050405020304" pitchFamily="18" charset="0"/>
              <a:sym typeface="Montserrat"/>
            </a:endParaRPr>
          </a:p>
          <a:p>
            <a:pPr algn="ctr" defTabSz="1507494">
              <a:lnSpc>
                <a:spcPct val="115000"/>
              </a:lnSpc>
            </a:pPr>
            <a:endParaRPr lang="ru-RU" kern="0" dirty="0">
              <a:solidFill>
                <a:prstClr val="black"/>
              </a:solidFill>
              <a:ea typeface="Montserrat"/>
              <a:cs typeface="Times New Roman" panose="02020603050405020304" pitchFamily="18" charset="0"/>
              <a:sym typeface="Montserrat"/>
            </a:endParaRPr>
          </a:p>
          <a:p>
            <a:pPr algn="ctr" defTabSz="1507494">
              <a:lnSpc>
                <a:spcPct val="115000"/>
              </a:lnSpc>
            </a:pPr>
            <a:endParaRPr lang="ru-RU" kern="0" dirty="0">
              <a:solidFill>
                <a:prstClr val="black"/>
              </a:solidFill>
              <a:ea typeface="Montserrat"/>
              <a:cs typeface="Times New Roman" panose="02020603050405020304" pitchFamily="18" charset="0"/>
              <a:sym typeface="Montserrat"/>
            </a:endParaRPr>
          </a:p>
          <a:p>
            <a:pPr algn="ctr" defTabSz="1507494">
              <a:lnSpc>
                <a:spcPct val="115000"/>
              </a:lnSpc>
            </a:pPr>
            <a:endParaRPr lang="ru-RU" kern="0" dirty="0">
              <a:solidFill>
                <a:prstClr val="black"/>
              </a:solidFill>
              <a:ea typeface="Montserrat"/>
              <a:cs typeface="Times New Roman" panose="02020603050405020304" pitchFamily="18" charset="0"/>
              <a:sym typeface="Montserrat"/>
            </a:endParaRPr>
          </a:p>
          <a:p>
            <a:pPr algn="ctr" defTabSz="1507494">
              <a:lnSpc>
                <a:spcPct val="115000"/>
              </a:lnSpc>
            </a:pPr>
            <a:endParaRPr lang="ru-RU" kern="0" dirty="0">
              <a:solidFill>
                <a:prstClr val="black"/>
              </a:solidFill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655F66EB-C0C2-4D47-BEDE-9797091695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18" b="13977"/>
          <a:stretch/>
        </p:blipFill>
        <p:spPr>
          <a:xfrm>
            <a:off x="11664867" y="5927361"/>
            <a:ext cx="7709292" cy="3443649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grpSp>
        <p:nvGrpSpPr>
          <p:cNvPr id="39" name="Google Shape;272;p11">
            <a:extLst>
              <a:ext uri="{FF2B5EF4-FFF2-40B4-BE49-F238E27FC236}">
                <a16:creationId xmlns:a16="http://schemas.microsoft.com/office/drawing/2014/main" id="{6CBD461B-E7FB-4BF7-B843-CF3F391FA101}"/>
              </a:ext>
            </a:extLst>
          </p:cNvPr>
          <p:cNvGrpSpPr/>
          <p:nvPr/>
        </p:nvGrpSpPr>
        <p:grpSpPr>
          <a:xfrm>
            <a:off x="1859115" y="4389238"/>
            <a:ext cx="6519341" cy="5118548"/>
            <a:chOff x="1078294" y="1218"/>
            <a:chExt cx="5621550" cy="4739728"/>
          </a:xfrm>
        </p:grpSpPr>
        <p:sp>
          <p:nvSpPr>
            <p:cNvPr id="40" name="Google Shape;273;p11">
              <a:extLst>
                <a:ext uri="{FF2B5EF4-FFF2-40B4-BE49-F238E27FC236}">
                  <a16:creationId xmlns:a16="http://schemas.microsoft.com/office/drawing/2014/main" id="{8ADA70C5-68D6-475C-9933-2F2ADB39D8B7}"/>
                </a:ext>
              </a:extLst>
            </p:cNvPr>
            <p:cNvSpPr/>
            <p:nvPr/>
          </p:nvSpPr>
          <p:spPr>
            <a:xfrm rot="10800000">
              <a:off x="1392581" y="1218"/>
              <a:ext cx="5307183" cy="628578"/>
            </a:xfrm>
            <a:prstGeom prst="homePlate">
              <a:avLst>
                <a:gd name="adj" fmla="val 50000"/>
              </a:avLst>
            </a:prstGeom>
            <a:solidFill>
              <a:schemeClr val="lt1"/>
            </a:solidFill>
            <a:ln w="22225" cap="flat" cmpd="sng">
              <a:solidFill>
                <a:srgbClr val="47D6E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507494"/>
              <a:endParaRPr kern="0">
                <a:solidFill>
                  <a:prstClr val="black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41" name="Google Shape;274;p11">
              <a:extLst>
                <a:ext uri="{FF2B5EF4-FFF2-40B4-BE49-F238E27FC236}">
                  <a16:creationId xmlns:a16="http://schemas.microsoft.com/office/drawing/2014/main" id="{9EFDC0DA-169C-4406-B164-207222D551E9}"/>
                </a:ext>
              </a:extLst>
            </p:cNvPr>
            <p:cNvSpPr txBox="1"/>
            <p:nvPr/>
          </p:nvSpPr>
          <p:spPr>
            <a:xfrm>
              <a:off x="1549727" y="1220"/>
              <a:ext cx="4747734" cy="6285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7175" tIns="57150" rIns="106675" bIns="57150" anchor="ctr" anchorCtr="0">
              <a:noAutofit/>
            </a:bodyPr>
            <a:lstStyle/>
            <a:p>
              <a:pPr algn="ctr" defTabSz="1507494">
                <a:lnSpc>
                  <a:spcPct val="90000"/>
                </a:lnSpc>
              </a:pPr>
              <a:r>
                <a:rPr lang="ru-RU" kern="0" dirty="0">
                  <a:solidFill>
                    <a:srgbClr val="44546A"/>
                  </a:solidFill>
                  <a:latin typeface="Jost"/>
                  <a:ea typeface="Open Sans"/>
                  <a:cs typeface="Calibri" panose="020F0502020204030204" pitchFamily="34" charset="0"/>
                  <a:sym typeface="Open Sans"/>
                </a:rPr>
                <a:t>Онлайн-курсы МЭО соответствуют ФГОС и ПООП и легко сочетаются с любым УМК</a:t>
              </a:r>
              <a:endParaRPr kern="0" dirty="0">
                <a:solidFill>
                  <a:srgbClr val="44546A"/>
                </a:solidFill>
                <a:latin typeface="Jost"/>
                <a:cs typeface="Calibri" panose="020F0502020204030204" pitchFamily="34" charset="0"/>
              </a:endParaRPr>
            </a:p>
          </p:txBody>
        </p:sp>
        <p:sp>
          <p:nvSpPr>
            <p:cNvPr id="42" name="Google Shape;275;p11">
              <a:extLst>
                <a:ext uri="{FF2B5EF4-FFF2-40B4-BE49-F238E27FC236}">
                  <a16:creationId xmlns:a16="http://schemas.microsoft.com/office/drawing/2014/main" id="{AD59A7B5-143A-4958-8EB9-B79CB3173050}"/>
                </a:ext>
              </a:extLst>
            </p:cNvPr>
            <p:cNvSpPr/>
            <p:nvPr/>
          </p:nvSpPr>
          <p:spPr>
            <a:xfrm>
              <a:off x="1078294" y="1220"/>
              <a:ext cx="628578" cy="628578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 l="-24998" r="-24998"/>
              </a:stretch>
            </a:blipFill>
            <a:ln w="12700" cap="flat" cmpd="sng">
              <a:solidFill>
                <a:srgbClr val="8FD3D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507494"/>
              <a:endParaRPr kern="0">
                <a:solidFill>
                  <a:prstClr val="black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43" name="Google Shape;276;p11">
              <a:extLst>
                <a:ext uri="{FF2B5EF4-FFF2-40B4-BE49-F238E27FC236}">
                  <a16:creationId xmlns:a16="http://schemas.microsoft.com/office/drawing/2014/main" id="{678CD70F-555B-4C6C-90EF-38A0461DD798}"/>
                </a:ext>
              </a:extLst>
            </p:cNvPr>
            <p:cNvSpPr/>
            <p:nvPr/>
          </p:nvSpPr>
          <p:spPr>
            <a:xfrm rot="10800000">
              <a:off x="1392583" y="817431"/>
              <a:ext cx="5307182" cy="628578"/>
            </a:xfrm>
            <a:prstGeom prst="homePlate">
              <a:avLst>
                <a:gd name="adj" fmla="val 50000"/>
              </a:avLst>
            </a:prstGeom>
            <a:solidFill>
              <a:schemeClr val="lt1"/>
            </a:solidFill>
            <a:ln w="22225" cap="flat" cmpd="sng">
              <a:solidFill>
                <a:srgbClr val="47D6E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507494"/>
              <a:endParaRPr kern="0">
                <a:solidFill>
                  <a:prstClr val="black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44" name="Google Shape;277;p11">
              <a:extLst>
                <a:ext uri="{FF2B5EF4-FFF2-40B4-BE49-F238E27FC236}">
                  <a16:creationId xmlns:a16="http://schemas.microsoft.com/office/drawing/2014/main" id="{DE481EFD-91B2-408C-9193-49D14476A347}"/>
                </a:ext>
              </a:extLst>
            </p:cNvPr>
            <p:cNvSpPr txBox="1"/>
            <p:nvPr/>
          </p:nvSpPr>
          <p:spPr>
            <a:xfrm>
              <a:off x="1549805" y="817432"/>
              <a:ext cx="5150039" cy="6285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7175" tIns="57150" rIns="106675" bIns="57150" anchor="ctr" anchorCtr="0">
              <a:noAutofit/>
            </a:bodyPr>
            <a:lstStyle/>
            <a:p>
              <a:pPr algn="ctr" defTabSz="1507494">
                <a:lnSpc>
                  <a:spcPct val="90000"/>
                </a:lnSpc>
              </a:pPr>
              <a:r>
                <a:rPr lang="ru-RU" kern="0" dirty="0">
                  <a:solidFill>
                    <a:srgbClr val="44546A"/>
                  </a:solidFill>
                  <a:latin typeface="Jost"/>
                  <a:ea typeface="Open Sans"/>
                  <a:cs typeface="Calibri" panose="020F0502020204030204" pitchFamily="34" charset="0"/>
                  <a:sym typeface="Open Sans"/>
                </a:rPr>
                <a:t>Более 50 000 заданий с открытым ответом, к которым невозможно подобрать ГДЗ</a:t>
              </a:r>
              <a:endParaRPr kern="0" dirty="0">
                <a:solidFill>
                  <a:srgbClr val="44546A"/>
                </a:solidFill>
                <a:latin typeface="Jost"/>
                <a:cs typeface="Calibri" panose="020F0502020204030204" pitchFamily="34" charset="0"/>
              </a:endParaRPr>
            </a:p>
          </p:txBody>
        </p:sp>
        <p:sp>
          <p:nvSpPr>
            <p:cNvPr id="45" name="Google Shape;278;p11">
              <a:extLst>
                <a:ext uri="{FF2B5EF4-FFF2-40B4-BE49-F238E27FC236}">
                  <a16:creationId xmlns:a16="http://schemas.microsoft.com/office/drawing/2014/main" id="{47BFAF56-6AEC-4925-83EF-BBDD57C5911E}"/>
                </a:ext>
              </a:extLst>
            </p:cNvPr>
            <p:cNvSpPr/>
            <p:nvPr/>
          </p:nvSpPr>
          <p:spPr>
            <a:xfrm>
              <a:off x="1078294" y="817433"/>
              <a:ext cx="628578" cy="628578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 l="-24998" r="-24998"/>
              </a:stretch>
            </a:blipFill>
            <a:ln w="12700" cap="flat" cmpd="sng">
              <a:solidFill>
                <a:srgbClr val="8FD3D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507494"/>
              <a:endParaRPr kern="0">
                <a:solidFill>
                  <a:prstClr val="black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46" name="Google Shape;279;p11">
              <a:extLst>
                <a:ext uri="{FF2B5EF4-FFF2-40B4-BE49-F238E27FC236}">
                  <a16:creationId xmlns:a16="http://schemas.microsoft.com/office/drawing/2014/main" id="{DBAE9A17-3925-4627-B5C5-3247592A8BFF}"/>
                </a:ext>
              </a:extLst>
            </p:cNvPr>
            <p:cNvSpPr/>
            <p:nvPr/>
          </p:nvSpPr>
          <p:spPr>
            <a:xfrm rot="10800000">
              <a:off x="1392583" y="1633644"/>
              <a:ext cx="5307261" cy="628578"/>
            </a:xfrm>
            <a:prstGeom prst="homePlate">
              <a:avLst>
                <a:gd name="adj" fmla="val 50000"/>
              </a:avLst>
            </a:prstGeom>
            <a:solidFill>
              <a:schemeClr val="lt1"/>
            </a:solidFill>
            <a:ln w="22225" cap="flat" cmpd="sng">
              <a:solidFill>
                <a:srgbClr val="47D6E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507494"/>
              <a:endParaRPr kern="0">
                <a:solidFill>
                  <a:prstClr val="black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47" name="Google Shape;280;p11">
              <a:extLst>
                <a:ext uri="{FF2B5EF4-FFF2-40B4-BE49-F238E27FC236}">
                  <a16:creationId xmlns:a16="http://schemas.microsoft.com/office/drawing/2014/main" id="{27217288-3EAD-42B9-B8F6-1BCE0838ABE2}"/>
                </a:ext>
              </a:extLst>
            </p:cNvPr>
            <p:cNvSpPr txBox="1"/>
            <p:nvPr/>
          </p:nvSpPr>
          <p:spPr>
            <a:xfrm>
              <a:off x="1549805" y="1633644"/>
              <a:ext cx="5150039" cy="62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7175" tIns="57150" rIns="106675" bIns="57150" anchor="ctr" anchorCtr="0">
              <a:noAutofit/>
            </a:bodyPr>
            <a:lstStyle/>
            <a:p>
              <a:pPr algn="ctr" defTabSz="1507494">
                <a:lnSpc>
                  <a:spcPct val="90000"/>
                </a:lnSpc>
              </a:pPr>
              <a:r>
                <a:rPr lang="ru-RU" kern="0" dirty="0">
                  <a:solidFill>
                    <a:srgbClr val="44546A"/>
                  </a:solidFill>
                  <a:latin typeface="Jost"/>
                  <a:ea typeface="Open Sans"/>
                  <a:cs typeface="Calibri" panose="020F0502020204030204" pitchFamily="34" charset="0"/>
                  <a:sym typeface="Open Sans"/>
                </a:rPr>
                <a:t>Подготовка к ВПР, ОГЭ, ЕГЭ</a:t>
              </a:r>
              <a:endParaRPr kern="0" dirty="0">
                <a:solidFill>
                  <a:srgbClr val="44546A"/>
                </a:solidFill>
                <a:latin typeface="Jost"/>
                <a:ea typeface="Open Sans"/>
                <a:cs typeface="Calibri" panose="020F0502020204030204" pitchFamily="34" charset="0"/>
                <a:sym typeface="Open Sans"/>
              </a:endParaRPr>
            </a:p>
          </p:txBody>
        </p:sp>
        <p:sp>
          <p:nvSpPr>
            <p:cNvPr id="48" name="Google Shape;281;p11">
              <a:extLst>
                <a:ext uri="{FF2B5EF4-FFF2-40B4-BE49-F238E27FC236}">
                  <a16:creationId xmlns:a16="http://schemas.microsoft.com/office/drawing/2014/main" id="{934E012E-0E09-49D1-BAB5-B8D8E6432A5A}"/>
                </a:ext>
              </a:extLst>
            </p:cNvPr>
            <p:cNvSpPr/>
            <p:nvPr/>
          </p:nvSpPr>
          <p:spPr>
            <a:xfrm>
              <a:off x="1078294" y="1633646"/>
              <a:ext cx="628578" cy="628578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 l="-24998" r="-24998"/>
              </a:stretch>
            </a:blipFill>
            <a:ln w="12700" cap="flat" cmpd="sng">
              <a:solidFill>
                <a:srgbClr val="8FD3D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507494"/>
              <a:endParaRPr kern="0">
                <a:solidFill>
                  <a:prstClr val="black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49" name="Google Shape;282;p11">
              <a:extLst>
                <a:ext uri="{FF2B5EF4-FFF2-40B4-BE49-F238E27FC236}">
                  <a16:creationId xmlns:a16="http://schemas.microsoft.com/office/drawing/2014/main" id="{DCB77E74-13D7-4361-8A0F-149A94DC69E4}"/>
                </a:ext>
              </a:extLst>
            </p:cNvPr>
            <p:cNvSpPr/>
            <p:nvPr/>
          </p:nvSpPr>
          <p:spPr>
            <a:xfrm rot="10800000">
              <a:off x="1392581" y="2449858"/>
              <a:ext cx="5307185" cy="628578"/>
            </a:xfrm>
            <a:prstGeom prst="homePlate">
              <a:avLst>
                <a:gd name="adj" fmla="val 50000"/>
              </a:avLst>
            </a:prstGeom>
            <a:solidFill>
              <a:schemeClr val="lt1"/>
            </a:solidFill>
            <a:ln w="22225" cap="flat" cmpd="sng">
              <a:solidFill>
                <a:srgbClr val="47D6E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507494"/>
              <a:endParaRPr kern="0">
                <a:solidFill>
                  <a:prstClr val="black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50" name="Google Shape;283;p11">
              <a:extLst>
                <a:ext uri="{FF2B5EF4-FFF2-40B4-BE49-F238E27FC236}">
                  <a16:creationId xmlns:a16="http://schemas.microsoft.com/office/drawing/2014/main" id="{00A19086-1E61-4D92-836F-A3B75A3CA98D}"/>
                </a:ext>
              </a:extLst>
            </p:cNvPr>
            <p:cNvSpPr txBox="1"/>
            <p:nvPr/>
          </p:nvSpPr>
          <p:spPr>
            <a:xfrm>
              <a:off x="1549766" y="2449858"/>
              <a:ext cx="5150041" cy="6285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7175" tIns="57150" rIns="106675" bIns="57150" anchor="ctr" anchorCtr="0">
              <a:noAutofit/>
            </a:bodyPr>
            <a:lstStyle/>
            <a:p>
              <a:pPr algn="ctr" defTabSz="1507494">
                <a:lnSpc>
                  <a:spcPct val="90000"/>
                </a:lnSpc>
              </a:pPr>
              <a:r>
                <a:rPr lang="ru-RU" kern="0" dirty="0">
                  <a:solidFill>
                    <a:srgbClr val="44546A"/>
                  </a:solidFill>
                  <a:latin typeface="Jost"/>
                  <a:ea typeface="Open Sans"/>
                  <a:cs typeface="Calibri" panose="020F0502020204030204" pitchFamily="34" charset="0"/>
                  <a:sym typeface="Open Sans"/>
                </a:rPr>
                <a:t>Олимпиадные задания от школьного до всероссийского уровня с разбором выполнения</a:t>
              </a:r>
              <a:endParaRPr kern="0" dirty="0">
                <a:solidFill>
                  <a:srgbClr val="44546A"/>
                </a:solidFill>
                <a:latin typeface="Jost"/>
                <a:cs typeface="Calibri" panose="020F0502020204030204" pitchFamily="34" charset="0"/>
              </a:endParaRPr>
            </a:p>
          </p:txBody>
        </p:sp>
        <p:sp>
          <p:nvSpPr>
            <p:cNvPr id="51" name="Google Shape;284;p11">
              <a:extLst>
                <a:ext uri="{FF2B5EF4-FFF2-40B4-BE49-F238E27FC236}">
                  <a16:creationId xmlns:a16="http://schemas.microsoft.com/office/drawing/2014/main" id="{264F65FD-4534-4AF0-84BE-D574E20D53F9}"/>
                </a:ext>
              </a:extLst>
            </p:cNvPr>
            <p:cNvSpPr/>
            <p:nvPr/>
          </p:nvSpPr>
          <p:spPr>
            <a:xfrm>
              <a:off x="1078294" y="2449860"/>
              <a:ext cx="628578" cy="628578"/>
            </a:xfrm>
            <a:prstGeom prst="ellipse">
              <a:avLst/>
            </a:prstGeom>
            <a:blipFill rotWithShape="1">
              <a:blip r:embed="rId6">
                <a:alphaModFix/>
              </a:blip>
              <a:stretch>
                <a:fillRect l="-17999" r="-17997"/>
              </a:stretch>
            </a:blipFill>
            <a:ln w="12700" cap="flat" cmpd="sng">
              <a:solidFill>
                <a:srgbClr val="8FD3D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507494"/>
              <a:endParaRPr kern="0">
                <a:solidFill>
                  <a:prstClr val="black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52" name="Google Shape;285;p11">
              <a:extLst>
                <a:ext uri="{FF2B5EF4-FFF2-40B4-BE49-F238E27FC236}">
                  <a16:creationId xmlns:a16="http://schemas.microsoft.com/office/drawing/2014/main" id="{22EE600D-88A3-4F97-9C65-F7808186D1E2}"/>
                </a:ext>
              </a:extLst>
            </p:cNvPr>
            <p:cNvSpPr/>
            <p:nvPr/>
          </p:nvSpPr>
          <p:spPr>
            <a:xfrm rot="10800000">
              <a:off x="1392581" y="3266072"/>
              <a:ext cx="5307262" cy="628578"/>
            </a:xfrm>
            <a:prstGeom prst="homePlate">
              <a:avLst>
                <a:gd name="adj" fmla="val 50000"/>
              </a:avLst>
            </a:prstGeom>
            <a:solidFill>
              <a:schemeClr val="lt1"/>
            </a:solidFill>
            <a:ln w="22225" cap="flat" cmpd="sng">
              <a:solidFill>
                <a:srgbClr val="47D6E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507494"/>
              <a:endParaRPr kern="0">
                <a:solidFill>
                  <a:prstClr val="black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53" name="Google Shape;286;p11">
              <a:extLst>
                <a:ext uri="{FF2B5EF4-FFF2-40B4-BE49-F238E27FC236}">
                  <a16:creationId xmlns:a16="http://schemas.microsoft.com/office/drawing/2014/main" id="{F2B2E128-9FF1-478D-B48B-4B71D2E1F8AB}"/>
                </a:ext>
              </a:extLst>
            </p:cNvPr>
            <p:cNvSpPr txBox="1"/>
            <p:nvPr/>
          </p:nvSpPr>
          <p:spPr>
            <a:xfrm>
              <a:off x="1549723" y="3266151"/>
              <a:ext cx="5150041" cy="62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7175" tIns="57150" rIns="106675" bIns="57150" anchor="ctr" anchorCtr="0">
              <a:noAutofit/>
            </a:bodyPr>
            <a:lstStyle/>
            <a:p>
              <a:pPr algn="ctr" defTabSz="1507494">
                <a:lnSpc>
                  <a:spcPct val="90000"/>
                </a:lnSpc>
              </a:pPr>
              <a:r>
                <a:rPr lang="ru-RU" kern="0">
                  <a:solidFill>
                    <a:srgbClr val="44546A"/>
                  </a:solidFill>
                  <a:latin typeface="Jost"/>
                  <a:ea typeface="Open Sans"/>
                  <a:cs typeface="Calibri" panose="020F0502020204030204" pitchFamily="34" charset="0"/>
                  <a:sym typeface="Open Sans"/>
                </a:rPr>
                <a:t>Тесты и тренажеры с автопроверкой</a:t>
              </a:r>
              <a:endParaRPr kern="0">
                <a:solidFill>
                  <a:srgbClr val="44546A"/>
                </a:solidFill>
                <a:latin typeface="Jost"/>
                <a:cs typeface="Calibri" panose="020F0502020204030204" pitchFamily="34" charset="0"/>
              </a:endParaRPr>
            </a:p>
          </p:txBody>
        </p:sp>
        <p:sp>
          <p:nvSpPr>
            <p:cNvPr id="54" name="Google Shape;287;p11">
              <a:extLst>
                <a:ext uri="{FF2B5EF4-FFF2-40B4-BE49-F238E27FC236}">
                  <a16:creationId xmlns:a16="http://schemas.microsoft.com/office/drawing/2014/main" id="{DA4AA5EF-05C6-4B85-AF2B-33E60495E103}"/>
                </a:ext>
              </a:extLst>
            </p:cNvPr>
            <p:cNvSpPr/>
            <p:nvPr/>
          </p:nvSpPr>
          <p:spPr>
            <a:xfrm>
              <a:off x="1078294" y="3266073"/>
              <a:ext cx="628578" cy="628578"/>
            </a:xfrm>
            <a:prstGeom prst="ellipse">
              <a:avLst/>
            </a:prstGeom>
            <a:blipFill rotWithShape="1">
              <a:blip r:embed="rId7">
                <a:alphaModFix/>
              </a:blip>
              <a:stretch>
                <a:fillRect l="-24998" r="-24998"/>
              </a:stretch>
            </a:blipFill>
            <a:ln w="12700" cap="flat" cmpd="sng">
              <a:solidFill>
                <a:srgbClr val="8FD3D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507494"/>
              <a:endParaRPr kern="0">
                <a:solidFill>
                  <a:prstClr val="black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55" name="Google Shape;288;p11">
              <a:extLst>
                <a:ext uri="{FF2B5EF4-FFF2-40B4-BE49-F238E27FC236}">
                  <a16:creationId xmlns:a16="http://schemas.microsoft.com/office/drawing/2014/main" id="{C2703F96-382E-46DE-B304-51E48E7F9C15}"/>
                </a:ext>
              </a:extLst>
            </p:cNvPr>
            <p:cNvSpPr/>
            <p:nvPr/>
          </p:nvSpPr>
          <p:spPr>
            <a:xfrm rot="10800000">
              <a:off x="1471156" y="4082284"/>
              <a:ext cx="5228688" cy="628578"/>
            </a:xfrm>
            <a:prstGeom prst="homePlate">
              <a:avLst>
                <a:gd name="adj" fmla="val 50000"/>
              </a:avLst>
            </a:prstGeom>
            <a:solidFill>
              <a:schemeClr val="lt1"/>
            </a:solidFill>
            <a:ln w="22225" cap="flat" cmpd="sng">
              <a:solidFill>
                <a:srgbClr val="47D6E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507494"/>
              <a:endParaRPr kern="0">
                <a:solidFill>
                  <a:prstClr val="black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56" name="Google Shape;289;p11">
              <a:extLst>
                <a:ext uri="{FF2B5EF4-FFF2-40B4-BE49-F238E27FC236}">
                  <a16:creationId xmlns:a16="http://schemas.microsoft.com/office/drawing/2014/main" id="{B5751284-7204-4254-93B1-C18AC863B733}"/>
                </a:ext>
              </a:extLst>
            </p:cNvPr>
            <p:cNvSpPr txBox="1"/>
            <p:nvPr/>
          </p:nvSpPr>
          <p:spPr>
            <a:xfrm>
              <a:off x="1510459" y="4112368"/>
              <a:ext cx="5150078" cy="6285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7175" tIns="57150" rIns="106675" bIns="57150" anchor="ctr" anchorCtr="0">
              <a:noAutofit/>
            </a:bodyPr>
            <a:lstStyle/>
            <a:p>
              <a:pPr algn="ctr" defTabSz="1507494">
                <a:lnSpc>
                  <a:spcPct val="90000"/>
                </a:lnSpc>
              </a:pPr>
              <a:r>
                <a:rPr lang="ru-RU" kern="0" dirty="0">
                  <a:solidFill>
                    <a:srgbClr val="44546A"/>
                  </a:solidFill>
                  <a:latin typeface="Jost"/>
                  <a:ea typeface="Open Sans"/>
                  <a:cs typeface="Calibri" panose="020F0502020204030204" pitchFamily="34" charset="0"/>
                  <a:sym typeface="Open Sans"/>
                </a:rPr>
                <a:t>Адаптированные образовательные программы для детей с ОВЗ</a:t>
              </a:r>
              <a:endParaRPr kern="0" dirty="0">
                <a:solidFill>
                  <a:srgbClr val="44546A"/>
                </a:solidFill>
                <a:latin typeface="Jost"/>
                <a:cs typeface="Calibri" panose="020F0502020204030204" pitchFamily="34" charset="0"/>
              </a:endParaRPr>
            </a:p>
          </p:txBody>
        </p:sp>
        <p:sp>
          <p:nvSpPr>
            <p:cNvPr id="57" name="Google Shape;290;p11">
              <a:extLst>
                <a:ext uri="{FF2B5EF4-FFF2-40B4-BE49-F238E27FC236}">
                  <a16:creationId xmlns:a16="http://schemas.microsoft.com/office/drawing/2014/main" id="{E5D28F60-CFDB-4D94-98B7-C6E0A52D6F5E}"/>
                </a:ext>
              </a:extLst>
            </p:cNvPr>
            <p:cNvSpPr/>
            <p:nvPr/>
          </p:nvSpPr>
          <p:spPr>
            <a:xfrm>
              <a:off x="1078294" y="4082286"/>
              <a:ext cx="628578" cy="628578"/>
            </a:xfrm>
            <a:prstGeom prst="ellipse">
              <a:avLst/>
            </a:prstGeom>
            <a:blipFill rotWithShape="1">
              <a:blip r:embed="rId8">
                <a:alphaModFix/>
              </a:blip>
              <a:stretch>
                <a:fillRect l="-16997" r="-16998"/>
              </a:stretch>
            </a:blipFill>
            <a:ln w="12700" cap="flat" cmpd="sng">
              <a:solidFill>
                <a:srgbClr val="8FD3D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507494"/>
              <a:endParaRPr kern="0">
                <a:solidFill>
                  <a:prstClr val="black"/>
                </a:solidFill>
                <a:cs typeface="Calibri" panose="020F0502020204030204" pitchFamily="34" charset="0"/>
              </a:endParaRPr>
            </a:p>
          </p:txBody>
        </p:sp>
      </p:grpSp>
      <p:grpSp>
        <p:nvGrpSpPr>
          <p:cNvPr id="59" name="Группа 58"/>
          <p:cNvGrpSpPr/>
          <p:nvPr/>
        </p:nvGrpSpPr>
        <p:grpSpPr>
          <a:xfrm>
            <a:off x="7007854" y="2757156"/>
            <a:ext cx="6283387" cy="1068719"/>
            <a:chOff x="138002" y="820779"/>
            <a:chExt cx="3810519" cy="648072"/>
          </a:xfrm>
        </p:grpSpPr>
        <p:sp>
          <p:nvSpPr>
            <p:cNvPr id="60" name="Скругленный прямоугольник 59"/>
            <p:cNvSpPr/>
            <p:nvPr/>
          </p:nvSpPr>
          <p:spPr bwMode="auto">
            <a:xfrm>
              <a:off x="876398" y="861406"/>
              <a:ext cx="3072123" cy="523706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lIns="36000" tIns="36000" rIns="36000" bIns="36000">
              <a:spAutoFit/>
            </a:bodyPr>
            <a:lstStyle/>
            <a:p>
              <a:pPr defTabSz="1507494"/>
              <a:r>
                <a:rPr lang="ru-RU" sz="2300" kern="0" dirty="0">
                  <a:solidFill>
                    <a:prstClr val="black"/>
                  </a:solidFill>
                  <a:latin typeface="Jost" panose="020B0604020202020204" charset="-52"/>
                  <a:ea typeface="Jost" panose="020B0604020202020204" charset="-52"/>
                </a:rPr>
                <a:t>Большая опора на потребности, мотивации и интересы учащегося</a:t>
              </a:r>
            </a:p>
          </p:txBody>
        </p:sp>
        <p:sp>
          <p:nvSpPr>
            <p:cNvPr id="61" name="Овал 60"/>
            <p:cNvSpPr/>
            <p:nvPr/>
          </p:nvSpPr>
          <p:spPr bwMode="auto">
            <a:xfrm>
              <a:off x="138002" y="820779"/>
              <a:ext cx="648000" cy="64807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494"/>
              <a:r>
                <a:rPr lang="ru-RU" sz="5900" b="1" kern="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Jost"/>
                  <a:sym typeface="Wingdings"/>
                </a:rPr>
                <a:t></a:t>
              </a:r>
              <a:endParaRPr lang="ru-RU" sz="5900" b="1" kern="0" dirty="0">
                <a:solidFill>
                  <a:prstClr val="black">
                    <a:lumMod val="85000"/>
                    <a:lumOff val="15000"/>
                  </a:prstClr>
                </a:solidFill>
                <a:latin typeface="Jost"/>
              </a:endParaRPr>
            </a:p>
          </p:txBody>
        </p:sp>
      </p:grpSp>
      <p:grpSp>
        <p:nvGrpSpPr>
          <p:cNvPr id="62" name="Группа 61"/>
          <p:cNvGrpSpPr/>
          <p:nvPr/>
        </p:nvGrpSpPr>
        <p:grpSpPr>
          <a:xfrm>
            <a:off x="640201" y="2880582"/>
            <a:ext cx="6293124" cy="1097693"/>
            <a:chOff x="3431704" y="820778"/>
            <a:chExt cx="3816424" cy="665642"/>
          </a:xfrm>
        </p:grpSpPr>
        <p:sp>
          <p:nvSpPr>
            <p:cNvPr id="63" name="Скругленный прямоугольник 62"/>
            <p:cNvSpPr/>
            <p:nvPr/>
          </p:nvSpPr>
          <p:spPr bwMode="auto">
            <a:xfrm>
              <a:off x="4223792" y="820778"/>
              <a:ext cx="3024336" cy="523707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lIns="36000" tIns="36000" rIns="36000" bIns="36000">
              <a:spAutoFit/>
            </a:bodyPr>
            <a:lstStyle/>
            <a:p>
              <a:pPr defTabSz="1507494"/>
              <a:r>
                <a:rPr lang="ru-RU" sz="2300" kern="0" dirty="0">
                  <a:solidFill>
                    <a:prstClr val="black"/>
                  </a:solidFill>
                  <a:latin typeface="Jost" panose="020B0604020202020204" charset="-52"/>
                  <a:ea typeface="Jost" panose="020B0604020202020204" charset="-52"/>
                </a:rPr>
                <a:t>Не учитель учит, а ребенок учится</a:t>
              </a:r>
            </a:p>
            <a:p>
              <a:pPr defTabSz="1507494"/>
              <a:endParaRPr lang="ru-RU" sz="2300" kern="0" dirty="0">
                <a:solidFill>
                  <a:prstClr val="black"/>
                </a:solidFill>
                <a:latin typeface="Jost" panose="020B0604020202020204" charset="-52"/>
                <a:ea typeface="Jost" panose="020B0604020202020204" charset="-52"/>
              </a:endParaRPr>
            </a:p>
          </p:txBody>
        </p:sp>
        <p:sp>
          <p:nvSpPr>
            <p:cNvPr id="64" name="Овал 63"/>
            <p:cNvSpPr/>
            <p:nvPr/>
          </p:nvSpPr>
          <p:spPr bwMode="auto">
            <a:xfrm>
              <a:off x="3431704" y="838348"/>
              <a:ext cx="648000" cy="64807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494"/>
              <a:r>
                <a:rPr lang="ru-RU" sz="5900" b="1" kern="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Jost"/>
                  <a:sym typeface="Wingdings"/>
                </a:rPr>
                <a:t></a:t>
              </a:r>
              <a:endParaRPr lang="ru-RU" sz="5900" b="1" kern="0" dirty="0">
                <a:solidFill>
                  <a:prstClr val="black">
                    <a:lumMod val="85000"/>
                    <a:lumOff val="15000"/>
                  </a:prstClr>
                </a:solidFill>
                <a:latin typeface="Jost"/>
              </a:endParaRPr>
            </a:p>
          </p:txBody>
        </p:sp>
      </p:grpSp>
      <p:grpSp>
        <p:nvGrpSpPr>
          <p:cNvPr id="65" name="Группа 64"/>
          <p:cNvGrpSpPr/>
          <p:nvPr/>
        </p:nvGrpSpPr>
        <p:grpSpPr>
          <a:xfrm>
            <a:off x="13571715" y="2757156"/>
            <a:ext cx="6174386" cy="992517"/>
            <a:chOff x="6672064" y="764907"/>
            <a:chExt cx="3744416" cy="601863"/>
          </a:xfrm>
        </p:grpSpPr>
        <p:sp>
          <p:nvSpPr>
            <p:cNvPr id="66" name="Скругленный прямоугольник 65"/>
            <p:cNvSpPr/>
            <p:nvPr/>
          </p:nvSpPr>
          <p:spPr bwMode="auto">
            <a:xfrm>
              <a:off x="7435010" y="811115"/>
              <a:ext cx="2981470" cy="523706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lIns="36000" tIns="36000" rIns="36000" bIns="36000">
              <a:spAutoFit/>
            </a:bodyPr>
            <a:lstStyle/>
            <a:p>
              <a:pPr defTabSz="1507494"/>
              <a:r>
                <a:rPr lang="ru-RU" sz="2300" kern="0" dirty="0">
                  <a:solidFill>
                    <a:prstClr val="black"/>
                  </a:solidFill>
                  <a:latin typeface="Jost" panose="020B0604020202020204" charset="-52"/>
                  <a:ea typeface="Jost" panose="020B0604020202020204" charset="-52"/>
                </a:rPr>
                <a:t>Баланс универсального и уникального</a:t>
              </a:r>
            </a:p>
          </p:txBody>
        </p:sp>
        <p:sp>
          <p:nvSpPr>
            <p:cNvPr id="67" name="Овал 66"/>
            <p:cNvSpPr/>
            <p:nvPr/>
          </p:nvSpPr>
          <p:spPr bwMode="auto">
            <a:xfrm>
              <a:off x="6672064" y="764907"/>
              <a:ext cx="591971" cy="60186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494"/>
              <a:r>
                <a:rPr lang="ru-RU" sz="5900" b="1" kern="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Jost"/>
                  <a:sym typeface="Wingdings"/>
                </a:rPr>
                <a:t></a:t>
              </a:r>
              <a:endParaRPr lang="ru-RU" sz="5900" b="1" kern="0" dirty="0">
                <a:solidFill>
                  <a:prstClr val="black">
                    <a:lumMod val="85000"/>
                    <a:lumOff val="15000"/>
                  </a:prstClr>
                </a:solidFill>
                <a:latin typeface="Jos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14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05;p17"/>
          <p:cNvSpPr txBox="1"/>
          <p:nvPr/>
        </p:nvSpPr>
        <p:spPr bwMode="auto">
          <a:xfrm>
            <a:off x="5708655" y="854079"/>
            <a:ext cx="13563601" cy="1477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6" tIns="121876" rIns="121876" bIns="121876" anchor="t" anchorCtr="0">
            <a:spAutoFit/>
          </a:bodyPr>
          <a:lstStyle/>
          <a:p>
            <a:pPr defTabSz="914230">
              <a:defRPr/>
            </a:pPr>
            <a:r>
              <a:rPr lang="ru-RU" sz="4000" b="1" kern="0" dirty="0">
                <a:solidFill>
                  <a:srgbClr val="1E2D40"/>
                </a:solidFill>
                <a:latin typeface="Jost" charset="-52"/>
                <a:ea typeface="Jost" charset="-52"/>
                <a:cs typeface="Jost"/>
              </a:rPr>
              <a:t>Тренд № 2. Контекстный подход</a:t>
            </a:r>
          </a:p>
          <a:p>
            <a:pPr defTabSz="914230">
              <a:defRPr/>
            </a:pPr>
            <a:r>
              <a:rPr lang="ru-RU" sz="4000" i="1" kern="0" dirty="0">
                <a:solidFill>
                  <a:srgbClr val="1E2D40"/>
                </a:solidFill>
                <a:latin typeface="Jost" charset="-52"/>
                <a:ea typeface="Jost" charset="-52"/>
                <a:cs typeface="Jost"/>
              </a:rPr>
              <a:t>Формирование функциональной грамотности 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908052" y="3187477"/>
            <a:ext cx="17907000" cy="6539308"/>
            <a:chOff x="5996682" y="2307077"/>
            <a:chExt cx="11160141" cy="4042721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CF8B3618-9011-4A01-BCE5-26701A742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2953893" y="3099165"/>
              <a:ext cx="4202929" cy="3250633"/>
            </a:xfrm>
            <a:prstGeom prst="rect">
              <a:avLst/>
            </a:prstGeom>
            <a:solidFill>
              <a:srgbClr val="B2CFD6"/>
            </a:solidFill>
          </p:spPr>
        </p:pic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2B3A40AF-6CA7-42B3-BABC-82F95B526FDA}"/>
                </a:ext>
              </a:extLst>
            </p:cNvPr>
            <p:cNvSpPr/>
            <p:nvPr/>
          </p:nvSpPr>
          <p:spPr bwMode="auto">
            <a:xfrm>
              <a:off x="12953894" y="2307077"/>
              <a:ext cx="4202929" cy="645367"/>
            </a:xfrm>
            <a:prstGeom prst="rect">
              <a:avLst/>
            </a:prstGeom>
            <a:solidFill>
              <a:srgbClr val="89D4FB"/>
            </a:solidFill>
            <a:ln>
              <a:noFill/>
            </a:ln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ctr" defTabSz="914230">
                <a:lnSpc>
                  <a:spcPct val="114999"/>
                </a:lnSpc>
                <a:defRPr/>
              </a:pPr>
              <a:r>
                <a:rPr lang="ru-RU" sz="2500" b="1" kern="0" dirty="0">
                  <a:solidFill>
                    <a:srgbClr val="333333"/>
                  </a:solidFill>
                  <a:latin typeface="Jost" charset="-52"/>
                  <a:ea typeface="Jost" charset="-52"/>
                  <a:cs typeface="Jost"/>
                </a:rPr>
                <a:t>Множество вариантов,</a:t>
              </a:r>
              <a:r>
                <a:rPr lang="en-US" sz="2500" b="1" kern="0" dirty="0">
                  <a:solidFill>
                    <a:srgbClr val="333333"/>
                  </a:solidFill>
                  <a:latin typeface="Jost" charset="-52"/>
                  <a:ea typeface="Jost" charset="-52"/>
                  <a:cs typeface="Jost"/>
                </a:rPr>
                <a:t/>
              </a:r>
              <a:br>
                <a:rPr lang="en-US" sz="2500" b="1" kern="0" dirty="0">
                  <a:solidFill>
                    <a:srgbClr val="333333"/>
                  </a:solidFill>
                  <a:latin typeface="Jost" charset="-52"/>
                  <a:ea typeface="Jost" charset="-52"/>
                  <a:cs typeface="Jost"/>
                </a:rPr>
              </a:br>
              <a:r>
                <a:rPr lang="ru-RU" sz="2500" b="1" kern="0" dirty="0">
                  <a:solidFill>
                    <a:srgbClr val="333333"/>
                  </a:solidFill>
                  <a:latin typeface="Jost" charset="-52"/>
                  <a:ea typeface="Jost" charset="-52"/>
                  <a:cs typeface="Jost"/>
                </a:rPr>
                <a:t>теорий и подходов</a:t>
              </a:r>
              <a:endParaRPr sz="2800" kern="0" dirty="0">
                <a:solidFill>
                  <a:prstClr val="black"/>
                </a:solidFill>
                <a:latin typeface="Jost" charset="-52"/>
                <a:ea typeface="Jost" charset="-52"/>
                <a:cs typeface="Arial"/>
              </a:endParaRPr>
            </a:p>
          </p:txBody>
        </p:sp>
        <p:graphicFrame>
          <p:nvGraphicFramePr>
            <p:cNvPr id="11" name="Google Shape;137;p20">
              <a:extLst>
                <a:ext uri="{FF2B5EF4-FFF2-40B4-BE49-F238E27FC236}">
                  <a16:creationId xmlns:a16="http://schemas.microsoft.com/office/drawing/2014/main" id="{622A6ABB-CE7E-4054-89CF-3552A90E2F11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042794808"/>
                </p:ext>
              </p:extLst>
            </p:nvPr>
          </p:nvGraphicFramePr>
          <p:xfrm>
            <a:off x="5996682" y="2330101"/>
            <a:ext cx="5983735" cy="3951872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9601200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640261">
                  <a:tc>
                    <a:txBody>
                      <a:bodyPr/>
                      <a:lstStyle>
                        <a:lvl1pPr marL="0">
                          <a:defRPr>
                            <a:solidFill>
                              <a:schemeClr val="tx1"/>
                            </a:solidFill>
                            <a:latin typeface="Calibri"/>
                            <a:ea typeface="Arial"/>
                            <a:cs typeface="Arial"/>
                          </a:defRPr>
                        </a:lvl1pPr>
                        <a:lvl2pPr marL="457029">
                          <a:defRPr>
                            <a:solidFill>
                              <a:schemeClr val="tx1"/>
                            </a:solidFill>
                            <a:latin typeface="Calibri"/>
                            <a:ea typeface="Arial"/>
                            <a:cs typeface="Arial"/>
                          </a:defRPr>
                        </a:lvl2pPr>
                        <a:lvl3pPr marL="914060">
                          <a:defRPr>
                            <a:solidFill>
                              <a:schemeClr val="tx1"/>
                            </a:solidFill>
                            <a:latin typeface="Calibri"/>
                            <a:ea typeface="Arial"/>
                            <a:cs typeface="Arial"/>
                          </a:defRPr>
                        </a:lvl3pPr>
                        <a:lvl4pPr marL="1371091">
                          <a:defRPr>
                            <a:solidFill>
                              <a:schemeClr val="tx1"/>
                            </a:solidFill>
                            <a:latin typeface="Calibri"/>
                            <a:ea typeface="Arial"/>
                            <a:cs typeface="Arial"/>
                          </a:defRPr>
                        </a:lvl4pPr>
                        <a:lvl5pPr marL="1828123">
                          <a:defRPr>
                            <a:solidFill>
                              <a:schemeClr val="tx1"/>
                            </a:solidFill>
                            <a:latin typeface="Calibri"/>
                            <a:ea typeface="Arial"/>
                            <a:cs typeface="Arial"/>
                          </a:defRPr>
                        </a:lvl5pPr>
                        <a:lvl6pPr marL="2285155">
                          <a:defRPr>
                            <a:solidFill>
                              <a:schemeClr val="tx1"/>
                            </a:solidFill>
                            <a:latin typeface="Calibri"/>
                            <a:ea typeface="Arial"/>
                            <a:cs typeface="Arial"/>
                          </a:defRPr>
                        </a:lvl6pPr>
                        <a:lvl7pPr marL="2742183">
                          <a:defRPr>
                            <a:solidFill>
                              <a:schemeClr val="tx1"/>
                            </a:solidFill>
                            <a:latin typeface="Calibri"/>
                            <a:ea typeface="Arial"/>
                            <a:cs typeface="Arial"/>
                          </a:defRPr>
                        </a:lvl7pPr>
                        <a:lvl8pPr marL="3199213">
                          <a:defRPr>
                            <a:solidFill>
                              <a:schemeClr val="tx1"/>
                            </a:solidFill>
                            <a:latin typeface="Calibri"/>
                            <a:ea typeface="Arial"/>
                            <a:cs typeface="Arial"/>
                          </a:defRPr>
                        </a:lvl8pPr>
                        <a:lvl9pPr marL="3656242">
                          <a:defRPr>
                            <a:solidFill>
                              <a:schemeClr val="tx1"/>
                            </a:solidFill>
                            <a:latin typeface="Calibri"/>
                            <a:ea typeface="Arial"/>
                            <a:cs typeface="Arial"/>
                          </a:defRPr>
                        </a:lvl9pPr>
                      </a:lstStyle>
                      <a:p>
                        <a:pPr marL="0" marR="0" lvl="0" indent="0"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defRPr/>
                        </a:pPr>
                        <a:r>
                          <a:rPr lang="ru-RU" sz="1800" b="1" i="0" u="none" strike="noStrike" cap="none" dirty="0">
                            <a:solidFill>
                              <a:schemeClr val="bg1"/>
                            </a:solidFill>
                            <a:latin typeface="Jost"/>
                            <a:ea typeface="Jost"/>
                            <a:cs typeface="Arial"/>
                          </a:rPr>
                          <a:t>Подход  А.Н. Леонтьева</a:t>
                        </a:r>
                      </a:p>
                    </a:txBody>
                    <a:tcPr marL="121900" marR="121900" marT="121900" marB="121900">
                      <a:lnL w="9525" algn="ctr">
                        <a:solidFill>
                          <a:sysClr val="window" lastClr="FFFFFF"/>
                        </a:solidFill>
                      </a:lnL>
                      <a:lnR w="9525" algn="ctr">
                        <a:solidFill>
                          <a:sysClr val="window" lastClr="FFFFFF"/>
                        </a:solidFill>
                      </a:lnR>
                      <a:lnT w="9525" algn="ctr">
                        <a:solidFill>
                          <a:sysClr val="window" lastClr="FFFFFF"/>
                        </a:solidFill>
                      </a:lnT>
                      <a:lnB w="9525" algn="ctr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74EF8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1628522">
                  <a:tc>
                    <a:txBody>
                      <a:bodyPr/>
                      <a:lstStyle>
                        <a:lvl1pPr marL="0">
                          <a:defRPr>
                            <a:solidFill>
                              <a:schemeClr val="tx1"/>
                            </a:solidFill>
                            <a:latin typeface="Calibri"/>
                            <a:ea typeface="Arial"/>
                            <a:cs typeface="Arial"/>
                          </a:defRPr>
                        </a:lvl1pPr>
                        <a:lvl2pPr marL="457029">
                          <a:defRPr>
                            <a:solidFill>
                              <a:schemeClr val="tx1"/>
                            </a:solidFill>
                            <a:latin typeface="Calibri"/>
                            <a:ea typeface="Arial"/>
                            <a:cs typeface="Arial"/>
                          </a:defRPr>
                        </a:lvl2pPr>
                        <a:lvl3pPr marL="914060">
                          <a:defRPr>
                            <a:solidFill>
                              <a:schemeClr val="tx1"/>
                            </a:solidFill>
                            <a:latin typeface="Calibri"/>
                            <a:ea typeface="Arial"/>
                            <a:cs typeface="Arial"/>
                          </a:defRPr>
                        </a:lvl3pPr>
                        <a:lvl4pPr marL="1371091">
                          <a:defRPr>
                            <a:solidFill>
                              <a:schemeClr val="tx1"/>
                            </a:solidFill>
                            <a:latin typeface="Calibri"/>
                            <a:ea typeface="Arial"/>
                            <a:cs typeface="Arial"/>
                          </a:defRPr>
                        </a:lvl4pPr>
                        <a:lvl5pPr marL="1828123">
                          <a:defRPr>
                            <a:solidFill>
                              <a:schemeClr val="tx1"/>
                            </a:solidFill>
                            <a:latin typeface="Calibri"/>
                            <a:ea typeface="Arial"/>
                            <a:cs typeface="Arial"/>
                          </a:defRPr>
                        </a:lvl5pPr>
                        <a:lvl6pPr marL="2285155">
                          <a:defRPr>
                            <a:solidFill>
                              <a:schemeClr val="tx1"/>
                            </a:solidFill>
                            <a:latin typeface="Calibri"/>
                            <a:ea typeface="Arial"/>
                            <a:cs typeface="Arial"/>
                          </a:defRPr>
                        </a:lvl6pPr>
                        <a:lvl7pPr marL="2742183">
                          <a:defRPr>
                            <a:solidFill>
                              <a:schemeClr val="tx1"/>
                            </a:solidFill>
                            <a:latin typeface="Calibri"/>
                            <a:ea typeface="Arial"/>
                            <a:cs typeface="Arial"/>
                          </a:defRPr>
                        </a:lvl7pPr>
                        <a:lvl8pPr marL="3199213">
                          <a:defRPr>
                            <a:solidFill>
                              <a:schemeClr val="tx1"/>
                            </a:solidFill>
                            <a:latin typeface="Calibri"/>
                            <a:ea typeface="Arial"/>
                            <a:cs typeface="Arial"/>
                          </a:defRPr>
                        </a:lvl8pPr>
                        <a:lvl9pPr marL="3656242">
                          <a:defRPr>
                            <a:solidFill>
                              <a:schemeClr val="tx1"/>
                            </a:solidFill>
                            <a:latin typeface="Calibri"/>
                            <a:ea typeface="Arial"/>
                            <a:cs typeface="Arial"/>
                          </a:defRPr>
                        </a:lvl9pPr>
                      </a:lstStyle>
                      <a:p>
                        <a:pPr algn="just">
                          <a:defRPr/>
                        </a:pPr>
                        <a:r>
                          <a:rPr lang="ru-RU" sz="1800" dirty="0">
                            <a:latin typeface="Jost Light"/>
                            <a:ea typeface="Jost Light"/>
                            <a:cs typeface="Calibri"/>
                          </a:rPr>
                          <a:t>«Функционально грамотный человек – это человек, который способен использовать все постоянно приобретаемые в течение жизни знания, умения и навыки для решения максимально широкого диапазона жизненных задач в различных сферах человеческой деятельности, общения и социальных отношений»</a:t>
                        </a:r>
                      </a:p>
                    </a:txBody>
                    <a:tcPr marL="121900" marR="121900" marT="48000" marB="48000">
                      <a:lnL w="9525" algn="ctr">
                        <a:solidFill>
                          <a:srgbClr val="474EF8"/>
                        </a:solidFill>
                      </a:lnL>
                      <a:lnR w="9525" algn="ctr">
                        <a:solidFill>
                          <a:srgbClr val="474EF8"/>
                        </a:solidFill>
                      </a:lnR>
                      <a:lnT w="9525" algn="ctr">
                        <a:solidFill>
                          <a:sysClr val="window" lastClr="FFFFFF"/>
                        </a:solidFill>
                      </a:lnT>
                      <a:lnB w="9525" algn="ctr">
                        <a:solidFill>
                          <a:srgbClr val="474EF8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433264">
                  <a:tc>
                    <a:txBody>
                      <a:bodyPr/>
                      <a:lstStyle>
                        <a:lvl1pPr marL="0">
                          <a:defRPr>
                            <a:solidFill>
                              <a:schemeClr val="tx1"/>
                            </a:solidFill>
                            <a:latin typeface="Calibri"/>
                            <a:ea typeface="Arial"/>
                            <a:cs typeface="Arial"/>
                          </a:defRPr>
                        </a:lvl1pPr>
                        <a:lvl2pPr marL="457029">
                          <a:defRPr>
                            <a:solidFill>
                              <a:schemeClr val="tx1"/>
                            </a:solidFill>
                            <a:latin typeface="Calibri"/>
                            <a:ea typeface="Arial"/>
                            <a:cs typeface="Arial"/>
                          </a:defRPr>
                        </a:lvl2pPr>
                        <a:lvl3pPr marL="914060">
                          <a:defRPr>
                            <a:solidFill>
                              <a:schemeClr val="tx1"/>
                            </a:solidFill>
                            <a:latin typeface="Calibri"/>
                            <a:ea typeface="Arial"/>
                            <a:cs typeface="Arial"/>
                          </a:defRPr>
                        </a:lvl3pPr>
                        <a:lvl4pPr marL="1371091">
                          <a:defRPr>
                            <a:solidFill>
                              <a:schemeClr val="tx1"/>
                            </a:solidFill>
                            <a:latin typeface="Calibri"/>
                            <a:ea typeface="Arial"/>
                            <a:cs typeface="Arial"/>
                          </a:defRPr>
                        </a:lvl4pPr>
                        <a:lvl5pPr marL="1828123">
                          <a:defRPr>
                            <a:solidFill>
                              <a:schemeClr val="tx1"/>
                            </a:solidFill>
                            <a:latin typeface="Calibri"/>
                            <a:ea typeface="Arial"/>
                            <a:cs typeface="Arial"/>
                          </a:defRPr>
                        </a:lvl5pPr>
                        <a:lvl6pPr marL="2285155">
                          <a:defRPr>
                            <a:solidFill>
                              <a:schemeClr val="tx1"/>
                            </a:solidFill>
                            <a:latin typeface="Calibri"/>
                            <a:ea typeface="Arial"/>
                            <a:cs typeface="Arial"/>
                          </a:defRPr>
                        </a:lvl6pPr>
                        <a:lvl7pPr marL="2742183">
                          <a:defRPr>
                            <a:solidFill>
                              <a:schemeClr val="tx1"/>
                            </a:solidFill>
                            <a:latin typeface="Calibri"/>
                            <a:ea typeface="Arial"/>
                            <a:cs typeface="Arial"/>
                          </a:defRPr>
                        </a:lvl7pPr>
                        <a:lvl8pPr marL="3199213">
                          <a:defRPr>
                            <a:solidFill>
                              <a:schemeClr val="tx1"/>
                            </a:solidFill>
                            <a:latin typeface="Calibri"/>
                            <a:ea typeface="Arial"/>
                            <a:cs typeface="Arial"/>
                          </a:defRPr>
                        </a:lvl8pPr>
                        <a:lvl9pPr marL="3656242">
                          <a:defRPr>
                            <a:solidFill>
                              <a:schemeClr val="tx1"/>
                            </a:solidFill>
                            <a:latin typeface="Calibri"/>
                            <a:ea typeface="Arial"/>
                            <a:cs typeface="Arial"/>
                          </a:defRPr>
                        </a:lvl9pPr>
                      </a:lstStyle>
                      <a:p>
                        <a:pPr marL="0" marR="0" lvl="0" indent="0"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defRPr/>
                        </a:pPr>
                        <a:r>
                          <a:rPr lang="ru-RU" sz="1800" b="1" i="0" u="none" strike="noStrike" cap="none" dirty="0">
                            <a:solidFill>
                              <a:schemeClr val="bg1"/>
                            </a:solidFill>
                            <a:latin typeface="Jost"/>
                            <a:ea typeface="Jost"/>
                            <a:cs typeface="Arial"/>
                          </a:rPr>
                          <a:t>Подход  МЭО (О.А. Карабанова)</a:t>
                        </a:r>
                      </a:p>
                    </a:txBody>
                    <a:tcPr marL="121900" marR="121900" marT="48000" marB="48000">
                      <a:lnL w="9525" algn="ctr">
                        <a:solidFill>
                          <a:srgbClr val="474EF8"/>
                        </a:solidFill>
                      </a:lnL>
                      <a:lnR w="9525" algn="ctr">
                        <a:solidFill>
                          <a:srgbClr val="474EF8"/>
                        </a:solidFill>
                      </a:lnR>
                      <a:lnT w="9525" algn="ctr">
                        <a:solidFill>
                          <a:srgbClr val="474EF8"/>
                        </a:solidFill>
                      </a:lnT>
                      <a:lnB w="9525" algn="ctr">
                        <a:solidFill>
                          <a:srgbClr val="474EF8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ED7D3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1628522">
                  <a:tc>
                    <a:txBody>
                      <a:bodyPr/>
                      <a:lstStyle>
                        <a:lvl1pPr marL="0">
                          <a:defRPr>
                            <a:solidFill>
                              <a:schemeClr val="tx1"/>
                            </a:solidFill>
                            <a:latin typeface="Calibri"/>
                            <a:ea typeface="Arial"/>
                            <a:cs typeface="Arial"/>
                          </a:defRPr>
                        </a:lvl1pPr>
                        <a:lvl2pPr marL="457029">
                          <a:defRPr>
                            <a:solidFill>
                              <a:schemeClr val="tx1"/>
                            </a:solidFill>
                            <a:latin typeface="Calibri"/>
                            <a:ea typeface="Arial"/>
                            <a:cs typeface="Arial"/>
                          </a:defRPr>
                        </a:lvl2pPr>
                        <a:lvl3pPr marL="914060">
                          <a:defRPr>
                            <a:solidFill>
                              <a:schemeClr val="tx1"/>
                            </a:solidFill>
                            <a:latin typeface="Calibri"/>
                            <a:ea typeface="Arial"/>
                            <a:cs typeface="Arial"/>
                          </a:defRPr>
                        </a:lvl3pPr>
                        <a:lvl4pPr marL="1371091">
                          <a:defRPr>
                            <a:solidFill>
                              <a:schemeClr val="tx1"/>
                            </a:solidFill>
                            <a:latin typeface="Calibri"/>
                            <a:ea typeface="Arial"/>
                            <a:cs typeface="Arial"/>
                          </a:defRPr>
                        </a:lvl4pPr>
                        <a:lvl5pPr marL="1828123">
                          <a:defRPr>
                            <a:solidFill>
                              <a:schemeClr val="tx1"/>
                            </a:solidFill>
                            <a:latin typeface="Calibri"/>
                            <a:ea typeface="Arial"/>
                            <a:cs typeface="Arial"/>
                          </a:defRPr>
                        </a:lvl5pPr>
                        <a:lvl6pPr marL="2285155">
                          <a:defRPr>
                            <a:solidFill>
                              <a:schemeClr val="tx1"/>
                            </a:solidFill>
                            <a:latin typeface="Calibri"/>
                            <a:ea typeface="Arial"/>
                            <a:cs typeface="Arial"/>
                          </a:defRPr>
                        </a:lvl6pPr>
                        <a:lvl7pPr marL="2742183">
                          <a:defRPr>
                            <a:solidFill>
                              <a:schemeClr val="tx1"/>
                            </a:solidFill>
                            <a:latin typeface="Calibri"/>
                            <a:ea typeface="Arial"/>
                            <a:cs typeface="Arial"/>
                          </a:defRPr>
                        </a:lvl7pPr>
                        <a:lvl8pPr marL="3199213">
                          <a:defRPr>
                            <a:solidFill>
                              <a:schemeClr val="tx1"/>
                            </a:solidFill>
                            <a:latin typeface="Calibri"/>
                            <a:ea typeface="Arial"/>
                            <a:cs typeface="Arial"/>
                          </a:defRPr>
                        </a:lvl8pPr>
                        <a:lvl9pPr marL="3656242">
                          <a:defRPr>
                            <a:solidFill>
                              <a:schemeClr val="tx1"/>
                            </a:solidFill>
                            <a:latin typeface="Calibri"/>
                            <a:ea typeface="Arial"/>
                            <a:cs typeface="Arial"/>
                          </a:defRPr>
                        </a:lvl9pPr>
                      </a:lstStyle>
                      <a:p>
                        <a:pPr marL="0" marR="0" algn="just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/>
                        </a:pPr>
                        <a:r>
                          <a:rPr lang="ru-RU" sz="1800" dirty="0">
                            <a:solidFill>
                              <a:schemeClr val="tx1"/>
                            </a:solidFill>
                            <a:latin typeface="Jost Light"/>
                            <a:ea typeface="Jost Light"/>
                            <a:cs typeface="Calibri"/>
                          </a:rPr>
                          <a:t>Способность к решению личностных, познавательных, коммуникативных и задач организации и управления деятельностью в соответствии с возрастными и социокультурными особенностями, выступающая как мера освоения универсальных способов познания и освоения мира и как показатель степени освоения УУД. </a:t>
                        </a:r>
                      </a:p>
                    </a:txBody>
                    <a:tcPr marL="121900" marR="121900" marT="48000" marB="48000">
                      <a:lnL w="9525" algn="ctr">
                        <a:solidFill>
                          <a:srgbClr val="474EF8"/>
                        </a:solidFill>
                      </a:lnL>
                      <a:lnR w="9525" algn="ctr">
                        <a:solidFill>
                          <a:srgbClr val="474EF8"/>
                        </a:solidFill>
                      </a:lnR>
                      <a:lnT w="9525" algn="ctr">
                        <a:solidFill>
                          <a:srgbClr val="474EF8"/>
                        </a:solidFill>
                      </a:lnT>
                      <a:lnB w="9525" algn="ctr">
                        <a:solidFill>
                          <a:srgbClr val="474EF8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  <a:tr h="433264">
                  <a:tc>
                    <a:txBody>
                      <a:bodyPr/>
                      <a:lstStyle>
                        <a:lvl1pPr marL="0">
                          <a:defRPr>
                            <a:solidFill>
                              <a:schemeClr val="tx1"/>
                            </a:solidFill>
                            <a:latin typeface="Calibri"/>
                            <a:ea typeface="Arial"/>
                            <a:cs typeface="Arial"/>
                          </a:defRPr>
                        </a:lvl1pPr>
                        <a:lvl2pPr marL="457029">
                          <a:defRPr>
                            <a:solidFill>
                              <a:schemeClr val="tx1"/>
                            </a:solidFill>
                            <a:latin typeface="Calibri"/>
                            <a:ea typeface="Arial"/>
                            <a:cs typeface="Arial"/>
                          </a:defRPr>
                        </a:lvl2pPr>
                        <a:lvl3pPr marL="914060">
                          <a:defRPr>
                            <a:solidFill>
                              <a:schemeClr val="tx1"/>
                            </a:solidFill>
                            <a:latin typeface="Calibri"/>
                            <a:ea typeface="Arial"/>
                            <a:cs typeface="Arial"/>
                          </a:defRPr>
                        </a:lvl3pPr>
                        <a:lvl4pPr marL="1371091">
                          <a:defRPr>
                            <a:solidFill>
                              <a:schemeClr val="tx1"/>
                            </a:solidFill>
                            <a:latin typeface="Calibri"/>
                            <a:ea typeface="Arial"/>
                            <a:cs typeface="Arial"/>
                          </a:defRPr>
                        </a:lvl4pPr>
                        <a:lvl5pPr marL="1828123">
                          <a:defRPr>
                            <a:solidFill>
                              <a:schemeClr val="tx1"/>
                            </a:solidFill>
                            <a:latin typeface="Calibri"/>
                            <a:ea typeface="Arial"/>
                            <a:cs typeface="Arial"/>
                          </a:defRPr>
                        </a:lvl5pPr>
                        <a:lvl6pPr marL="2285155">
                          <a:defRPr>
                            <a:solidFill>
                              <a:schemeClr val="tx1"/>
                            </a:solidFill>
                            <a:latin typeface="Calibri"/>
                            <a:ea typeface="Arial"/>
                            <a:cs typeface="Arial"/>
                          </a:defRPr>
                        </a:lvl6pPr>
                        <a:lvl7pPr marL="2742183">
                          <a:defRPr>
                            <a:solidFill>
                              <a:schemeClr val="tx1"/>
                            </a:solidFill>
                            <a:latin typeface="Calibri"/>
                            <a:ea typeface="Arial"/>
                            <a:cs typeface="Arial"/>
                          </a:defRPr>
                        </a:lvl7pPr>
                        <a:lvl8pPr marL="3199213">
                          <a:defRPr>
                            <a:solidFill>
                              <a:schemeClr val="tx1"/>
                            </a:solidFill>
                            <a:latin typeface="Calibri"/>
                            <a:ea typeface="Arial"/>
                            <a:cs typeface="Arial"/>
                          </a:defRPr>
                        </a:lvl8pPr>
                        <a:lvl9pPr marL="3656242">
                          <a:defRPr>
                            <a:solidFill>
                              <a:schemeClr val="tx1"/>
                            </a:solidFill>
                            <a:latin typeface="Calibri"/>
                            <a:ea typeface="Arial"/>
                            <a:cs typeface="Arial"/>
                          </a:defRPr>
                        </a:lvl9pPr>
                      </a:lstStyle>
                      <a:p>
                        <a:pPr marL="0" marR="0" lvl="0" indent="0"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defRPr/>
                        </a:pPr>
                        <a:r>
                          <a:rPr lang="ru-RU" sz="1800" b="1" i="0" u="none" strike="noStrike" cap="none">
                            <a:solidFill>
                              <a:schemeClr val="bg1"/>
                            </a:solidFill>
                            <a:latin typeface="Jost"/>
                            <a:ea typeface="Jost"/>
                            <a:cs typeface="Arial"/>
                          </a:rPr>
                          <a:t>Обновленные ФГОС начального и основного общего образования</a:t>
                        </a:r>
                        <a:endParaRPr sz="1800"/>
                      </a:p>
                    </a:txBody>
                    <a:tcPr marL="121900" marR="121900" marT="48000" marB="48000">
                      <a:lnL w="9525" algn="ctr">
                        <a:solidFill>
                          <a:srgbClr val="474EF8"/>
                        </a:solidFill>
                      </a:lnL>
                      <a:lnR w="9525" algn="ctr">
                        <a:solidFill>
                          <a:srgbClr val="474EF8"/>
                        </a:solidFill>
                      </a:lnR>
                      <a:lnT w="9525" algn="ctr">
                        <a:solidFill>
                          <a:srgbClr val="474EF8"/>
                        </a:solidFill>
                      </a:lnT>
                      <a:lnB w="9525" algn="ctr">
                        <a:solidFill>
                          <a:srgbClr val="474EF8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74EF8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4"/>
                    </a:ext>
                  </a:extLst>
                </a:tr>
                <a:tr h="1628522">
                  <a:tc>
                    <a:txBody>
                      <a:bodyPr/>
                      <a:lstStyle>
                        <a:lvl1pPr marL="0">
                          <a:defRPr>
                            <a:solidFill>
                              <a:schemeClr val="tx1"/>
                            </a:solidFill>
                            <a:latin typeface="Calibri"/>
                            <a:ea typeface="Arial"/>
                            <a:cs typeface="Arial"/>
                          </a:defRPr>
                        </a:lvl1pPr>
                        <a:lvl2pPr marL="457029">
                          <a:defRPr>
                            <a:solidFill>
                              <a:schemeClr val="tx1"/>
                            </a:solidFill>
                            <a:latin typeface="Calibri"/>
                            <a:ea typeface="Arial"/>
                            <a:cs typeface="Arial"/>
                          </a:defRPr>
                        </a:lvl2pPr>
                        <a:lvl3pPr marL="914060">
                          <a:defRPr>
                            <a:solidFill>
                              <a:schemeClr val="tx1"/>
                            </a:solidFill>
                            <a:latin typeface="Calibri"/>
                            <a:ea typeface="Arial"/>
                            <a:cs typeface="Arial"/>
                          </a:defRPr>
                        </a:lvl3pPr>
                        <a:lvl4pPr marL="1371091">
                          <a:defRPr>
                            <a:solidFill>
                              <a:schemeClr val="tx1"/>
                            </a:solidFill>
                            <a:latin typeface="Calibri"/>
                            <a:ea typeface="Arial"/>
                            <a:cs typeface="Arial"/>
                          </a:defRPr>
                        </a:lvl4pPr>
                        <a:lvl5pPr marL="1828123">
                          <a:defRPr>
                            <a:solidFill>
                              <a:schemeClr val="tx1"/>
                            </a:solidFill>
                            <a:latin typeface="Calibri"/>
                            <a:ea typeface="Arial"/>
                            <a:cs typeface="Arial"/>
                          </a:defRPr>
                        </a:lvl5pPr>
                        <a:lvl6pPr marL="2285155">
                          <a:defRPr>
                            <a:solidFill>
                              <a:schemeClr val="tx1"/>
                            </a:solidFill>
                            <a:latin typeface="Calibri"/>
                            <a:ea typeface="Arial"/>
                            <a:cs typeface="Arial"/>
                          </a:defRPr>
                        </a:lvl6pPr>
                        <a:lvl7pPr marL="2742183">
                          <a:defRPr>
                            <a:solidFill>
                              <a:schemeClr val="tx1"/>
                            </a:solidFill>
                            <a:latin typeface="Calibri"/>
                            <a:ea typeface="Arial"/>
                            <a:cs typeface="Arial"/>
                          </a:defRPr>
                        </a:lvl7pPr>
                        <a:lvl8pPr marL="3199213">
                          <a:defRPr>
                            <a:solidFill>
                              <a:schemeClr val="tx1"/>
                            </a:solidFill>
                            <a:latin typeface="Calibri"/>
                            <a:ea typeface="Arial"/>
                            <a:cs typeface="Arial"/>
                          </a:defRPr>
                        </a:lvl8pPr>
                        <a:lvl9pPr marL="3656242">
                          <a:defRPr>
                            <a:solidFill>
                              <a:schemeClr val="tx1"/>
                            </a:solidFill>
                            <a:latin typeface="Calibri"/>
                            <a:ea typeface="Arial"/>
                            <a:cs typeface="Arial"/>
                          </a:defRPr>
                        </a:lvl9pPr>
                      </a:lstStyle>
                      <a:p>
                        <a:pPr marL="0" marR="0" lvl="0" indent="0" algn="just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defRPr/>
                        </a:pPr>
                        <a:r>
                          <a:rPr lang="ru-RU" sz="1800" dirty="0">
                            <a:solidFill>
                              <a:schemeClr val="tx1"/>
                            </a:solidFill>
                            <a:latin typeface="Jost Light"/>
                            <a:ea typeface="Jost Light"/>
                            <a:cs typeface="Calibri"/>
                          </a:rPr>
                          <a:t>Способность решать учебные задачи и жизненные проблемные ситуации на основе сформированных предметных, </a:t>
                        </a:r>
                        <a:r>
                          <a:rPr lang="ru-RU" sz="1800" dirty="0" err="1">
                            <a:solidFill>
                              <a:schemeClr val="tx1"/>
                            </a:solidFill>
                            <a:latin typeface="Jost Light"/>
                            <a:ea typeface="Jost Light"/>
                            <a:cs typeface="Calibri"/>
                          </a:rPr>
                          <a:t>метапредметных</a:t>
                        </a:r>
                        <a:r>
                          <a:rPr lang="ru-RU" sz="1800" dirty="0">
                            <a:solidFill>
                              <a:schemeClr val="tx1"/>
                            </a:solidFill>
                            <a:latin typeface="Jost Light"/>
                            <a:ea typeface="Jost Light"/>
                            <a:cs typeface="Calibri"/>
                          </a:rPr>
                          <a:t> и универсальных способов деятельности), включающей овладение ключевыми компетенциями, составляющими основу готовности к успешному взаимодействию с изменяющимся миром и дальнейшему успешному образованию</a:t>
                        </a:r>
                        <a:endParaRPr sz="1800" dirty="0">
                          <a:solidFill>
                            <a:schemeClr val="tx1"/>
                          </a:solidFill>
                          <a:latin typeface="Jost Light"/>
                          <a:ea typeface="Jost Light"/>
                          <a:cs typeface="Calibri"/>
                        </a:endParaRPr>
                      </a:p>
                    </a:txBody>
                    <a:tcPr marL="121900" marR="121900" marT="48000" marB="48000">
                      <a:lnL w="9525" algn="ctr">
                        <a:solidFill>
                          <a:srgbClr val="474EF8"/>
                        </a:solidFill>
                      </a:lnL>
                      <a:lnR w="9525" algn="ctr">
                        <a:solidFill>
                          <a:srgbClr val="474EF8"/>
                        </a:solidFill>
                      </a:lnR>
                      <a:lnT w="9525" algn="ctr">
                        <a:solidFill>
                          <a:srgbClr val="474EF8"/>
                        </a:solidFill>
                      </a:lnT>
                      <a:lnB w="9525" algn="ctr">
                        <a:solidFill>
                          <a:srgbClr val="474EF8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5"/>
                    </a:ext>
                  </a:extLst>
                </a:tr>
              </a:tbl>
            </a:graphicData>
          </a:graphic>
        </p:graphicFrame>
      </p:grpSp>
      <p:pic>
        <p:nvPicPr>
          <p:cNvPr id="13" name="Picture 2" descr="C:\Users\m.artemova\Desktop\Мероприятия\Тыва съезд педагогов\МЭО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80" y="10148408"/>
            <a:ext cx="1808198" cy="91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638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1827775" y="3318083"/>
            <a:ext cx="16230600" cy="7363038"/>
            <a:chOff x="1493171" y="5578475"/>
            <a:chExt cx="11648127" cy="4679700"/>
          </a:xfrm>
        </p:grpSpPr>
        <p:sp>
          <p:nvSpPr>
            <p:cNvPr id="9" name="Google Shape;153;p5">
              <a:extLst>
                <a:ext uri="{FF2B5EF4-FFF2-40B4-BE49-F238E27FC236}">
                  <a16:creationId xmlns:a16="http://schemas.microsoft.com/office/drawing/2014/main" id="{80DA5ABC-FCA2-4093-A2EB-C9A828CF3B86}"/>
                </a:ext>
              </a:extLst>
            </p:cNvPr>
            <p:cNvSpPr/>
            <p:nvPr/>
          </p:nvSpPr>
          <p:spPr bwMode="auto">
            <a:xfrm>
              <a:off x="1493171" y="5585644"/>
              <a:ext cx="5680048" cy="4672531"/>
            </a:xfrm>
            <a:prstGeom prst="roundRect">
              <a:avLst/>
            </a:prstGeom>
            <a:solidFill>
              <a:srgbClr val="70AD47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36000" tIns="36000" rIns="36000" bIns="36000" anchor="t" anchorCtr="0">
              <a:noAutofit/>
            </a:bodyPr>
            <a:lstStyle/>
            <a:p>
              <a:pPr algn="ctr" defTabSz="914230">
                <a:lnSpc>
                  <a:spcPct val="115000"/>
                </a:lnSpc>
                <a:buClr>
                  <a:srgbClr val="000000"/>
                </a:buClr>
              </a:pPr>
              <a:r>
                <a:rPr lang="ru-RU" sz="2000" b="1" kern="0" dirty="0">
                  <a:solidFill>
                    <a:srgbClr val="000000"/>
                  </a:solidFill>
                  <a:latin typeface="Jost" pitchFamily="2" charset="-52"/>
                  <a:ea typeface="Jost" pitchFamily="2" charset="-52"/>
                  <a:cs typeface="Times New Roman" panose="02020603050405020304" pitchFamily="18" charset="0"/>
                  <a:sym typeface="Montserrat"/>
                </a:rPr>
                <a:t>Подход ОЭСР (</a:t>
              </a:r>
              <a:r>
                <a:rPr lang="en-US" sz="2000" b="1" kern="0" dirty="0">
                  <a:solidFill>
                    <a:srgbClr val="000000"/>
                  </a:solidFill>
                  <a:latin typeface="Jost" pitchFamily="2" charset="-52"/>
                  <a:ea typeface="Jost" pitchFamily="2" charset="-52"/>
                  <a:cs typeface="Times New Roman" panose="02020603050405020304" pitchFamily="18" charset="0"/>
                  <a:sym typeface="Montserrat"/>
                </a:rPr>
                <a:t>PISA</a:t>
              </a:r>
              <a:r>
                <a:rPr lang="ru-RU" sz="2000" b="1" kern="0" dirty="0">
                  <a:solidFill>
                    <a:srgbClr val="000000"/>
                  </a:solidFill>
                  <a:latin typeface="Jost" pitchFamily="2" charset="-52"/>
                  <a:ea typeface="Jost" pitchFamily="2" charset="-52"/>
                  <a:cs typeface="Times New Roman" panose="02020603050405020304" pitchFamily="18" charset="0"/>
                  <a:sym typeface="Montserrat"/>
                </a:rPr>
                <a:t>)</a:t>
              </a:r>
            </a:p>
            <a:p>
              <a:pPr algn="ctr" defTabSz="914230">
                <a:lnSpc>
                  <a:spcPct val="115000"/>
                </a:lnSpc>
                <a:buClr>
                  <a:srgbClr val="000000"/>
                </a:buClr>
              </a:pPr>
              <a:r>
                <a:rPr lang="ru-RU" kern="0" dirty="0">
                  <a:solidFill>
                    <a:srgbClr val="000000"/>
                  </a:solidFill>
                  <a:latin typeface="Jost" pitchFamily="2" charset="-52"/>
                  <a:ea typeface="Jost" pitchFamily="2" charset="-52"/>
                  <a:cs typeface="Times New Roman" panose="02020603050405020304" pitchFamily="18" charset="0"/>
                  <a:sym typeface="Montserrat"/>
                </a:rPr>
                <a:t>Формирование отдельных видов функциональной грамотности (читательская, математическая, естественнонаучная и др.). </a:t>
              </a:r>
            </a:p>
            <a:p>
              <a:pPr algn="ctr" defTabSz="914230">
                <a:lnSpc>
                  <a:spcPct val="115000"/>
                </a:lnSpc>
                <a:buClr>
                  <a:srgbClr val="000000"/>
                </a:buClr>
              </a:pPr>
              <a:endParaRPr lang="ru-RU" sz="800" b="1" i="1" kern="0" dirty="0">
                <a:solidFill>
                  <a:srgbClr val="000000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  <a:sym typeface="Montserrat"/>
              </a:endParaRPr>
            </a:p>
            <a:p>
              <a:pPr algn="ctr" defTabSz="914230">
                <a:lnSpc>
                  <a:spcPct val="115000"/>
                </a:lnSpc>
                <a:buClr>
                  <a:srgbClr val="000000"/>
                </a:buClr>
              </a:pPr>
              <a:r>
                <a:rPr lang="ru-RU" b="1" i="1" kern="0" dirty="0">
                  <a:solidFill>
                    <a:srgbClr val="000000"/>
                  </a:solidFill>
                  <a:latin typeface="Jost" pitchFamily="2" charset="-52"/>
                  <a:ea typeface="Jost" pitchFamily="2" charset="-52"/>
                  <a:cs typeface="Times New Roman" panose="02020603050405020304" pitchFamily="18" charset="0"/>
                  <a:sym typeface="Montserrat"/>
                </a:rPr>
                <a:t>МЭО: Алгебра 9 класс. </a:t>
              </a:r>
            </a:p>
            <a:p>
              <a:pPr algn="ctr" defTabSz="914230">
                <a:lnSpc>
                  <a:spcPct val="115000"/>
                </a:lnSpc>
                <a:buClr>
                  <a:srgbClr val="000000"/>
                </a:buClr>
              </a:pPr>
              <a:r>
                <a:rPr lang="ru-RU" b="1" i="1" kern="0" dirty="0">
                  <a:solidFill>
                    <a:srgbClr val="000000"/>
                  </a:solidFill>
                  <a:latin typeface="Jost" pitchFamily="2" charset="-52"/>
                  <a:ea typeface="Jost" pitchFamily="2" charset="-52"/>
                  <a:cs typeface="Times New Roman" panose="02020603050405020304" pitchFamily="18" charset="0"/>
                  <a:sym typeface="Montserrat"/>
                </a:rPr>
                <a:t>Занятие 12. Арифметическая прогрессия. Задание к занятию </a:t>
              </a:r>
            </a:p>
            <a:p>
              <a:pPr algn="ctr" defTabSz="914230">
                <a:lnSpc>
                  <a:spcPct val="115000"/>
                </a:lnSpc>
                <a:buClr>
                  <a:srgbClr val="000000"/>
                </a:buClr>
              </a:pPr>
              <a:endParaRPr lang="ru-RU" kern="0" dirty="0">
                <a:solidFill>
                  <a:srgbClr val="000000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  <a:sym typeface="Montserrat"/>
              </a:endParaRPr>
            </a:p>
            <a:p>
              <a:pPr algn="ctr" defTabSz="914230">
                <a:lnSpc>
                  <a:spcPct val="115000"/>
                </a:lnSpc>
                <a:buClr>
                  <a:srgbClr val="000000"/>
                </a:buClr>
              </a:pPr>
              <a:endParaRPr lang="ru-RU" kern="0" dirty="0">
                <a:solidFill>
                  <a:srgbClr val="000000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  <a:sym typeface="Montserrat"/>
              </a:endParaRPr>
            </a:p>
            <a:p>
              <a:pPr algn="ctr" defTabSz="914230">
                <a:lnSpc>
                  <a:spcPct val="115000"/>
                </a:lnSpc>
                <a:buClr>
                  <a:srgbClr val="000000"/>
                </a:buClr>
              </a:pPr>
              <a:endParaRPr lang="ru-RU" kern="0" dirty="0">
                <a:solidFill>
                  <a:srgbClr val="000000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  <a:sym typeface="Montserrat"/>
              </a:endParaRPr>
            </a:p>
            <a:p>
              <a:pPr algn="ctr" defTabSz="914230">
                <a:lnSpc>
                  <a:spcPct val="115000"/>
                </a:lnSpc>
                <a:buClr>
                  <a:srgbClr val="000000"/>
                </a:buClr>
              </a:pPr>
              <a:endParaRPr lang="ru-RU" kern="0" dirty="0">
                <a:solidFill>
                  <a:srgbClr val="000000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  <a:sym typeface="Montserrat"/>
              </a:endParaRPr>
            </a:p>
            <a:p>
              <a:pPr algn="ctr" defTabSz="914230">
                <a:lnSpc>
                  <a:spcPct val="115000"/>
                </a:lnSpc>
                <a:buClr>
                  <a:srgbClr val="000000"/>
                </a:buClr>
              </a:pPr>
              <a:endParaRPr lang="ru-RU" kern="0" dirty="0">
                <a:solidFill>
                  <a:srgbClr val="000000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  <a:sym typeface="Montserrat"/>
              </a:endParaRPr>
            </a:p>
            <a:p>
              <a:pPr algn="ctr" defTabSz="914230">
                <a:lnSpc>
                  <a:spcPct val="115000"/>
                </a:lnSpc>
                <a:buClr>
                  <a:srgbClr val="000000"/>
                </a:buClr>
              </a:pPr>
              <a:endParaRPr lang="ru-RU" kern="0" dirty="0">
                <a:solidFill>
                  <a:srgbClr val="000000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  <a:sym typeface="Montserrat"/>
              </a:endParaRPr>
            </a:p>
            <a:p>
              <a:pPr algn="ctr" defTabSz="914230">
                <a:lnSpc>
                  <a:spcPct val="115000"/>
                </a:lnSpc>
                <a:buClr>
                  <a:srgbClr val="000000"/>
                </a:buClr>
              </a:pPr>
              <a:endParaRPr lang="ru-RU" kern="0" dirty="0">
                <a:solidFill>
                  <a:srgbClr val="000000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  <a:sym typeface="Montserrat"/>
              </a:endParaRPr>
            </a:p>
            <a:p>
              <a:pPr algn="ctr" defTabSz="914230">
                <a:lnSpc>
                  <a:spcPct val="115000"/>
                </a:lnSpc>
                <a:buClr>
                  <a:srgbClr val="000000"/>
                </a:buClr>
              </a:pPr>
              <a:endParaRPr lang="ru-RU" kern="0" dirty="0">
                <a:solidFill>
                  <a:srgbClr val="000000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  <a:sym typeface="Montserrat"/>
              </a:endParaRPr>
            </a:p>
            <a:p>
              <a:pPr algn="ctr" defTabSz="914230">
                <a:lnSpc>
                  <a:spcPct val="115000"/>
                </a:lnSpc>
                <a:buClr>
                  <a:srgbClr val="000000"/>
                </a:buClr>
              </a:pPr>
              <a:endParaRPr lang="ru-RU" kern="0" dirty="0">
                <a:solidFill>
                  <a:srgbClr val="000000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  <a:sym typeface="Montserrat"/>
              </a:endParaRPr>
            </a:p>
            <a:p>
              <a:pPr algn="ctr" defTabSz="914230">
                <a:lnSpc>
                  <a:spcPct val="115000"/>
                </a:lnSpc>
                <a:buClr>
                  <a:srgbClr val="000000"/>
                </a:buClr>
              </a:pPr>
              <a:endParaRPr lang="ru-RU" kern="0" dirty="0">
                <a:solidFill>
                  <a:srgbClr val="000000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  <a:sym typeface="Montserrat"/>
              </a:endParaRPr>
            </a:p>
            <a:p>
              <a:pPr algn="ctr" defTabSz="914230">
                <a:lnSpc>
                  <a:spcPct val="115000"/>
                </a:lnSpc>
                <a:buClr>
                  <a:srgbClr val="000000"/>
                </a:buClr>
              </a:pPr>
              <a:endParaRPr lang="ru-RU" kern="0" dirty="0">
                <a:solidFill>
                  <a:srgbClr val="000000"/>
                </a:solidFill>
                <a:latin typeface="Jost" pitchFamily="2" charset="-52"/>
                <a:ea typeface="Jost" pitchFamily="2" charset="-52"/>
                <a:cs typeface="Times New Roman" panose="02020603050405020304" pitchFamily="18" charset="0"/>
                <a:sym typeface="Montserrat"/>
              </a:endParaRPr>
            </a:p>
          </p:txBody>
        </p:sp>
        <p:sp>
          <p:nvSpPr>
            <p:cNvPr id="10" name="Google Shape;153;p5">
              <a:extLst>
                <a:ext uri="{FF2B5EF4-FFF2-40B4-BE49-F238E27FC236}">
                  <a16:creationId xmlns:a16="http://schemas.microsoft.com/office/drawing/2014/main" id="{1FAD5E31-9D2B-44B2-A604-7CEF3102522A}"/>
                </a:ext>
              </a:extLst>
            </p:cNvPr>
            <p:cNvSpPr/>
            <p:nvPr/>
          </p:nvSpPr>
          <p:spPr bwMode="auto">
            <a:xfrm>
              <a:off x="7461250" y="5578475"/>
              <a:ext cx="5680048" cy="4679700"/>
            </a:xfrm>
            <a:prstGeom prst="roundRect">
              <a:avLst/>
            </a:prstGeom>
            <a:solidFill>
              <a:srgbClr val="5B9BD5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36000" tIns="36000" rIns="36000" bIns="36000" anchor="t" anchorCtr="0">
              <a:noAutofit/>
            </a:bodyPr>
            <a:lstStyle/>
            <a:p>
              <a:pPr algn="ctr" defTabSz="914230">
                <a:lnSpc>
                  <a:spcPct val="115000"/>
                </a:lnSpc>
                <a:buClr>
                  <a:srgbClr val="000000"/>
                </a:buClr>
              </a:pPr>
              <a:r>
                <a:rPr lang="ru-RU" sz="2500" b="1" kern="0" dirty="0">
                  <a:solidFill>
                    <a:srgbClr val="000000"/>
                  </a:solidFill>
                  <a:latin typeface="Jost" pitchFamily="2" charset="-52"/>
                  <a:ea typeface="Jost" pitchFamily="2" charset="-52"/>
                  <a:cs typeface="Times New Roman" panose="02020603050405020304" pitchFamily="18" charset="0"/>
                  <a:sym typeface="Montserrat"/>
                </a:rPr>
                <a:t>Подход отечественной педагогики </a:t>
              </a:r>
            </a:p>
            <a:p>
              <a:pPr algn="ctr" defTabSz="914230">
                <a:lnSpc>
                  <a:spcPct val="115000"/>
                </a:lnSpc>
                <a:buClr>
                  <a:srgbClr val="000000"/>
                </a:buClr>
              </a:pPr>
              <a:r>
                <a:rPr lang="ru-RU" sz="2500" b="1" kern="0" dirty="0">
                  <a:solidFill>
                    <a:srgbClr val="000000"/>
                  </a:solidFill>
                  <a:latin typeface="Jost" pitchFamily="2" charset="-52"/>
                  <a:ea typeface="Jost" pitchFamily="2" charset="-52"/>
                  <a:cs typeface="Times New Roman" panose="02020603050405020304" pitchFamily="18" charset="0"/>
                  <a:sym typeface="Montserrat"/>
                </a:rPr>
                <a:t>(О.А. Карабанова)</a:t>
              </a:r>
            </a:p>
            <a:p>
              <a:pPr algn="ctr" defTabSz="914230">
                <a:lnSpc>
                  <a:spcPct val="115000"/>
                </a:lnSpc>
                <a:buClr>
                  <a:srgbClr val="000000"/>
                </a:buClr>
              </a:pPr>
              <a:r>
                <a:rPr lang="ru-RU" sz="2000" kern="0" dirty="0">
                  <a:solidFill>
                    <a:srgbClr val="000000"/>
                  </a:solidFill>
                  <a:latin typeface="Jost" pitchFamily="2" charset="-52"/>
                  <a:ea typeface="Jost" pitchFamily="2" charset="-52"/>
                  <a:cs typeface="Times New Roman" panose="02020603050405020304" pitchFamily="18" charset="0"/>
                  <a:sym typeface="Montserrat"/>
                </a:rPr>
                <a:t>Формирование универсальных учебных действий</a:t>
              </a:r>
            </a:p>
          </p:txBody>
        </p:sp>
        <p:pic>
          <p:nvPicPr>
            <p:cNvPr id="11" name="Google Shape;443;p21">
              <a:extLst>
                <a:ext uri="{FF2B5EF4-FFF2-40B4-BE49-F238E27FC236}">
                  <a16:creationId xmlns:a16="http://schemas.microsoft.com/office/drawing/2014/main" id="{6F779CD3-B28F-49C2-B084-EFCF21A13C10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 bwMode="auto">
            <a:xfrm>
              <a:off x="8031973" y="6764851"/>
              <a:ext cx="4819466" cy="28382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8450FBAD-4B80-4749-B1E9-6A1A55DCC3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47" b="7621"/>
            <a:stretch/>
          </p:blipFill>
          <p:spPr bwMode="auto">
            <a:xfrm>
              <a:off x="2055309" y="7464760"/>
              <a:ext cx="4875506" cy="2131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Google Shape;105;p17"/>
          <p:cNvSpPr txBox="1"/>
          <p:nvPr/>
        </p:nvSpPr>
        <p:spPr bwMode="auto">
          <a:xfrm>
            <a:off x="5556257" y="930276"/>
            <a:ext cx="14096999" cy="1616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6" tIns="121876" rIns="121876" bIns="121876" anchor="t" anchorCtr="0">
            <a:spAutoFit/>
          </a:bodyPr>
          <a:lstStyle/>
          <a:p>
            <a:pPr defTabSz="914230">
              <a:defRPr/>
            </a:pPr>
            <a:r>
              <a:rPr lang="ru-RU" sz="4500" b="1" kern="0" dirty="0">
                <a:solidFill>
                  <a:srgbClr val="1E2D40"/>
                </a:solidFill>
                <a:latin typeface="Jost" charset="-52"/>
                <a:ea typeface="Jost" charset="-52"/>
                <a:cs typeface="Jost"/>
              </a:rPr>
              <a:t>Тренд № 2. Контекстный подход</a:t>
            </a:r>
          </a:p>
          <a:p>
            <a:pPr defTabSz="914230">
              <a:defRPr/>
            </a:pPr>
            <a:r>
              <a:rPr lang="ru-RU" sz="4500" i="1" kern="0" dirty="0">
                <a:solidFill>
                  <a:srgbClr val="1E2D40"/>
                </a:solidFill>
                <a:latin typeface="Jost" charset="-52"/>
                <a:ea typeface="Jost" charset="-52"/>
                <a:cs typeface="Jost"/>
              </a:rPr>
              <a:t>Формирование функциональной грамотности </a:t>
            </a:r>
          </a:p>
        </p:txBody>
      </p:sp>
      <p:pic>
        <p:nvPicPr>
          <p:cNvPr id="15" name="Picture 2" descr="C:\Users\m.artemova\Desktop\Мероприятия\Тыва съезд педагогов\МЭО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80" y="10148408"/>
            <a:ext cx="1808198" cy="91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9620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C2577ED4-B2EF-4B8A-9105-80E7F6D9E480}" vid="{47BD9A7D-6A32-4BA0-BA32-B78C6E010AC9}"/>
    </a:ext>
  </a:extLst>
</a:theme>
</file>

<file path=ppt/theme/theme3.xml><?xml version="1.0" encoding="utf-8"?>
<a:theme xmlns:a="http://schemas.openxmlformats.org/drawingml/2006/main" name="1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C2577ED4-B2EF-4B8A-9105-80E7F6D9E480}" vid="{47BD9A7D-6A32-4BA0-BA32-B78C6E010AC9}"/>
    </a:ext>
  </a:extLst>
</a:theme>
</file>

<file path=ppt/theme/theme4.xml><?xml version="1.0" encoding="utf-8"?>
<a:theme xmlns:a="http://schemas.openxmlformats.org/drawingml/2006/main" name="2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C2577ED4-B2EF-4B8A-9105-80E7F6D9E480}" vid="{47BD9A7D-6A32-4BA0-BA32-B78C6E010AC9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TM04033917[[fn=Берлин]]</Template>
  <TotalTime>528</TotalTime>
  <Words>1272</Words>
  <Application>Microsoft Office PowerPoint</Application>
  <PresentationFormat>Произвольный</PresentationFormat>
  <Paragraphs>251</Paragraphs>
  <Slides>18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18</vt:i4>
      </vt:variant>
    </vt:vector>
  </HeadingPairs>
  <TitlesOfParts>
    <vt:vector size="36" baseType="lpstr">
      <vt:lpstr>宋体</vt:lpstr>
      <vt:lpstr>Arial</vt:lpstr>
      <vt:lpstr>Calibri</vt:lpstr>
      <vt:lpstr>Jost</vt:lpstr>
      <vt:lpstr>Jost ExtraBold</vt:lpstr>
      <vt:lpstr>Jost Light</vt:lpstr>
      <vt:lpstr>Montserrat</vt:lpstr>
      <vt:lpstr>Open Sans</vt:lpstr>
      <vt:lpstr>Open Sans Condensed</vt:lpstr>
      <vt:lpstr>Roboto</vt:lpstr>
      <vt:lpstr>Roboto Black</vt:lpstr>
      <vt:lpstr>Tahoma</vt:lpstr>
      <vt:lpstr>Times New Roman</vt:lpstr>
      <vt:lpstr>Wingdings</vt:lpstr>
      <vt:lpstr>Office Theme</vt:lpstr>
      <vt:lpstr>Тема1</vt:lpstr>
      <vt:lpstr>1_Тема1</vt:lpstr>
      <vt:lpstr>2_Тема1</vt:lpstr>
      <vt:lpstr>Презентация PowerPoint</vt:lpstr>
      <vt:lpstr>Презентация PowerPoint</vt:lpstr>
      <vt:lpstr>Презентация PowerPoint</vt:lpstr>
      <vt:lpstr> Образование как введение в контекст современной жизни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Стандарт проведения церемонии Год педагога и наставника_v7</dc:title>
  <dc:creator>DefaultAccount</dc:creator>
  <cp:lastModifiedBy>СИЦ</cp:lastModifiedBy>
  <cp:revision>75</cp:revision>
  <dcterms:created xsi:type="dcterms:W3CDTF">2023-01-31T04:04:25Z</dcterms:created>
  <dcterms:modified xsi:type="dcterms:W3CDTF">2023-02-06T08:21:28Z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2023-01-26T00:00:00Z</vt:filetime>
  </property>
  <property fmtid="{D5CDD505-2E9C-101B-9397-08002B2CF9AE}" pid="3" name="Creator">
    <vt:lpwstr>Adobe Illustrator 26.0 (Windows)</vt:lpwstr>
  </property>
  <property fmtid="{D5CDD505-2E9C-101B-9397-08002B2CF9AE}" pid="4" name="LastSaved">
    <vt:filetime>2023-01-31T00:00:00Z</vt:filetime>
  </property>
</Properties>
</file>