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9" r:id="rId2"/>
    <p:sldId id="262" r:id="rId3"/>
    <p:sldId id="275" r:id="rId4"/>
    <p:sldId id="301" r:id="rId5"/>
    <p:sldId id="277" r:id="rId6"/>
    <p:sldId id="287" r:id="rId7"/>
    <p:sldId id="299" r:id="rId8"/>
    <p:sldId id="268" r:id="rId9"/>
    <p:sldId id="289" r:id="rId10"/>
    <p:sldId id="280" r:id="rId11"/>
    <p:sldId id="269" r:id="rId12"/>
    <p:sldId id="288" r:id="rId13"/>
    <p:sldId id="270" r:id="rId14"/>
    <p:sldId id="300" r:id="rId15"/>
    <p:sldId id="293" r:id="rId16"/>
    <p:sldId id="284" r:id="rId17"/>
    <p:sldId id="302" r:id="rId18"/>
    <p:sldId id="274" r:id="rId19"/>
    <p:sldId id="292" r:id="rId20"/>
    <p:sldId id="285" r:id="rId21"/>
  </p:sldIdLst>
  <p:sldSz cx="20104100" cy="11309350"/>
  <p:notesSz cx="20104100" cy="1130935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ruk Cyr" charset="-52"/>
      <p:regular r:id="rId27"/>
    </p:embeddedFont>
    <p:embeddedFont>
      <p:font typeface="Neue Machina" panose="020B0604020202020204" charset="-52"/>
      <p:regular r:id="rId28"/>
      <p:bold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87816" autoAdjust="0"/>
  </p:normalViewPr>
  <p:slideViewPr>
    <p:cSldViewPr>
      <p:cViewPr varScale="1">
        <p:scale>
          <a:sx n="70" d="100"/>
          <a:sy n="70" d="100"/>
        </p:scale>
        <p:origin x="37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120" y="-918"/>
      </p:cViewPr>
      <p:guideLst>
        <p:guide orient="horz" pos="3562"/>
        <p:guide pos="63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\&#1054;&#1083;&#1080;&#1084;&#1087;&#1080;&#1072;&#1076;&#1072;%20&#1058;&#1091;&#1074;&#1043;&#1059;%20&#1076;&#1083;&#1103;%20&#1096;&#1082;&#1086;&#1083;&#1100;&#1085;&#1080;&#1082;&#1086;&#1074;,%201%20&#1090;&#1091;&#1088;\1%20&#1090;&#1091;&#1088;\&#1054;&#1090;&#1095;&#1077;&#1090;%20&#1087;&#1086;%201%20&#1090;&#1091;&#1088;&#1091;%20&#1086;&#1083;&#1080;&#1084;&#1087;&#1080;&#1072;&#1076;&#1099;\&#1054;&#1090;&#1095;&#1077;&#1090;%20&#1080;&#1089;&#1087;&#1088;&#1072;&#1074;&#1083;&#1077;&#1085;&#1085;&#1099;&#1081;%20&#1087;&#1086;%20&#1056;&#1086;&#1076;&#1085;&#1086;&#1084;&#1091;%20&#1103;&#1079;&#1099;&#1082;&#109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82;&#1072;&#1092;.&#1090;&#1091;&#1074;\Desktop\&#1054;&#1083;&#1080;&#1084;&#1087;&#1080;&#1072;&#1076;&#1072;%20&#1058;&#1091;&#1074;&#1043;&#1059;%20&#1076;&#1083;&#1103;%20&#1096;&#1082;&#1086;&#1083;&#1100;&#1085;&#1080;&#1082;&#1086;&#1074;,%201%20&#1090;&#1091;&#1088;\1%20&#1090;&#1091;&#1088;\&#1054;&#1090;&#1095;&#1077;&#1090;%20&#1087;&#1086;%201%20&#1090;&#1091;&#1088;&#1091;%20&#1086;&#1083;&#1080;&#1084;&#1087;&#1080;&#1072;&#1076;&#1099;\&#1054;&#1090;&#1095;&#1077;&#1090;%20&#1080;&#1089;&#1087;&#1088;&#1072;&#1074;&#1083;&#1077;&#1085;&#1085;&#1099;&#1081;%20&#1087;&#1086;%20&#1056;&#1086;&#1076;&#1085;&#1086;&#1081;%20&#1083;&#1080;&#1090;&#1077;&#1088;&#1072;&#1090;&#1091;&#1088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 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139</c:v>
                </c:pt>
                <c:pt idx="1">
                  <c:v>221</c:v>
                </c:pt>
                <c:pt idx="2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4-4EBD-9B3F-0F81456358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9977272"/>
        <c:axId val="249976880"/>
      </c:barChart>
      <c:catAx>
        <c:axId val="24997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76880"/>
        <c:crosses val="autoZero"/>
        <c:auto val="1"/>
        <c:lblAlgn val="ctr"/>
        <c:lblOffset val="100"/>
        <c:noMultiLvlLbl val="0"/>
      </c:catAx>
      <c:valAx>
        <c:axId val="24997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7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95989334518391"/>
          <c:y val="6.9484853718123768E-2"/>
          <c:w val="0.53477778137169008"/>
          <c:h val="0.8365830639279900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74-4A15-B224-148D044D3C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74-4A15-B224-148D044D3C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74-4A15-B224-148D044D3C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74-4A15-B224-148D044D3C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574-4A15-B224-148D044D3C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574-4A15-B224-148D044D3CB2}"/>
                </c:ext>
              </c:extLst>
            </c:dLbl>
            <c:dLbl>
              <c:idx val="1"/>
              <c:layout>
                <c:manualLayout>
                  <c:x val="6.6039665500635586E-2"/>
                  <c:y val="5.81929574901772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4-4A15-B224-148D044D3CB2}"/>
                </c:ext>
              </c:extLst>
            </c:dLbl>
            <c:dLbl>
              <c:idx val="2"/>
              <c:layout>
                <c:manualLayout>
                  <c:x val="-1.4511397467791898E-2"/>
                  <c:y val="2.0954767402081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74-4A15-B224-148D044D3CB2}"/>
                </c:ext>
              </c:extLst>
            </c:dLbl>
            <c:dLbl>
              <c:idx val="3"/>
              <c:layout>
                <c:manualLayout>
                  <c:x val="-7.4789510026312123E-2"/>
                  <c:y val="-8.7311530842008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74-4A15-B224-148D044D3CB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574-4A15-B224-148D044D3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статистика!$D$6:$D$10</c:f>
              <c:strCache>
                <c:ptCount val="5"/>
                <c:pt idx="1">
                  <c:v>4 класс</c:v>
                </c:pt>
                <c:pt idx="2">
                  <c:v>5 класс</c:v>
                </c:pt>
                <c:pt idx="3">
                  <c:v>6 класс</c:v>
                </c:pt>
                <c:pt idx="4">
                  <c:v>7 класс</c:v>
                </c:pt>
              </c:strCache>
            </c:strRef>
          </c:cat>
          <c:val>
            <c:numRef>
              <c:f>статистика!$E$6:$E$10</c:f>
              <c:numCache>
                <c:formatCode>General</c:formatCode>
                <c:ptCount val="5"/>
                <c:pt idx="1">
                  <c:v>18</c:v>
                </c:pt>
                <c:pt idx="2">
                  <c:v>34</c:v>
                </c:pt>
                <c:pt idx="3">
                  <c:v>38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74-4A15-B224-148D044D3C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E1-4BD2-91B3-A4DA2D7304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E1-4BD2-91B3-A4DA2D7304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E1-4BD2-91B3-A4DA2D7304A0}"/>
              </c:ext>
            </c:extLst>
          </c:dPt>
          <c:dLbls>
            <c:dLbl>
              <c:idx val="0"/>
              <c:layout>
                <c:manualLayout>
                  <c:x val="1.1706246342438123E-2"/>
                  <c:y val="6.11893463084600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74CEEE-BAEB-482C-8341-3602633DF98B}" type="CATEGORYNAME">
                      <a:rPr lang="ru-RU" dirty="0"/>
                      <a:pPr>
                        <a:defRPr sz="2800"/>
                      </a:pPr>
                      <a:t>[ИМЯ КАТЕГОРИИ]</a:t>
                    </a:fld>
                    <a:r>
                      <a:rPr lang="ru-RU" baseline="0" dirty="0"/>
                      <a:t>; 20; 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1-4BD2-91B3-A4DA2D7304A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60054F-03C6-46EC-8975-A048A302ACA1}" type="CATEGORYNAME">
                      <a:rPr lang="ru-RU"/>
                      <a:pPr>
                        <a:defRPr sz="28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 38; 38%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1-4BD2-91B3-A4DA2D7304A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034083-14E5-41E7-A303-4F60E363A111}" type="CATEGORYNAME">
                      <a:rPr lang="ru-RU"/>
                      <a:pPr>
                        <a:defRPr sz="28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42; 42%</a:t>
                    </a:r>
                  </a:p>
                  <a:p>
                    <a:pPr>
                      <a:defRPr sz="2800">
                        <a:solidFill>
                          <a:schemeClr val="accent1"/>
                        </a:solidFill>
                      </a:defRPr>
                    </a:pP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1-4BD2-91B3-A4DA2D730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Лист1!$E$9:$E$11</c:f>
              <c:strCache>
                <c:ptCount val="3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</c:strCache>
            </c:strRef>
          </c:cat>
          <c:val>
            <c:numRef>
              <c:f>Лист1!$F$9:$F$11</c:f>
              <c:numCache>
                <c:formatCode>General</c:formatCode>
                <c:ptCount val="3"/>
                <c:pt idx="0">
                  <c:v>16</c:v>
                </c:pt>
                <c:pt idx="1">
                  <c:v>28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E1-4BD2-91B3-A4DA2D7304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1802165057081841E-2"/>
          <c:w val="0.79118997595490381"/>
          <c:h val="0.96547848650132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Бай-Тайга кожуун</c:v>
                </c:pt>
                <c:pt idx="1">
                  <c:v>Барыын-Хемчик кожуун</c:v>
                </c:pt>
                <c:pt idx="2">
                  <c:v>Чөөн-Хемчик кожуун</c:v>
                </c:pt>
                <c:pt idx="3">
                  <c:v>Каа-Хем кожуун</c:v>
                </c:pt>
                <c:pt idx="4">
                  <c:v>Кызыл кожуун</c:v>
                </c:pt>
                <c:pt idx="5">
                  <c:v>Мөнгүн-Тайга кожуун</c:v>
                </c:pt>
                <c:pt idx="6">
                  <c:v>Өвүр кожуун</c:v>
                </c:pt>
                <c:pt idx="7">
                  <c:v>Бии-Хем кожуун</c:v>
                </c:pt>
                <c:pt idx="8">
                  <c:v>Сүт-Хөл кожуун</c:v>
                </c:pt>
                <c:pt idx="9">
                  <c:v>Таңды кожуун</c:v>
                </c:pt>
                <c:pt idx="10">
                  <c:v>Тере-Хөл кожуун</c:v>
                </c:pt>
                <c:pt idx="11">
                  <c:v>Тес-Хем кожуун</c:v>
                </c:pt>
                <c:pt idx="12">
                  <c:v>Тожу кожуун</c:v>
                </c:pt>
                <c:pt idx="13">
                  <c:v>Улуг-Хем кожуун</c:v>
                </c:pt>
                <c:pt idx="14">
                  <c:v>Чаа-Хөл кожуун</c:v>
                </c:pt>
                <c:pt idx="15">
                  <c:v>Чеди-Хөл кожуун</c:v>
                </c:pt>
                <c:pt idx="16">
                  <c:v>Эрзин кожуун</c:v>
                </c:pt>
                <c:pt idx="17">
                  <c:v>Кызыл хорай</c:v>
                </c:pt>
                <c:pt idx="18">
                  <c:v>Шагаан-Арыг хоорай</c:v>
                </c:pt>
                <c:pt idx="19">
                  <c:v>Чадаана хоорай</c:v>
                </c:pt>
                <c:pt idx="20">
                  <c:v>Ак-Довурак хоорай</c:v>
                </c:pt>
                <c:pt idx="21">
                  <c:v>Туран хоорай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19</c:v>
                </c:pt>
                <c:pt idx="1">
                  <c:v>11</c:v>
                </c:pt>
                <c:pt idx="2">
                  <c:v>6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17</c:v>
                </c:pt>
                <c:pt idx="9">
                  <c:v>3</c:v>
                </c:pt>
                <c:pt idx="10">
                  <c:v>0</c:v>
                </c:pt>
                <c:pt idx="11">
                  <c:v>6</c:v>
                </c:pt>
                <c:pt idx="12">
                  <c:v>4</c:v>
                </c:pt>
                <c:pt idx="13">
                  <c:v>0</c:v>
                </c:pt>
                <c:pt idx="14">
                  <c:v>1</c:v>
                </c:pt>
                <c:pt idx="15">
                  <c:v>8</c:v>
                </c:pt>
                <c:pt idx="16">
                  <c:v>0</c:v>
                </c:pt>
                <c:pt idx="17">
                  <c:v>17</c:v>
                </c:pt>
                <c:pt idx="18">
                  <c:v>0</c:v>
                </c:pt>
                <c:pt idx="19">
                  <c:v>4</c:v>
                </c:pt>
                <c:pt idx="20">
                  <c:v>4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8-4DAE-AF63-DD5F3BA217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0788088"/>
        <c:axId val="210787696"/>
      </c:barChart>
      <c:valAx>
        <c:axId val="2107876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0788088"/>
        <c:crosses val="autoZero"/>
        <c:crossBetween val="between"/>
      </c:valAx>
      <c:catAx>
        <c:axId val="21078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787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Бай-Тайга кожуун</c:v>
                </c:pt>
                <c:pt idx="1">
                  <c:v>Барыын-Хемчик кожуун</c:v>
                </c:pt>
                <c:pt idx="2">
                  <c:v>Чөөн-Хемчик кожуун</c:v>
                </c:pt>
                <c:pt idx="3">
                  <c:v>Каа-Хем кожуун</c:v>
                </c:pt>
                <c:pt idx="4">
                  <c:v>Кызыл кожуун</c:v>
                </c:pt>
                <c:pt idx="5">
                  <c:v>Мөнгүн-Тайга кожуун</c:v>
                </c:pt>
                <c:pt idx="6">
                  <c:v>Өвүр кожуун</c:v>
                </c:pt>
                <c:pt idx="7">
                  <c:v>Бии-Хем кожуун</c:v>
                </c:pt>
                <c:pt idx="8">
                  <c:v>Сүт-Хөл кожуун</c:v>
                </c:pt>
                <c:pt idx="9">
                  <c:v>Таңды кожуун</c:v>
                </c:pt>
                <c:pt idx="10">
                  <c:v>Тере-Хөл кожуун</c:v>
                </c:pt>
                <c:pt idx="11">
                  <c:v>Тес-Хем кожуун</c:v>
                </c:pt>
                <c:pt idx="12">
                  <c:v>Тожу кожуун</c:v>
                </c:pt>
                <c:pt idx="13">
                  <c:v>Улуг-Хем кожуун</c:v>
                </c:pt>
                <c:pt idx="14">
                  <c:v>Чаа-Хөл кожуун</c:v>
                </c:pt>
                <c:pt idx="15">
                  <c:v>Чеди-Хөл кожуун</c:v>
                </c:pt>
                <c:pt idx="16">
                  <c:v>Эрзин кожуун</c:v>
                </c:pt>
                <c:pt idx="17">
                  <c:v>Кызыл хоорай</c:v>
                </c:pt>
                <c:pt idx="18">
                  <c:v>Шагаан-Арыг хоорай</c:v>
                </c:pt>
                <c:pt idx="19">
                  <c:v>Чадаана хоорай</c:v>
                </c:pt>
                <c:pt idx="20">
                  <c:v>Ак-Довурак хоорай</c:v>
                </c:pt>
                <c:pt idx="21">
                  <c:v>Туран хоорай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15</c:v>
                </c:pt>
                <c:pt idx="1">
                  <c:v>16</c:v>
                </c:pt>
                <c:pt idx="2">
                  <c:v>9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3</c:v>
                </c:pt>
                <c:pt idx="8">
                  <c:v>18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8</c:v>
                </c:pt>
                <c:pt idx="16">
                  <c:v>0</c:v>
                </c:pt>
                <c:pt idx="17">
                  <c:v>8</c:v>
                </c:pt>
                <c:pt idx="18">
                  <c:v>0</c:v>
                </c:pt>
                <c:pt idx="19">
                  <c:v>2</c:v>
                </c:pt>
                <c:pt idx="20">
                  <c:v>6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6-409A-8ED5-3BBB41A6DE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7571000"/>
        <c:axId val="210788872"/>
      </c:barChart>
      <c:valAx>
        <c:axId val="2107888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571000"/>
        <c:crosses val="autoZero"/>
        <c:crossBetween val="between"/>
      </c:valAx>
      <c:catAx>
        <c:axId val="217571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10788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AD-4229-BE6E-2FD2A66272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AD-4229-BE6E-2FD2A66272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AD-4229-BE6E-2FD2A66272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AD-4229-BE6E-2FD2A66272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5AD-4229-BE6E-2FD2A662729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9 класс </c:v>
                </c:pt>
                <c:pt idx="1">
                  <c:v>10 класс </c:v>
                </c:pt>
                <c:pt idx="2">
                  <c:v>11 класс </c:v>
                </c:pt>
                <c:pt idx="3">
                  <c:v>Ниитизи-биле: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</c:v>
                </c:pt>
                <c:pt idx="1">
                  <c:v>32</c:v>
                </c:pt>
                <c:pt idx="2">
                  <c:v>37</c:v>
                </c:pt>
                <c:pt idx="3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AD-4229-BE6E-2FD2A6627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06-4EB6-96A1-385C0E6533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06-4EB6-96A1-385C0E6533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06-4EB6-96A1-385C0E6533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E06-4EB6-96A1-385C0E6533F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 класс </c:v>
                </c:pt>
                <c:pt idx="1">
                  <c:v>10 класс </c:v>
                </c:pt>
                <c:pt idx="2">
                  <c:v>11 класс </c:v>
                </c:pt>
                <c:pt idx="3">
                  <c:v>Ниитизи-биле: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18</c:v>
                </c:pt>
                <c:pt idx="2">
                  <c:v>20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06-4EB6-96A1-385C0E653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чоннарының төрээн дылдары болгаш чогаалынга федералдыг олимпиадада хаара туттунган өөреникчилерниң саны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23-4D73-92B9-CE70CD2783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23-4D73-92B9-CE70CD2783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23-4D73-92B9-CE70CD2783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E23-4D73-92B9-CE70CD27837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598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3-4D73-92B9-CE70CD2783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3600" dirty="0"/>
                      <a:t>269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23-4D73-92B9-CE70CD27837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Шилилге чадага киришкен өөреникчилерниң саны</c:v>
                </c:pt>
                <c:pt idx="1">
                  <c:v>Түңнел  чадага киржир өөреникчилерниң саны (2023 ч., февраль 17)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504</c:v>
                </c:pt>
                <c:pt idx="1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23-4D73-92B9-CE70CD278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424194654001576"/>
          <c:y val="0.37918812205500452"/>
          <c:w val="0.35226629607408205"/>
          <c:h val="0.3491669631487545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16D6F-2E1A-4EF1-BE65-C511E08893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AA1AFF-1CD3-4C2C-A410-452CADFAD900}">
      <dgm:prSet/>
      <dgm:spPr/>
      <dgm:t>
        <a:bodyPr/>
        <a:lstStyle/>
        <a:p>
          <a:pPr algn="just"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Тываның күрүне университеди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школачылар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аразынга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аңгы-аңгы эртемнерге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олимпиаданы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8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дургузунда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эрттирип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Оларның иштинде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эртемнери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база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кирип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Ында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4-11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класстарның ѳѳреникчилери хаара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туттунган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</a:p>
      </dgm:t>
    </dgm:pt>
    <dgm:pt modelId="{1151DF7B-97F5-4F66-BF00-4C8087917190}" type="parTrans" cxnId="{9472607C-2B3A-4EAD-8534-F13FCA30590D}">
      <dgm:prSet/>
      <dgm:spPr/>
      <dgm:t>
        <a:bodyPr/>
        <a:lstStyle/>
        <a:p>
          <a:endParaRPr lang="ru-RU"/>
        </a:p>
      </dgm:t>
    </dgm:pt>
    <dgm:pt modelId="{9D9BC69A-5890-4454-8AD0-F30401EE1896}" type="sibTrans" cxnId="{9472607C-2B3A-4EAD-8534-F13FCA30590D}">
      <dgm:prSet/>
      <dgm:spPr/>
      <dgm:t>
        <a:bodyPr/>
        <a:lstStyle/>
        <a:p>
          <a:endParaRPr lang="ru-RU"/>
        </a:p>
      </dgm:t>
    </dgm:pt>
    <dgm:pt modelId="{8A633150-5C90-4A8C-8DD0-57E0F9081E7F}" type="pres">
      <dgm:prSet presAssocID="{5C616D6F-2E1A-4EF1-BE65-C511E0889303}" presName="linear" presStyleCnt="0">
        <dgm:presLayoutVars>
          <dgm:animLvl val="lvl"/>
          <dgm:resizeHandles val="exact"/>
        </dgm:presLayoutVars>
      </dgm:prSet>
      <dgm:spPr/>
    </dgm:pt>
    <dgm:pt modelId="{3FC6F3E3-9BFD-4728-A8BB-415E4A0EA3A9}" type="pres">
      <dgm:prSet presAssocID="{76AA1AFF-1CD3-4C2C-A410-452CADFAD90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9FE4C51-D92A-4867-B388-7E540711ACBC}" type="presOf" srcId="{76AA1AFF-1CD3-4C2C-A410-452CADFAD900}" destId="{3FC6F3E3-9BFD-4728-A8BB-415E4A0EA3A9}" srcOrd="0" destOrd="0" presId="urn:microsoft.com/office/officeart/2005/8/layout/vList2"/>
    <dgm:cxn modelId="{FD35B052-0670-4271-BD96-EE741F475698}" type="presOf" srcId="{5C616D6F-2E1A-4EF1-BE65-C511E0889303}" destId="{8A633150-5C90-4A8C-8DD0-57E0F9081E7F}" srcOrd="0" destOrd="0" presId="urn:microsoft.com/office/officeart/2005/8/layout/vList2"/>
    <dgm:cxn modelId="{9472607C-2B3A-4EAD-8534-F13FCA30590D}" srcId="{5C616D6F-2E1A-4EF1-BE65-C511E0889303}" destId="{76AA1AFF-1CD3-4C2C-A410-452CADFAD900}" srcOrd="0" destOrd="0" parTransId="{1151DF7B-97F5-4F66-BF00-4C8087917190}" sibTransId="{9D9BC69A-5890-4454-8AD0-F30401EE1896}"/>
    <dgm:cxn modelId="{6F622844-B150-4FE3-B043-E0C6686BA132}" type="presParOf" srcId="{8A633150-5C90-4A8C-8DD0-57E0F9081E7F}" destId="{3FC6F3E3-9BFD-4728-A8BB-415E4A0EA3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AFA9B6-85C0-48EB-AD7D-67CE535C67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A70DD5-FAA7-4D99-85CA-BBCFC5E9C1A3}">
      <dgm:prSet custT="1"/>
      <dgm:spPr/>
      <dgm:t>
        <a:bodyPr/>
        <a:lstStyle/>
        <a:p>
          <a:pPr rtl="0"/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Өөреникчилерниң төрээн 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талазы-биле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теоретиктиг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билиглерин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херек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кырында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ажыглап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билирин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илередиринге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чугаа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сайзырадылгазынга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хамаарышкан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онаалгалар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;  </a:t>
          </a:r>
        </a:p>
      </dgm:t>
    </dgm:pt>
    <dgm:pt modelId="{38ECA629-3EED-4B92-8D79-4166BCB04FA5}" type="parTrans" cxnId="{A9ADBDF5-6DFC-4DC8-B4C4-274539BDE0EF}">
      <dgm:prSet/>
      <dgm:spPr/>
      <dgm:t>
        <a:bodyPr/>
        <a:lstStyle/>
        <a:p>
          <a:endParaRPr lang="ru-RU"/>
        </a:p>
      </dgm:t>
    </dgm:pt>
    <dgm:pt modelId="{A5ACED5A-6506-431C-AD8D-5B34D2DE6935}" type="sibTrans" cxnId="{A9ADBDF5-6DFC-4DC8-B4C4-274539BDE0EF}">
      <dgm:prSet/>
      <dgm:spPr/>
      <dgm:t>
        <a:bodyPr/>
        <a:lstStyle/>
        <a:p>
          <a:endParaRPr lang="ru-RU"/>
        </a:p>
      </dgm:t>
    </dgm:pt>
    <dgm:pt modelId="{57BCAE03-35D4-4CB5-B365-FFA94D77D25F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Фонетика, лексика, морфология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синтаксис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адырларындан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айтырыглар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  </a:t>
          </a:r>
        </a:p>
      </dgm:t>
    </dgm:pt>
    <dgm:pt modelId="{F83E1ACC-1015-4EB0-9422-E0B060B5B15E}" type="parTrans" cxnId="{F3C1BB70-BA3D-426D-AF50-263F1DBC567A}">
      <dgm:prSet/>
      <dgm:spPr/>
      <dgm:t>
        <a:bodyPr/>
        <a:lstStyle/>
        <a:p>
          <a:endParaRPr lang="ru-RU"/>
        </a:p>
      </dgm:t>
    </dgm:pt>
    <dgm:pt modelId="{B86C8030-CA5E-4395-BBE9-3E10F7F6AA4C}" type="sibTrans" cxnId="{F3C1BB70-BA3D-426D-AF50-263F1DBC567A}">
      <dgm:prSet/>
      <dgm:spPr/>
      <dgm:t>
        <a:bodyPr/>
        <a:lstStyle/>
        <a:p>
          <a:endParaRPr lang="ru-RU"/>
        </a:p>
      </dgm:t>
    </dgm:pt>
    <dgm:pt modelId="{263E4FF9-B658-4A68-B33A-CF96E497C802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литератураның төөгүзүнүн айтырыглары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чогаалчыларның допчу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намдары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чогаадыкчы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ажыл-чорудулгазынга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теориязынга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аас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чогаалының жанрларының ылгавырлыг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демдектеринге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чоннуң культуразынга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хамаарышкан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айтырыглар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AFA4F4D-9CC0-4551-A105-7F1DE69FE64A}" type="parTrans" cxnId="{58D55A6D-F4D0-4714-94F0-C35FC4107CAA}">
      <dgm:prSet/>
      <dgm:spPr/>
      <dgm:t>
        <a:bodyPr/>
        <a:lstStyle/>
        <a:p>
          <a:endParaRPr lang="ru-RU"/>
        </a:p>
      </dgm:t>
    </dgm:pt>
    <dgm:pt modelId="{9742DA0D-0112-440F-9ED8-A63C5D336247}" type="sibTrans" cxnId="{58D55A6D-F4D0-4714-94F0-C35FC4107CAA}">
      <dgm:prSet/>
      <dgm:spPr/>
      <dgm:t>
        <a:bodyPr/>
        <a:lstStyle/>
        <a:p>
          <a:endParaRPr lang="ru-RU"/>
        </a:p>
      </dgm:t>
    </dgm:pt>
    <dgm:pt modelId="{B5F36809-ACF6-4EB7-B834-379CCF3475AB}" type="pres">
      <dgm:prSet presAssocID="{04AFA9B6-85C0-48EB-AD7D-67CE535C67F3}" presName="linear" presStyleCnt="0">
        <dgm:presLayoutVars>
          <dgm:animLvl val="lvl"/>
          <dgm:resizeHandles val="exact"/>
        </dgm:presLayoutVars>
      </dgm:prSet>
      <dgm:spPr/>
    </dgm:pt>
    <dgm:pt modelId="{DF3F6B60-FC7D-4577-88D9-ECB21D13C89C}" type="pres">
      <dgm:prSet presAssocID="{E0A70DD5-FAA7-4D99-85CA-BBCFC5E9C1A3}" presName="parentText" presStyleLbl="node1" presStyleIdx="0" presStyleCnt="3" custLinFactNeighborX="400" custLinFactNeighborY="24724">
        <dgm:presLayoutVars>
          <dgm:chMax val="0"/>
          <dgm:bulletEnabled val="1"/>
        </dgm:presLayoutVars>
      </dgm:prSet>
      <dgm:spPr/>
    </dgm:pt>
    <dgm:pt modelId="{DC056B26-17A7-48FC-B69B-2513E2BF1A1F}" type="pres">
      <dgm:prSet presAssocID="{A5ACED5A-6506-431C-AD8D-5B34D2DE6935}" presName="spacer" presStyleCnt="0"/>
      <dgm:spPr/>
    </dgm:pt>
    <dgm:pt modelId="{90FF58A2-BA7C-486E-A943-4E69E6FACC0F}" type="pres">
      <dgm:prSet presAssocID="{57BCAE03-35D4-4CB5-B365-FFA94D77D25F}" presName="parentText" presStyleLbl="node1" presStyleIdx="1" presStyleCnt="3" custLinFactY="4639" custLinFactNeighborX="-400" custLinFactNeighborY="100000">
        <dgm:presLayoutVars>
          <dgm:chMax val="0"/>
          <dgm:bulletEnabled val="1"/>
        </dgm:presLayoutVars>
      </dgm:prSet>
      <dgm:spPr/>
    </dgm:pt>
    <dgm:pt modelId="{3AF9E9EA-0F56-4A65-BD49-876B97513B4D}" type="pres">
      <dgm:prSet presAssocID="{B86C8030-CA5E-4395-BBE9-3E10F7F6AA4C}" presName="spacer" presStyleCnt="0"/>
      <dgm:spPr/>
    </dgm:pt>
    <dgm:pt modelId="{6B2277CB-2F6C-426B-8142-D68E619E223E}" type="pres">
      <dgm:prSet presAssocID="{263E4FF9-B658-4A68-B33A-CF96E497C802}" presName="parentText" presStyleLbl="node1" presStyleIdx="2" presStyleCnt="3" custScaleY="112750" custLinFactY="13142" custLinFactNeighborY="100000">
        <dgm:presLayoutVars>
          <dgm:chMax val="0"/>
          <dgm:bulletEnabled val="1"/>
        </dgm:presLayoutVars>
      </dgm:prSet>
      <dgm:spPr/>
    </dgm:pt>
  </dgm:ptLst>
  <dgm:cxnLst>
    <dgm:cxn modelId="{68699134-B226-4B31-A6FA-AC1C07E4A16A}" type="presOf" srcId="{04AFA9B6-85C0-48EB-AD7D-67CE535C67F3}" destId="{B5F36809-ACF6-4EB7-B834-379CCF3475AB}" srcOrd="0" destOrd="0" presId="urn:microsoft.com/office/officeart/2005/8/layout/vList2"/>
    <dgm:cxn modelId="{58D55A6D-F4D0-4714-94F0-C35FC4107CAA}" srcId="{04AFA9B6-85C0-48EB-AD7D-67CE535C67F3}" destId="{263E4FF9-B658-4A68-B33A-CF96E497C802}" srcOrd="2" destOrd="0" parTransId="{5AFA4F4D-9CC0-4551-A105-7F1DE69FE64A}" sibTransId="{9742DA0D-0112-440F-9ED8-A63C5D336247}"/>
    <dgm:cxn modelId="{F3C1BB70-BA3D-426D-AF50-263F1DBC567A}" srcId="{04AFA9B6-85C0-48EB-AD7D-67CE535C67F3}" destId="{57BCAE03-35D4-4CB5-B365-FFA94D77D25F}" srcOrd="1" destOrd="0" parTransId="{F83E1ACC-1015-4EB0-9422-E0B060B5B15E}" sibTransId="{B86C8030-CA5E-4395-BBE9-3E10F7F6AA4C}"/>
    <dgm:cxn modelId="{59BBC5A5-1A4C-4D9E-B409-25ED0660AFC6}" type="presOf" srcId="{263E4FF9-B658-4A68-B33A-CF96E497C802}" destId="{6B2277CB-2F6C-426B-8142-D68E619E223E}" srcOrd="0" destOrd="0" presId="urn:microsoft.com/office/officeart/2005/8/layout/vList2"/>
    <dgm:cxn modelId="{0C352BCD-1329-4BF3-8D9F-0190A51A4514}" type="presOf" srcId="{57BCAE03-35D4-4CB5-B365-FFA94D77D25F}" destId="{90FF58A2-BA7C-486E-A943-4E69E6FACC0F}" srcOrd="0" destOrd="0" presId="urn:microsoft.com/office/officeart/2005/8/layout/vList2"/>
    <dgm:cxn modelId="{A14E22F2-0258-4CC3-BF8C-0A36BC0A5094}" type="presOf" srcId="{E0A70DD5-FAA7-4D99-85CA-BBCFC5E9C1A3}" destId="{DF3F6B60-FC7D-4577-88D9-ECB21D13C89C}" srcOrd="0" destOrd="0" presId="urn:microsoft.com/office/officeart/2005/8/layout/vList2"/>
    <dgm:cxn modelId="{A9ADBDF5-6DFC-4DC8-B4C4-274539BDE0EF}" srcId="{04AFA9B6-85C0-48EB-AD7D-67CE535C67F3}" destId="{E0A70DD5-FAA7-4D99-85CA-BBCFC5E9C1A3}" srcOrd="0" destOrd="0" parTransId="{38ECA629-3EED-4B92-8D79-4166BCB04FA5}" sibTransId="{A5ACED5A-6506-431C-AD8D-5B34D2DE6935}"/>
    <dgm:cxn modelId="{BF646894-3ED4-47C5-BC85-0BB71471C6CA}" type="presParOf" srcId="{B5F36809-ACF6-4EB7-B834-379CCF3475AB}" destId="{DF3F6B60-FC7D-4577-88D9-ECB21D13C89C}" srcOrd="0" destOrd="0" presId="urn:microsoft.com/office/officeart/2005/8/layout/vList2"/>
    <dgm:cxn modelId="{E4F0C9D7-0EF1-4C11-B5BC-01C5E67615AF}" type="presParOf" srcId="{B5F36809-ACF6-4EB7-B834-379CCF3475AB}" destId="{DC056B26-17A7-48FC-B69B-2513E2BF1A1F}" srcOrd="1" destOrd="0" presId="urn:microsoft.com/office/officeart/2005/8/layout/vList2"/>
    <dgm:cxn modelId="{11087E9E-BDAB-43E7-8E1F-F818F3663E41}" type="presParOf" srcId="{B5F36809-ACF6-4EB7-B834-379CCF3475AB}" destId="{90FF58A2-BA7C-486E-A943-4E69E6FACC0F}" srcOrd="2" destOrd="0" presId="urn:microsoft.com/office/officeart/2005/8/layout/vList2"/>
    <dgm:cxn modelId="{0818172B-B4A9-40FE-ABDC-E06AD9F173BF}" type="presParOf" srcId="{B5F36809-ACF6-4EB7-B834-379CCF3475AB}" destId="{3AF9E9EA-0F56-4A65-BD49-876B97513B4D}" srcOrd="3" destOrd="0" presId="urn:microsoft.com/office/officeart/2005/8/layout/vList2"/>
    <dgm:cxn modelId="{BED40E25-116E-4D9B-A347-A31EE5ED1488}" type="presParOf" srcId="{B5F36809-ACF6-4EB7-B834-379CCF3475AB}" destId="{6B2277CB-2F6C-426B-8142-D68E619E22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A1E8E8-D175-4A84-A612-B8DE408DFE43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9478F5-4068-423B-915C-245C323E8218}">
      <dgm:prSet custT="1"/>
      <dgm:spPr/>
      <dgm:t>
        <a:bodyPr/>
        <a:lstStyle/>
        <a:p>
          <a:pPr rtl="0"/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ОЛИМПИАДАНЫҢ ОНААЛГАЛАРЫН СВФУ-НУҢ УДУРТУЛГАЗЫ-БИЛЕ                 </a:t>
          </a:r>
        </a:p>
        <a:p>
          <a:pPr rtl="0"/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ТЫВКУ-НУҢ ТЫВА ФИЛОЛОГИЯ БОЛГАШ НИИТИ ДЫЛ ЭРТЕМИНИҢ КАФЕДРАЗЫНЫҢ БАШКЫЛАРЫ АЖЫЛДАП КЫЛЫП ТУРАР.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454C1-1AC8-4C2B-ACF3-02CBE8058D01}" type="parTrans" cxnId="{88452791-808F-42EB-ABE1-1A6BDC9DB113}">
      <dgm:prSet/>
      <dgm:spPr/>
      <dgm:t>
        <a:bodyPr/>
        <a:lstStyle/>
        <a:p>
          <a:endParaRPr lang="ru-RU"/>
        </a:p>
      </dgm:t>
    </dgm:pt>
    <dgm:pt modelId="{001C3D34-18BA-4513-B2A8-D67EEF4F4B03}" type="sibTrans" cxnId="{88452791-808F-42EB-ABE1-1A6BDC9DB113}">
      <dgm:prSet/>
      <dgm:spPr/>
      <dgm:t>
        <a:bodyPr/>
        <a:lstStyle/>
        <a:p>
          <a:endParaRPr lang="ru-RU"/>
        </a:p>
      </dgm:t>
    </dgm:pt>
    <dgm:pt modelId="{F44A65D6-A12C-4057-B753-50B4F3B71641}" type="pres">
      <dgm:prSet presAssocID="{44A1E8E8-D175-4A84-A612-B8DE408DFE43}" presName="linearFlow" presStyleCnt="0">
        <dgm:presLayoutVars>
          <dgm:dir/>
          <dgm:resizeHandles val="exact"/>
        </dgm:presLayoutVars>
      </dgm:prSet>
      <dgm:spPr/>
    </dgm:pt>
    <dgm:pt modelId="{5AB6FB78-928A-4956-9EB5-149F4E67CA3D}" type="pres">
      <dgm:prSet presAssocID="{BA9478F5-4068-423B-915C-245C323E8218}" presName="composite" presStyleCnt="0"/>
      <dgm:spPr/>
    </dgm:pt>
    <dgm:pt modelId="{08AA9DC2-1388-4C3C-8E0C-B23B9DC26CCA}" type="pres">
      <dgm:prSet presAssocID="{BA9478F5-4068-423B-915C-245C323E8218}" presName="imgShp" presStyleLbl="fgImgPlace1" presStyleIdx="0" presStyleCnt="1"/>
      <dgm:spPr/>
    </dgm:pt>
    <dgm:pt modelId="{F41108E1-E58A-437B-AEB7-EE3E1CFCD468}" type="pres">
      <dgm:prSet presAssocID="{BA9478F5-4068-423B-915C-245C323E8218}" presName="txShp" presStyleLbl="node1" presStyleIdx="0" presStyleCnt="1">
        <dgm:presLayoutVars>
          <dgm:bulletEnabled val="1"/>
        </dgm:presLayoutVars>
      </dgm:prSet>
      <dgm:spPr/>
    </dgm:pt>
  </dgm:ptLst>
  <dgm:cxnLst>
    <dgm:cxn modelId="{09E90526-695C-4EF7-A3DF-DC0B02FFA428}" type="presOf" srcId="{BA9478F5-4068-423B-915C-245C323E8218}" destId="{F41108E1-E58A-437B-AEB7-EE3E1CFCD468}" srcOrd="0" destOrd="0" presId="urn:microsoft.com/office/officeart/2005/8/layout/vList3#2"/>
    <dgm:cxn modelId="{88452791-808F-42EB-ABE1-1A6BDC9DB113}" srcId="{44A1E8E8-D175-4A84-A612-B8DE408DFE43}" destId="{BA9478F5-4068-423B-915C-245C323E8218}" srcOrd="0" destOrd="0" parTransId="{291454C1-1AC8-4C2B-ACF3-02CBE8058D01}" sibTransId="{001C3D34-18BA-4513-B2A8-D67EEF4F4B03}"/>
    <dgm:cxn modelId="{479F6DB9-2F55-4D11-9259-30E47FA92A7E}" type="presOf" srcId="{44A1E8E8-D175-4A84-A612-B8DE408DFE43}" destId="{F44A65D6-A12C-4057-B753-50B4F3B71641}" srcOrd="0" destOrd="0" presId="urn:microsoft.com/office/officeart/2005/8/layout/vList3#2"/>
    <dgm:cxn modelId="{31737858-B9BB-46ED-A8F3-30C9BEC319EA}" type="presParOf" srcId="{F44A65D6-A12C-4057-B753-50B4F3B71641}" destId="{5AB6FB78-928A-4956-9EB5-149F4E67CA3D}" srcOrd="0" destOrd="0" presId="urn:microsoft.com/office/officeart/2005/8/layout/vList3#2"/>
    <dgm:cxn modelId="{41EC0D98-44AA-4A20-A997-92045EFBF636}" type="presParOf" srcId="{5AB6FB78-928A-4956-9EB5-149F4E67CA3D}" destId="{08AA9DC2-1388-4C3C-8E0C-B23B9DC26CCA}" srcOrd="0" destOrd="0" presId="urn:microsoft.com/office/officeart/2005/8/layout/vList3#2"/>
    <dgm:cxn modelId="{A5EAA395-07CB-4789-BE13-C326DD40EE85}" type="presParOf" srcId="{5AB6FB78-928A-4956-9EB5-149F4E67CA3D}" destId="{F41108E1-E58A-437B-AEB7-EE3E1CFCD46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5571EF-E67B-4469-A95E-475003BE26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4CED66-D90C-427A-80C8-FAC069666F5C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Амгы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үеде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бүдүн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329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башкылары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бар. 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чылын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бүгү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Россия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чергелиг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олимпиадазының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шилиге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чадазынга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598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ѳѳреникчи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киришкен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Моон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алгаш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кѳѳрге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келир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чылын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киржикчилер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оон-даа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хѳй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болуру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-биле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бүрүзү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эвээш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дизе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2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ѳѳреникчини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белеткээри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чугула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77B3332D-EB75-402E-AC6D-A9417CFE6941}" type="parTrans" cxnId="{C39F5EE0-1C5A-4112-9E48-3F38213D4D5B}">
      <dgm:prSet/>
      <dgm:spPr/>
      <dgm:t>
        <a:bodyPr/>
        <a:lstStyle/>
        <a:p>
          <a:endParaRPr lang="ru-RU"/>
        </a:p>
      </dgm:t>
    </dgm:pt>
    <dgm:pt modelId="{6DCDE7C1-B5F3-4111-9FDB-8991039689F8}" type="sibTrans" cxnId="{C39F5EE0-1C5A-4112-9E48-3F38213D4D5B}">
      <dgm:prSet/>
      <dgm:spPr/>
      <dgm:t>
        <a:bodyPr/>
        <a:lstStyle/>
        <a:p>
          <a:endParaRPr lang="ru-RU"/>
        </a:p>
      </dgm:t>
    </dgm:pt>
    <dgm:pt modelId="{E53A2890-3F55-4B81-98F5-B63216F3E6F3}" type="pres">
      <dgm:prSet presAssocID="{DE5571EF-E67B-4469-A95E-475003BE26EC}" presName="linear" presStyleCnt="0">
        <dgm:presLayoutVars>
          <dgm:animLvl val="lvl"/>
          <dgm:resizeHandles val="exact"/>
        </dgm:presLayoutVars>
      </dgm:prSet>
      <dgm:spPr/>
    </dgm:pt>
    <dgm:pt modelId="{8B98F5F0-F4D4-4F92-A261-4A0CF6EBE9D1}" type="pres">
      <dgm:prSet presAssocID="{074CED66-D90C-427A-80C8-FAC069666F5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623770A-6098-4480-9242-9AA02F78406F}" type="presOf" srcId="{DE5571EF-E67B-4469-A95E-475003BE26EC}" destId="{E53A2890-3F55-4B81-98F5-B63216F3E6F3}" srcOrd="0" destOrd="0" presId="urn:microsoft.com/office/officeart/2005/8/layout/vList2"/>
    <dgm:cxn modelId="{C39F5EE0-1C5A-4112-9E48-3F38213D4D5B}" srcId="{DE5571EF-E67B-4469-A95E-475003BE26EC}" destId="{074CED66-D90C-427A-80C8-FAC069666F5C}" srcOrd="0" destOrd="0" parTransId="{77B3332D-EB75-402E-AC6D-A9417CFE6941}" sibTransId="{6DCDE7C1-B5F3-4111-9FDB-8991039689F8}"/>
    <dgm:cxn modelId="{D51922F8-CE8A-4DEA-96C5-00E1F3BDD273}" type="presOf" srcId="{074CED66-D90C-427A-80C8-FAC069666F5C}" destId="{8B98F5F0-F4D4-4F92-A261-4A0CF6EBE9D1}" srcOrd="0" destOrd="0" presId="urn:microsoft.com/office/officeart/2005/8/layout/vList2"/>
    <dgm:cxn modelId="{462E5CBC-D2BC-4F8E-A9BC-7936EDD3DCC6}" type="presParOf" srcId="{E53A2890-3F55-4B81-98F5-B63216F3E6F3}" destId="{8B98F5F0-F4D4-4F92-A261-4A0CF6EBE9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63B36C-4DBB-496D-9A6E-1108B30F0D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9C5F1F-F754-48A3-83E5-89AF2F64CF28}">
      <dgm:prSet custT="1"/>
      <dgm:spPr/>
      <dgm:t>
        <a:bodyPr/>
        <a:lstStyle/>
        <a:p>
          <a:pPr algn="ctr" rtl="0"/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НИИТИЗИ-БИЛЕ АЛЫРГА, </a:t>
          </a:r>
        </a:p>
        <a:p>
          <a:pPr algn="ctr" rtl="0"/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ТѲРЭЭН ДЫЛ БОЛГАШ ЧОГААЛГА ЯНЗЫ-БҮРҮ ЧЕРГЕНИҢ ОЛИМПИАДАЛАРЫ УРУГЛАРНЫ ТѲРЭЭН ДЫЛ БОЛГАШ ЧОГААЛЫНГА ЫНАК БОЛУРУНГА КИЖИЗИДЕР, ОЛАРНЫҢ БИЛИГЛЕРИН ДЕЛГЕМЧИДЕР, САЙЗЫРАДЫР, ХАНЫЛАДЫР АРГАЛАРНЫҢ БИРЭЭЗИ БОЛУП ТУРАР.</a:t>
          </a:r>
        </a:p>
      </dgm:t>
    </dgm:pt>
    <dgm:pt modelId="{35E6F592-1A32-40FB-84FC-CA6289825BF1}" type="parTrans" cxnId="{0CE3F2B2-C11D-4731-BE5A-F936CF07BB0A}">
      <dgm:prSet/>
      <dgm:spPr/>
      <dgm:t>
        <a:bodyPr/>
        <a:lstStyle/>
        <a:p>
          <a:pPr algn="ctr"/>
          <a:endParaRPr lang="ru-RU"/>
        </a:p>
      </dgm:t>
    </dgm:pt>
    <dgm:pt modelId="{2FAE2386-CF59-44FB-9386-0EB14F906155}" type="sibTrans" cxnId="{0CE3F2B2-C11D-4731-BE5A-F936CF07BB0A}">
      <dgm:prSet/>
      <dgm:spPr/>
      <dgm:t>
        <a:bodyPr/>
        <a:lstStyle/>
        <a:p>
          <a:pPr algn="ctr"/>
          <a:endParaRPr lang="ru-RU"/>
        </a:p>
      </dgm:t>
    </dgm:pt>
    <dgm:pt modelId="{23D2EA2C-B37E-4CA2-B7CE-FF40D1934F42}" type="pres">
      <dgm:prSet presAssocID="{4263B36C-4DBB-496D-9A6E-1108B30F0DD8}" presName="linear" presStyleCnt="0">
        <dgm:presLayoutVars>
          <dgm:animLvl val="lvl"/>
          <dgm:resizeHandles val="exact"/>
        </dgm:presLayoutVars>
      </dgm:prSet>
      <dgm:spPr/>
    </dgm:pt>
    <dgm:pt modelId="{79923AA2-5A40-45AA-8C5F-89CF3CC1E732}" type="pres">
      <dgm:prSet presAssocID="{219C5F1F-F754-48A3-83E5-89AF2F64CF28}" presName="parentText" presStyleLbl="node1" presStyleIdx="0" presStyleCnt="1" custScaleY="1246777" custLinFactNeighborX="-51498" custLinFactNeighborY="-22402">
        <dgm:presLayoutVars>
          <dgm:chMax val="0"/>
          <dgm:bulletEnabled val="1"/>
        </dgm:presLayoutVars>
      </dgm:prSet>
      <dgm:spPr/>
    </dgm:pt>
  </dgm:ptLst>
  <dgm:cxnLst>
    <dgm:cxn modelId="{285E8F6E-BB49-4BE5-A944-4FCF42CE9011}" type="presOf" srcId="{219C5F1F-F754-48A3-83E5-89AF2F64CF28}" destId="{79923AA2-5A40-45AA-8C5F-89CF3CC1E732}" srcOrd="0" destOrd="0" presId="urn:microsoft.com/office/officeart/2005/8/layout/vList2"/>
    <dgm:cxn modelId="{0CE3F2B2-C11D-4731-BE5A-F936CF07BB0A}" srcId="{4263B36C-4DBB-496D-9A6E-1108B30F0DD8}" destId="{219C5F1F-F754-48A3-83E5-89AF2F64CF28}" srcOrd="0" destOrd="0" parTransId="{35E6F592-1A32-40FB-84FC-CA6289825BF1}" sibTransId="{2FAE2386-CF59-44FB-9386-0EB14F906155}"/>
    <dgm:cxn modelId="{2ED80BE2-E662-411E-884A-354DEFB78918}" type="presOf" srcId="{4263B36C-4DBB-496D-9A6E-1108B30F0DD8}" destId="{23D2EA2C-B37E-4CA2-B7CE-FF40D1934F42}" srcOrd="0" destOrd="0" presId="urn:microsoft.com/office/officeart/2005/8/layout/vList2"/>
    <dgm:cxn modelId="{1B608E7D-426C-4BDC-AF50-EFD57BF1DBDF}" type="presParOf" srcId="{23D2EA2C-B37E-4CA2-B7CE-FF40D1934F42}" destId="{79923AA2-5A40-45AA-8C5F-89CF3CC1E7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2EF18-CB30-45DA-AEC8-285263EA278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39EE1D-505A-47D8-A299-CFBB9FF2414B}">
      <dgm:prSet phldrT="[Текст]" custT="1"/>
      <dgm:spPr/>
      <dgm:t>
        <a:bodyPr/>
        <a:lstStyle/>
        <a:p>
          <a:r>
            <a: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ОЛИМПИАДА ИЙИ ЧАДАЛЫГ:</a:t>
          </a:r>
          <a:endParaRPr lang="ru-RU" sz="4400" dirty="0">
            <a:solidFill>
              <a:schemeClr val="bg1"/>
            </a:solidFill>
          </a:endParaRPr>
        </a:p>
      </dgm:t>
    </dgm:pt>
    <dgm:pt modelId="{9A87F57A-C423-410E-A318-8E366B4E603A}" type="parTrans" cxnId="{5D4E7B6D-000B-489E-8DCD-C2C87EF3F320}">
      <dgm:prSet/>
      <dgm:spPr/>
      <dgm:t>
        <a:bodyPr/>
        <a:lstStyle/>
        <a:p>
          <a:endParaRPr lang="ru-RU"/>
        </a:p>
      </dgm:t>
    </dgm:pt>
    <dgm:pt modelId="{3E816FC1-0AF6-447D-92B9-D574436381C9}" type="sibTrans" cxnId="{5D4E7B6D-000B-489E-8DCD-C2C87EF3F320}">
      <dgm:prSet/>
      <dgm:spPr/>
      <dgm:t>
        <a:bodyPr/>
        <a:lstStyle/>
        <a:p>
          <a:endParaRPr lang="ru-RU"/>
        </a:p>
      </dgm:t>
    </dgm:pt>
    <dgm:pt modelId="{7EFEB06A-5404-41EA-B441-6E4E5E2AF6FD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шилилге</a:t>
          </a:r>
          <a:endParaRPr lang="ru-RU" dirty="0"/>
        </a:p>
      </dgm:t>
    </dgm:pt>
    <dgm:pt modelId="{50B8A4A2-9C27-4118-8567-4C342832E83E}" type="parTrans" cxnId="{E5828067-86D7-46AB-8A19-87196FADF9CA}">
      <dgm:prSet/>
      <dgm:spPr/>
      <dgm:t>
        <a:bodyPr/>
        <a:lstStyle/>
        <a:p>
          <a:endParaRPr lang="ru-RU"/>
        </a:p>
      </dgm:t>
    </dgm:pt>
    <dgm:pt modelId="{E5C31BD8-88BE-4A44-A4F8-A098EDE6CE29}" type="sibTrans" cxnId="{E5828067-86D7-46AB-8A19-87196FADF9CA}">
      <dgm:prSet/>
      <dgm:spPr/>
      <dgm:t>
        <a:bodyPr/>
        <a:lstStyle/>
        <a:p>
          <a:endParaRPr lang="ru-RU"/>
        </a:p>
      </dgm:t>
    </dgm:pt>
    <dgm:pt modelId="{835CBF33-2E7B-43C2-AB06-5B98FBE5E98A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түңнел</a:t>
          </a:r>
          <a:endParaRPr lang="ru-RU" dirty="0"/>
        </a:p>
      </dgm:t>
    </dgm:pt>
    <dgm:pt modelId="{C7A72C9F-B514-469B-A6A5-9C18CE0B72CA}" type="parTrans" cxnId="{2EDE886B-F484-4FEE-96A4-F6F685FA3B3F}">
      <dgm:prSet/>
      <dgm:spPr/>
      <dgm:t>
        <a:bodyPr/>
        <a:lstStyle/>
        <a:p>
          <a:endParaRPr lang="ru-RU"/>
        </a:p>
      </dgm:t>
    </dgm:pt>
    <dgm:pt modelId="{A8B91D15-F937-4F3A-9027-B4E54B2D0B4F}" type="sibTrans" cxnId="{2EDE886B-F484-4FEE-96A4-F6F685FA3B3F}">
      <dgm:prSet/>
      <dgm:spPr/>
      <dgm:t>
        <a:bodyPr/>
        <a:lstStyle/>
        <a:p>
          <a:endParaRPr lang="ru-RU"/>
        </a:p>
      </dgm:t>
    </dgm:pt>
    <dgm:pt modelId="{C5A30A57-EC2A-4E61-8715-4EC18DDCA3B8}" type="pres">
      <dgm:prSet presAssocID="{7042EF18-CB30-45DA-AEC8-285263EA278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F710D5-02DE-4DDE-B515-53BB768F124C}" type="pres">
      <dgm:prSet presAssocID="{AB39EE1D-505A-47D8-A299-CFBB9FF2414B}" presName="centerShape" presStyleLbl="node0" presStyleIdx="0" presStyleCnt="1" custScaleX="242872" custLinFactNeighborX="755" custLinFactNeighborY="-40731"/>
      <dgm:spPr/>
    </dgm:pt>
    <dgm:pt modelId="{9A7BBCC0-60AB-4B46-A94E-1ECD63347E44}" type="pres">
      <dgm:prSet presAssocID="{50B8A4A2-9C27-4118-8567-4C342832E83E}" presName="parTrans" presStyleLbl="bgSibTrans2D1" presStyleIdx="0" presStyleCnt="2"/>
      <dgm:spPr/>
    </dgm:pt>
    <dgm:pt modelId="{88763254-C00D-49DF-90D7-80A2A8168450}" type="pres">
      <dgm:prSet presAssocID="{7EFEB06A-5404-41EA-B441-6E4E5E2AF6FD}" presName="node" presStyleLbl="node1" presStyleIdx="0" presStyleCnt="2" custScaleX="132081" custRadScaleRad="66506" custRadScaleInc="-57733">
        <dgm:presLayoutVars>
          <dgm:bulletEnabled val="1"/>
        </dgm:presLayoutVars>
      </dgm:prSet>
      <dgm:spPr/>
    </dgm:pt>
    <dgm:pt modelId="{046075C4-4EE3-4B14-B116-113212D7CECC}" type="pres">
      <dgm:prSet presAssocID="{C7A72C9F-B514-469B-A6A5-9C18CE0B72CA}" presName="parTrans" presStyleLbl="bgSibTrans2D1" presStyleIdx="1" presStyleCnt="2"/>
      <dgm:spPr/>
    </dgm:pt>
    <dgm:pt modelId="{004E4497-79D9-4205-ADC0-8BCA652F4863}" type="pres">
      <dgm:prSet presAssocID="{835CBF33-2E7B-43C2-AB06-5B98FBE5E98A}" presName="node" presStyleLbl="node1" presStyleIdx="1" presStyleCnt="2" custScaleX="132750" custRadScaleRad="68749" custRadScaleInc="58126">
        <dgm:presLayoutVars>
          <dgm:bulletEnabled val="1"/>
        </dgm:presLayoutVars>
      </dgm:prSet>
      <dgm:spPr/>
    </dgm:pt>
  </dgm:ptLst>
  <dgm:cxnLst>
    <dgm:cxn modelId="{4FD14914-D201-4A59-BAD3-D95110F7CBA3}" type="presOf" srcId="{50B8A4A2-9C27-4118-8567-4C342832E83E}" destId="{9A7BBCC0-60AB-4B46-A94E-1ECD63347E44}" srcOrd="0" destOrd="0" presId="urn:microsoft.com/office/officeart/2005/8/layout/radial4"/>
    <dgm:cxn modelId="{3788AF17-A500-4E58-B5A9-AA10D078ABE5}" type="presOf" srcId="{7042EF18-CB30-45DA-AEC8-285263EA2784}" destId="{C5A30A57-EC2A-4E61-8715-4EC18DDCA3B8}" srcOrd="0" destOrd="0" presId="urn:microsoft.com/office/officeart/2005/8/layout/radial4"/>
    <dgm:cxn modelId="{1DF6AB23-21D4-4ADC-812A-7CAC40911203}" type="presOf" srcId="{835CBF33-2E7B-43C2-AB06-5B98FBE5E98A}" destId="{004E4497-79D9-4205-ADC0-8BCA652F4863}" srcOrd="0" destOrd="0" presId="urn:microsoft.com/office/officeart/2005/8/layout/radial4"/>
    <dgm:cxn modelId="{E5828067-86D7-46AB-8A19-87196FADF9CA}" srcId="{AB39EE1D-505A-47D8-A299-CFBB9FF2414B}" destId="{7EFEB06A-5404-41EA-B441-6E4E5E2AF6FD}" srcOrd="0" destOrd="0" parTransId="{50B8A4A2-9C27-4118-8567-4C342832E83E}" sibTransId="{E5C31BD8-88BE-4A44-A4F8-A098EDE6CE29}"/>
    <dgm:cxn modelId="{2EDE886B-F484-4FEE-96A4-F6F685FA3B3F}" srcId="{AB39EE1D-505A-47D8-A299-CFBB9FF2414B}" destId="{835CBF33-2E7B-43C2-AB06-5B98FBE5E98A}" srcOrd="1" destOrd="0" parTransId="{C7A72C9F-B514-469B-A6A5-9C18CE0B72CA}" sibTransId="{A8B91D15-F937-4F3A-9027-B4E54B2D0B4F}"/>
    <dgm:cxn modelId="{5D4E7B6D-000B-489E-8DCD-C2C87EF3F320}" srcId="{7042EF18-CB30-45DA-AEC8-285263EA2784}" destId="{AB39EE1D-505A-47D8-A299-CFBB9FF2414B}" srcOrd="0" destOrd="0" parTransId="{9A87F57A-C423-410E-A318-8E366B4E603A}" sibTransId="{3E816FC1-0AF6-447D-92B9-D574436381C9}"/>
    <dgm:cxn modelId="{1772278B-88B6-4DEC-8D50-2BC78EABB8C2}" type="presOf" srcId="{7EFEB06A-5404-41EA-B441-6E4E5E2AF6FD}" destId="{88763254-C00D-49DF-90D7-80A2A8168450}" srcOrd="0" destOrd="0" presId="urn:microsoft.com/office/officeart/2005/8/layout/radial4"/>
    <dgm:cxn modelId="{A6EE38D8-C30A-4FD5-A3D9-03BAB68291FA}" type="presOf" srcId="{AB39EE1D-505A-47D8-A299-CFBB9FF2414B}" destId="{ADF710D5-02DE-4DDE-B515-53BB768F124C}" srcOrd="0" destOrd="0" presId="urn:microsoft.com/office/officeart/2005/8/layout/radial4"/>
    <dgm:cxn modelId="{B3F89ADB-853C-482E-8BB8-57CD5A2E7DA3}" type="presOf" srcId="{C7A72C9F-B514-469B-A6A5-9C18CE0B72CA}" destId="{046075C4-4EE3-4B14-B116-113212D7CECC}" srcOrd="0" destOrd="0" presId="urn:microsoft.com/office/officeart/2005/8/layout/radial4"/>
    <dgm:cxn modelId="{DFDEBDE6-B735-4E4F-9960-135F60ECF329}" type="presParOf" srcId="{C5A30A57-EC2A-4E61-8715-4EC18DDCA3B8}" destId="{ADF710D5-02DE-4DDE-B515-53BB768F124C}" srcOrd="0" destOrd="0" presId="urn:microsoft.com/office/officeart/2005/8/layout/radial4"/>
    <dgm:cxn modelId="{515A13BC-5E98-4F5C-9023-D3D5A895FC4C}" type="presParOf" srcId="{C5A30A57-EC2A-4E61-8715-4EC18DDCA3B8}" destId="{9A7BBCC0-60AB-4B46-A94E-1ECD63347E44}" srcOrd="1" destOrd="0" presId="urn:microsoft.com/office/officeart/2005/8/layout/radial4"/>
    <dgm:cxn modelId="{192878EA-7707-418F-B92D-4D00B68F6B7A}" type="presParOf" srcId="{C5A30A57-EC2A-4E61-8715-4EC18DDCA3B8}" destId="{88763254-C00D-49DF-90D7-80A2A8168450}" srcOrd="2" destOrd="0" presId="urn:microsoft.com/office/officeart/2005/8/layout/radial4"/>
    <dgm:cxn modelId="{A7498E5C-1E0D-4B74-A1B4-A68C113F5362}" type="presParOf" srcId="{C5A30A57-EC2A-4E61-8715-4EC18DDCA3B8}" destId="{046075C4-4EE3-4B14-B116-113212D7CECC}" srcOrd="3" destOrd="0" presId="urn:microsoft.com/office/officeart/2005/8/layout/radial4"/>
    <dgm:cxn modelId="{0C21A006-70B2-4D7C-8095-834B21271B40}" type="presParOf" srcId="{C5A30A57-EC2A-4E61-8715-4EC18DDCA3B8}" destId="{004E4497-79D9-4205-ADC0-8BCA652F486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FCA9D-57D3-4F03-90A0-86D8A03B1B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AC86A65-CF30-4638-AEDE-CFBB7AAAD18D}">
      <dgm:prSet/>
      <dgm:spPr/>
      <dgm:t>
        <a:bodyPr/>
        <a:lstStyle/>
        <a:p>
          <a:pPr rtl="0"/>
          <a:r>
            <a:rPr lang="ru-RU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2022-2023 чылда Тываның күрүне университединиң, ооң иштинде тыва филология болгаш ниити дыл эртеминиң кафедразының башкыларының күжениишкининиң түңнелинде 8-11 класстарның аразында тыва дыл болгаш чогаал олимпиадазы </a:t>
          </a:r>
          <a:r>
            <a:rPr lang="ru-RU" b="1" i="0" baseline="0">
              <a:latin typeface="Times New Roman" panose="02020603050405020304" pitchFamily="18" charset="0"/>
              <a:cs typeface="Times New Roman" panose="02020603050405020304" pitchFamily="18" charset="0"/>
            </a:rPr>
            <a:t>Россия Федерациязының эртем болгаш дээди ѳѳредилге яамызының болгаш Россия Федерациязының чырыдыышкын яамызының эрттирер олимпиадаларының даңзызынче кирип, федералдыг деңнелче кѳдүрүлген.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D8B72A-9B60-4108-AB29-FEC662C0464B}" type="parTrans" cxnId="{64B7F087-765B-4255-999E-34A7F52978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42BE4-647F-49E7-AF75-2E8154071CE2}" type="sibTrans" cxnId="{64B7F087-765B-4255-999E-34A7F52978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2C5E6D-96EE-4BA1-BE9B-CD095407D720}">
      <dgm:prSet/>
      <dgm:spPr/>
      <dgm:t>
        <a:bodyPr/>
        <a:lstStyle/>
        <a:p>
          <a:pPr rtl="0"/>
          <a:r>
            <a:rPr lang="ru-RU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Олимпиаданың эгелекчизи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Россия </a:t>
          </a:r>
          <a:r>
            <a:rPr lang="ru-RU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Федерациязының Федералдыг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Хуралының 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Федерация </a:t>
          </a:r>
          <a:r>
            <a:rPr lang="ru-RU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чѳвүлели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, а кол организатору: Саха (Якутия) </a:t>
          </a:r>
          <a:r>
            <a:rPr lang="ru-RU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Республиканың 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«Северо-Восточный федеральный университет (СВФУ)» </a:t>
          </a:r>
          <a:r>
            <a:rPr lang="ru-RU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деп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университеди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B2060-AEF2-48AA-B401-9588976D0E23}" type="parTrans" cxnId="{18279551-855C-464D-B4FD-8AB0B82A03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61B33-91D6-4856-A5BB-571CD518D4BB}" type="sibTrans" cxnId="{18279551-855C-464D-B4FD-8AB0B82A03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0F5A2-2CD9-4F4C-98F0-223AA79DAD54}" type="pres">
      <dgm:prSet presAssocID="{772FCA9D-57D3-4F03-90A0-86D8A03B1B2B}" presName="linear" presStyleCnt="0">
        <dgm:presLayoutVars>
          <dgm:animLvl val="lvl"/>
          <dgm:resizeHandles val="exact"/>
        </dgm:presLayoutVars>
      </dgm:prSet>
      <dgm:spPr/>
    </dgm:pt>
    <dgm:pt modelId="{FF46CDEE-7D11-42A1-ACCF-53F0AEC0371C}" type="pres">
      <dgm:prSet presAssocID="{0AC86A65-CF30-4638-AEDE-CFBB7AAAD18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FB72C75-81A9-4765-AF16-49ACD7A9D5D8}" type="pres">
      <dgm:prSet presAssocID="{A8B42BE4-647F-49E7-AF75-2E8154071CE2}" presName="spacer" presStyleCnt="0"/>
      <dgm:spPr/>
    </dgm:pt>
    <dgm:pt modelId="{BAC9C2E6-6BDD-46ED-8333-1B4E09D03D91}" type="pres">
      <dgm:prSet presAssocID="{A32C5E6D-96EE-4BA1-BE9B-CD095407D72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8C920F-EC2F-49F5-95CC-293429DCCDAA}" type="presOf" srcId="{772FCA9D-57D3-4F03-90A0-86D8A03B1B2B}" destId="{BF30F5A2-2CD9-4F4C-98F0-223AA79DAD54}" srcOrd="0" destOrd="0" presId="urn:microsoft.com/office/officeart/2005/8/layout/vList2"/>
    <dgm:cxn modelId="{16B9132A-04B7-49D3-B407-04113ED8E810}" type="presOf" srcId="{0AC86A65-CF30-4638-AEDE-CFBB7AAAD18D}" destId="{FF46CDEE-7D11-42A1-ACCF-53F0AEC0371C}" srcOrd="0" destOrd="0" presId="urn:microsoft.com/office/officeart/2005/8/layout/vList2"/>
    <dgm:cxn modelId="{8AF16B44-AA17-4516-AD87-AEE372873D98}" type="presOf" srcId="{A32C5E6D-96EE-4BA1-BE9B-CD095407D720}" destId="{BAC9C2E6-6BDD-46ED-8333-1B4E09D03D91}" srcOrd="0" destOrd="0" presId="urn:microsoft.com/office/officeart/2005/8/layout/vList2"/>
    <dgm:cxn modelId="{18279551-855C-464D-B4FD-8AB0B82A03DD}" srcId="{772FCA9D-57D3-4F03-90A0-86D8A03B1B2B}" destId="{A32C5E6D-96EE-4BA1-BE9B-CD095407D720}" srcOrd="1" destOrd="0" parTransId="{F8FB2060-AEF2-48AA-B401-9588976D0E23}" sibTransId="{88A61B33-91D6-4856-A5BB-571CD518D4BB}"/>
    <dgm:cxn modelId="{64B7F087-765B-4255-999E-34A7F52978B8}" srcId="{772FCA9D-57D3-4F03-90A0-86D8A03B1B2B}" destId="{0AC86A65-CF30-4638-AEDE-CFBB7AAAD18D}" srcOrd="0" destOrd="0" parTransId="{C0D8B72A-9B60-4108-AB29-FEC662C0464B}" sibTransId="{A8B42BE4-647F-49E7-AF75-2E8154071CE2}"/>
    <dgm:cxn modelId="{5F63DE02-ACBA-492D-8CC9-8AC5CDB4E2E1}" type="presParOf" srcId="{BF30F5A2-2CD9-4F4C-98F0-223AA79DAD54}" destId="{FF46CDEE-7D11-42A1-ACCF-53F0AEC0371C}" srcOrd="0" destOrd="0" presId="urn:microsoft.com/office/officeart/2005/8/layout/vList2"/>
    <dgm:cxn modelId="{E2AC7097-34D8-4C45-874C-1D59A2E7709D}" type="presParOf" srcId="{BF30F5A2-2CD9-4F4C-98F0-223AA79DAD54}" destId="{EFB72C75-81A9-4765-AF16-49ACD7A9D5D8}" srcOrd="1" destOrd="0" presId="urn:microsoft.com/office/officeart/2005/8/layout/vList2"/>
    <dgm:cxn modelId="{DEEA98B1-D3B3-463E-A946-F7B7F0EE2F7F}" type="presParOf" srcId="{BF30F5A2-2CD9-4F4C-98F0-223AA79DAD54}" destId="{BAC9C2E6-6BDD-46ED-8333-1B4E09D03D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5A44F7-08F4-4A7D-9CFE-440A03552B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156713-9A8D-48C5-9926-63BA9EE96B14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Ѳѳреникчилерниң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ѳѳрениринге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сонуургалын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оттурары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күштелдирери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E547D47-5386-49AD-8F94-8B379A03768B}" type="parTrans" cxnId="{EAD5F994-7CB7-4233-88AE-66BED65E74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E57DC-D6D6-4629-8D54-8D28493BD329}" type="sibTrans" cxnId="{EAD5F994-7CB7-4233-88AE-66BED65E74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AC301-44F9-4773-BEC2-4181CC6915BF}" type="pres">
      <dgm:prSet presAssocID="{085A44F7-08F4-4A7D-9CFE-440A03552B14}" presName="linear" presStyleCnt="0">
        <dgm:presLayoutVars>
          <dgm:animLvl val="lvl"/>
          <dgm:resizeHandles val="exact"/>
        </dgm:presLayoutVars>
      </dgm:prSet>
      <dgm:spPr/>
    </dgm:pt>
    <dgm:pt modelId="{E2BB4DE8-2A49-4BA4-A836-67C97664CCAC}" type="pres">
      <dgm:prSet presAssocID="{58156713-9A8D-48C5-9926-63BA9EE96B1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AE8C438-C0AF-490F-BD6E-157BEC184855}" type="presOf" srcId="{58156713-9A8D-48C5-9926-63BA9EE96B14}" destId="{E2BB4DE8-2A49-4BA4-A836-67C97664CCAC}" srcOrd="0" destOrd="0" presId="urn:microsoft.com/office/officeart/2005/8/layout/vList2"/>
    <dgm:cxn modelId="{EAD5F994-7CB7-4233-88AE-66BED65E74AA}" srcId="{085A44F7-08F4-4A7D-9CFE-440A03552B14}" destId="{58156713-9A8D-48C5-9926-63BA9EE96B14}" srcOrd="0" destOrd="0" parTransId="{4E547D47-5386-49AD-8F94-8B379A03768B}" sibTransId="{B91E57DC-D6D6-4629-8D54-8D28493BD329}"/>
    <dgm:cxn modelId="{CE2664E8-D49A-46C8-B59E-195BD3537266}" type="presOf" srcId="{085A44F7-08F4-4A7D-9CFE-440A03552B14}" destId="{492AC301-44F9-4773-BEC2-4181CC6915BF}" srcOrd="0" destOrd="0" presId="urn:microsoft.com/office/officeart/2005/8/layout/vList2"/>
    <dgm:cxn modelId="{AC38A858-5736-44C1-AFBD-97D0C62B24C2}" type="presParOf" srcId="{492AC301-44F9-4773-BEC2-4181CC6915BF}" destId="{E2BB4DE8-2A49-4BA4-A836-67C97664CC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503097-E541-462D-8FA8-7B5BDD4348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A27E87-61AD-45DE-9602-571223BFCAA5}">
      <dgm:prSet custT="1"/>
      <dgm:spPr/>
      <dgm:t>
        <a:bodyPr/>
        <a:lstStyle/>
        <a:p>
          <a:pPr rtl="0"/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чогаалга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хамаарышкан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билиглерин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ханыладыры</a:t>
          </a:r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F44D6B8-C515-4321-96CF-C8A0E946EF0B}" type="parTrans" cxnId="{5FA1C469-A61A-4DC2-B8DB-75B645F45D4F}">
      <dgm:prSet/>
      <dgm:spPr/>
      <dgm:t>
        <a:bodyPr/>
        <a:lstStyle/>
        <a:p>
          <a:endParaRPr lang="ru-RU"/>
        </a:p>
      </dgm:t>
    </dgm:pt>
    <dgm:pt modelId="{A61E970F-2D85-4E59-9E75-42C0D26E704C}" type="sibTrans" cxnId="{5FA1C469-A61A-4DC2-B8DB-75B645F45D4F}">
      <dgm:prSet/>
      <dgm:spPr/>
      <dgm:t>
        <a:bodyPr/>
        <a:lstStyle/>
        <a:p>
          <a:endParaRPr lang="ru-RU"/>
        </a:p>
      </dgm:t>
    </dgm:pt>
    <dgm:pt modelId="{94B114E1-CBA7-4292-B11C-0B68C772E139}" type="pres">
      <dgm:prSet presAssocID="{DE503097-E541-462D-8FA8-7B5BDD434884}" presName="linear" presStyleCnt="0">
        <dgm:presLayoutVars>
          <dgm:animLvl val="lvl"/>
          <dgm:resizeHandles val="exact"/>
        </dgm:presLayoutVars>
      </dgm:prSet>
      <dgm:spPr/>
    </dgm:pt>
    <dgm:pt modelId="{718A2BA6-C130-44B9-895A-28240D02E020}" type="pres">
      <dgm:prSet presAssocID="{B5A27E87-61AD-45DE-9602-571223BFCAA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A1C469-A61A-4DC2-B8DB-75B645F45D4F}" srcId="{DE503097-E541-462D-8FA8-7B5BDD434884}" destId="{B5A27E87-61AD-45DE-9602-571223BFCAA5}" srcOrd="0" destOrd="0" parTransId="{AF44D6B8-C515-4321-96CF-C8A0E946EF0B}" sibTransId="{A61E970F-2D85-4E59-9E75-42C0D26E704C}"/>
    <dgm:cxn modelId="{2E69A5A4-894E-477D-BA89-7C02EC292E1A}" type="presOf" srcId="{B5A27E87-61AD-45DE-9602-571223BFCAA5}" destId="{718A2BA6-C130-44B9-895A-28240D02E020}" srcOrd="0" destOrd="0" presId="urn:microsoft.com/office/officeart/2005/8/layout/vList2"/>
    <dgm:cxn modelId="{61DFAED2-773B-430B-A013-3CB098459BF1}" type="presOf" srcId="{DE503097-E541-462D-8FA8-7B5BDD434884}" destId="{94B114E1-CBA7-4292-B11C-0B68C772E139}" srcOrd="0" destOrd="0" presId="urn:microsoft.com/office/officeart/2005/8/layout/vList2"/>
    <dgm:cxn modelId="{3C7E378D-2E23-4364-88F9-E2DFE511F600}" type="presParOf" srcId="{94B114E1-CBA7-4292-B11C-0B68C772E139}" destId="{718A2BA6-C130-44B9-895A-28240D02E0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FA9A79-0584-41CC-8F6E-F0FE3D917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B970A-22E4-4138-8A15-00BC73BD72F5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3. РФ-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субъектилеринде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камгалап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арттырары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сайзыралын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деткииринге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немелде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таарымчалыг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байдалдарны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тургузары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880C830-45CD-41E7-9246-88EE320B36DC}" type="parTrans" cxnId="{F21FE857-B72A-4098-81CE-21FDBD9E5C92}">
      <dgm:prSet/>
      <dgm:spPr/>
      <dgm:t>
        <a:bodyPr/>
        <a:lstStyle/>
        <a:p>
          <a:endParaRPr lang="ru-RU"/>
        </a:p>
      </dgm:t>
    </dgm:pt>
    <dgm:pt modelId="{61558EC7-BB9A-4B86-9685-CAC16DC9C46F}" type="sibTrans" cxnId="{F21FE857-B72A-4098-81CE-21FDBD9E5C92}">
      <dgm:prSet/>
      <dgm:spPr/>
      <dgm:t>
        <a:bodyPr/>
        <a:lstStyle/>
        <a:p>
          <a:endParaRPr lang="ru-RU"/>
        </a:p>
      </dgm:t>
    </dgm:pt>
    <dgm:pt modelId="{473B97A4-713E-487A-9250-C0B68CC8C57A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салым-чаяанныг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уругларны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илередип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оларны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деткиири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E053A71-9B55-43A3-B54D-6435A6C1AEB9}" type="parTrans" cxnId="{CC5DCD9A-84FD-490F-A192-7CDAAECBA48E}">
      <dgm:prSet/>
      <dgm:spPr/>
      <dgm:t>
        <a:bodyPr/>
        <a:lstStyle/>
        <a:p>
          <a:endParaRPr lang="ru-RU"/>
        </a:p>
      </dgm:t>
    </dgm:pt>
    <dgm:pt modelId="{C594BEC6-E1F9-4CBA-98E3-6086D7CEB9EB}" type="sibTrans" cxnId="{CC5DCD9A-84FD-490F-A192-7CDAAECBA48E}">
      <dgm:prSet/>
      <dgm:spPr/>
      <dgm:t>
        <a:bodyPr/>
        <a:lstStyle/>
        <a:p>
          <a:endParaRPr lang="ru-RU"/>
        </a:p>
      </dgm:t>
    </dgm:pt>
    <dgm:pt modelId="{4AFBA1AC-6278-49FB-AAAE-AAE74A17A76A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Ѳзүп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олурар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салгалды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культуразын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хүндүлеп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билиринге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аңаа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ынак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болурунга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кижизидери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B366CF23-420C-4606-9B14-E5818C39D6AE}" type="parTrans" cxnId="{1811DA23-9F7C-4DB8-9042-51D0B6E2F1CC}">
      <dgm:prSet/>
      <dgm:spPr/>
      <dgm:t>
        <a:bodyPr/>
        <a:lstStyle/>
        <a:p>
          <a:endParaRPr lang="ru-RU"/>
        </a:p>
      </dgm:t>
    </dgm:pt>
    <dgm:pt modelId="{BB98644E-30CD-4992-BA47-936C7F2972C8}" type="sibTrans" cxnId="{1811DA23-9F7C-4DB8-9042-51D0B6E2F1CC}">
      <dgm:prSet/>
      <dgm:spPr/>
      <dgm:t>
        <a:bodyPr/>
        <a:lstStyle/>
        <a:p>
          <a:endParaRPr lang="ru-RU"/>
        </a:p>
      </dgm:t>
    </dgm:pt>
    <dgm:pt modelId="{E0C93B08-DEFE-4EDE-A779-DCF4A351CE4C}" type="pres">
      <dgm:prSet presAssocID="{16FA9A79-0584-41CC-8F6E-F0FE3D917857}" presName="linear" presStyleCnt="0">
        <dgm:presLayoutVars>
          <dgm:animLvl val="lvl"/>
          <dgm:resizeHandles val="exact"/>
        </dgm:presLayoutVars>
      </dgm:prSet>
      <dgm:spPr/>
    </dgm:pt>
    <dgm:pt modelId="{584452E3-BC86-4286-BDF0-3FB168F36FCD}" type="pres">
      <dgm:prSet presAssocID="{A64B970A-22E4-4138-8A15-00BC73BD72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719867-2BF5-47E1-AAB3-F4051F4A4626}" type="pres">
      <dgm:prSet presAssocID="{61558EC7-BB9A-4B86-9685-CAC16DC9C46F}" presName="spacer" presStyleCnt="0"/>
      <dgm:spPr/>
    </dgm:pt>
    <dgm:pt modelId="{2F6E6762-D858-49CB-8F34-171B7B370DAA}" type="pres">
      <dgm:prSet presAssocID="{473B97A4-713E-487A-9250-C0B68CC8C5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37810A-C3C4-4238-A1E4-22154D408645}" type="pres">
      <dgm:prSet presAssocID="{C594BEC6-E1F9-4CBA-98E3-6086D7CEB9EB}" presName="spacer" presStyleCnt="0"/>
      <dgm:spPr/>
    </dgm:pt>
    <dgm:pt modelId="{20AFC7FF-9FA2-4EA6-B0A2-C19234DA529E}" type="pres">
      <dgm:prSet presAssocID="{4AFBA1AC-6278-49FB-AAAE-AAE74A17A7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811DA23-9F7C-4DB8-9042-51D0B6E2F1CC}" srcId="{16FA9A79-0584-41CC-8F6E-F0FE3D917857}" destId="{4AFBA1AC-6278-49FB-AAAE-AAE74A17A76A}" srcOrd="2" destOrd="0" parTransId="{B366CF23-420C-4606-9B14-E5818C39D6AE}" sibTransId="{BB98644E-30CD-4992-BA47-936C7F2972C8}"/>
    <dgm:cxn modelId="{4D606E29-A23C-46EA-B5F4-3D75ECC8E617}" type="presOf" srcId="{16FA9A79-0584-41CC-8F6E-F0FE3D917857}" destId="{E0C93B08-DEFE-4EDE-A779-DCF4A351CE4C}" srcOrd="0" destOrd="0" presId="urn:microsoft.com/office/officeart/2005/8/layout/vList2"/>
    <dgm:cxn modelId="{ECC30E63-8375-40C5-BF8E-A5690E37B86E}" type="presOf" srcId="{473B97A4-713E-487A-9250-C0B68CC8C57A}" destId="{2F6E6762-D858-49CB-8F34-171B7B370DAA}" srcOrd="0" destOrd="0" presId="urn:microsoft.com/office/officeart/2005/8/layout/vList2"/>
    <dgm:cxn modelId="{F21FE857-B72A-4098-81CE-21FDBD9E5C92}" srcId="{16FA9A79-0584-41CC-8F6E-F0FE3D917857}" destId="{A64B970A-22E4-4138-8A15-00BC73BD72F5}" srcOrd="0" destOrd="0" parTransId="{3880C830-45CD-41E7-9246-88EE320B36DC}" sibTransId="{61558EC7-BB9A-4B86-9685-CAC16DC9C46F}"/>
    <dgm:cxn modelId="{93C79292-CD55-4B2D-88DB-98871F63177F}" type="presOf" srcId="{4AFBA1AC-6278-49FB-AAAE-AAE74A17A76A}" destId="{20AFC7FF-9FA2-4EA6-B0A2-C19234DA529E}" srcOrd="0" destOrd="0" presId="urn:microsoft.com/office/officeart/2005/8/layout/vList2"/>
    <dgm:cxn modelId="{CC5DCD9A-84FD-490F-A192-7CDAAECBA48E}" srcId="{16FA9A79-0584-41CC-8F6E-F0FE3D917857}" destId="{473B97A4-713E-487A-9250-C0B68CC8C57A}" srcOrd="1" destOrd="0" parTransId="{BE053A71-9B55-43A3-B54D-6435A6C1AEB9}" sibTransId="{C594BEC6-E1F9-4CBA-98E3-6086D7CEB9EB}"/>
    <dgm:cxn modelId="{1B82A9CE-0989-4538-92DE-15C9503FF061}" type="presOf" srcId="{A64B970A-22E4-4138-8A15-00BC73BD72F5}" destId="{584452E3-BC86-4286-BDF0-3FB168F36FCD}" srcOrd="0" destOrd="0" presId="urn:microsoft.com/office/officeart/2005/8/layout/vList2"/>
    <dgm:cxn modelId="{01329B04-37E8-400A-9444-CD6C4CE6A7A2}" type="presParOf" srcId="{E0C93B08-DEFE-4EDE-A779-DCF4A351CE4C}" destId="{584452E3-BC86-4286-BDF0-3FB168F36FCD}" srcOrd="0" destOrd="0" presId="urn:microsoft.com/office/officeart/2005/8/layout/vList2"/>
    <dgm:cxn modelId="{F1A81F01-74EC-4A08-A353-84409ACF7391}" type="presParOf" srcId="{E0C93B08-DEFE-4EDE-A779-DCF4A351CE4C}" destId="{C2719867-2BF5-47E1-AAB3-F4051F4A4626}" srcOrd="1" destOrd="0" presId="urn:microsoft.com/office/officeart/2005/8/layout/vList2"/>
    <dgm:cxn modelId="{D50B9EB6-C5F8-4CB5-AAC2-4B9FF601E872}" type="presParOf" srcId="{E0C93B08-DEFE-4EDE-A779-DCF4A351CE4C}" destId="{2F6E6762-D858-49CB-8F34-171B7B370DAA}" srcOrd="2" destOrd="0" presId="urn:microsoft.com/office/officeart/2005/8/layout/vList2"/>
    <dgm:cxn modelId="{802FF680-1CEC-4547-8406-51B059A980B8}" type="presParOf" srcId="{E0C93B08-DEFE-4EDE-A779-DCF4A351CE4C}" destId="{A937810A-C3C4-4238-A1E4-22154D408645}" srcOrd="3" destOrd="0" presId="urn:microsoft.com/office/officeart/2005/8/layout/vList2"/>
    <dgm:cxn modelId="{F5866E81-A120-4877-BA2C-4B3377006A86}" type="presParOf" srcId="{E0C93B08-DEFE-4EDE-A779-DCF4A351CE4C}" destId="{20AFC7FF-9FA2-4EA6-B0A2-C19234DA52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3B5781-EC97-45E9-AB20-203465CD24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78E25A-0958-41EC-A5D2-9679E8B6ED7C}">
      <dgm:prSet phldrT="[Текст]" custT="1"/>
      <dgm:spPr/>
      <dgm:t>
        <a:bodyPr/>
        <a:lstStyle/>
        <a:p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ОЛИМПИАДАНЫ ЭРТТИРИП ТУРАР ЧЫЛДАГААННАРЫ БАЗА АҢГЫ-АҢГЫ: </a:t>
          </a:r>
          <a:endParaRPr lang="ru-RU" sz="4000" b="1" dirty="0">
            <a:solidFill>
              <a:schemeClr val="bg1"/>
            </a:solidFill>
          </a:endParaRPr>
        </a:p>
      </dgm:t>
    </dgm:pt>
    <dgm:pt modelId="{897E108F-85C8-4B01-8450-80E7AA6CF8E6}" type="parTrans" cxnId="{C379D004-2661-4C1E-A0C8-2C8072ED6908}">
      <dgm:prSet/>
      <dgm:spPr/>
      <dgm:t>
        <a:bodyPr/>
        <a:lstStyle/>
        <a:p>
          <a:endParaRPr lang="ru-RU"/>
        </a:p>
      </dgm:t>
    </dgm:pt>
    <dgm:pt modelId="{9BD3ED41-E487-420B-9F82-02192F94E7C7}" type="sibTrans" cxnId="{C379D004-2661-4C1E-A0C8-2C8072ED6908}">
      <dgm:prSet/>
      <dgm:spPr/>
      <dgm:t>
        <a:bodyPr/>
        <a:lstStyle/>
        <a:p>
          <a:endParaRPr lang="ru-RU"/>
        </a:p>
      </dgm:t>
    </dgm:pt>
    <dgm:pt modelId="{7DA3A9F5-2B4E-46B4-A3FD-724CBD2ECF34}">
      <dgm:prSet phldrT="[Текст]" custT="1"/>
      <dgm:spPr/>
      <dgm:t>
        <a:bodyPr/>
        <a:lstStyle/>
        <a:p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тѳрээн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дылын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ѳѳрениринге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сонуургалдың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кудулааны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; ада-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иелерниң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боттарының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ажы-тѳлүн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тѳрээн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дылын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эки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билир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кылдыр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ѳѳредиринге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күзел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чогу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4000" b="1" dirty="0">
            <a:solidFill>
              <a:schemeClr val="bg1"/>
            </a:solidFill>
          </a:endParaRPr>
        </a:p>
      </dgm:t>
    </dgm:pt>
    <dgm:pt modelId="{FAC83B1B-0E39-460A-85A9-B90F371C55B7}" type="parTrans" cxnId="{4187C780-9820-4AF0-9B76-AD5197AF03CD}">
      <dgm:prSet/>
      <dgm:spPr/>
      <dgm:t>
        <a:bodyPr/>
        <a:lstStyle/>
        <a:p>
          <a:endParaRPr lang="ru-RU"/>
        </a:p>
      </dgm:t>
    </dgm:pt>
    <dgm:pt modelId="{935E7294-E651-45A6-82DF-27762519B5B9}" type="sibTrans" cxnId="{4187C780-9820-4AF0-9B76-AD5197AF03CD}">
      <dgm:prSet/>
      <dgm:spPr/>
      <dgm:t>
        <a:bodyPr/>
        <a:lstStyle/>
        <a:p>
          <a:endParaRPr lang="ru-RU"/>
        </a:p>
      </dgm:t>
    </dgm:pt>
    <dgm:pt modelId="{EEAB6615-0C68-4B28-98B9-90B86B167E91}">
      <dgm:prSet phldrT="[Текст]" custT="1"/>
      <dgm:spPr/>
      <dgm:t>
        <a:bodyPr/>
        <a:lstStyle/>
        <a:p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дээди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ѳѳредилге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черлеринче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дужаап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кирип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турарларга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тѳрээн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дыл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болгаш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чогаалга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хамаарышкан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мѳѳрейлерниң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түңнелдерин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бот-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тускайлаң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чедиишкин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кылдыр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санавайн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немелде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баллдар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бербейн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турары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дээш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оон-даа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ѳске</a:t>
          </a:r>
          <a:r>
            <a:rPr kumimoji="0" lang="ru-RU" sz="4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. </a:t>
          </a:r>
        </a:p>
        <a:p>
          <a:endParaRPr lang="ru-RU" sz="4000" b="1" dirty="0">
            <a:solidFill>
              <a:schemeClr val="bg1"/>
            </a:solidFill>
          </a:endParaRPr>
        </a:p>
      </dgm:t>
    </dgm:pt>
    <dgm:pt modelId="{8153E4B1-094F-4574-B479-40FB2DDB639F}" type="parTrans" cxnId="{27A366E1-5423-45A6-B367-DAD9548278BE}">
      <dgm:prSet/>
      <dgm:spPr/>
      <dgm:t>
        <a:bodyPr/>
        <a:lstStyle/>
        <a:p>
          <a:endParaRPr lang="ru-RU"/>
        </a:p>
      </dgm:t>
    </dgm:pt>
    <dgm:pt modelId="{1C2875A4-73F6-4BBA-9004-307E6CE88909}" type="sibTrans" cxnId="{27A366E1-5423-45A6-B367-DAD9548278BE}">
      <dgm:prSet/>
      <dgm:spPr/>
      <dgm:t>
        <a:bodyPr/>
        <a:lstStyle/>
        <a:p>
          <a:endParaRPr lang="ru-RU"/>
        </a:p>
      </dgm:t>
    </dgm:pt>
    <dgm:pt modelId="{1D83401D-6AEB-4E58-AAFA-51033B2CCDE7}" type="pres">
      <dgm:prSet presAssocID="{2C3B5781-EC97-45E9-AB20-203465CD24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029FA4-0B64-4B2E-84C1-84BD20A002AC}" type="pres">
      <dgm:prSet presAssocID="{7378E25A-0958-41EC-A5D2-9679E8B6ED7C}" presName="hierRoot1" presStyleCnt="0">
        <dgm:presLayoutVars>
          <dgm:hierBranch val="init"/>
        </dgm:presLayoutVars>
      </dgm:prSet>
      <dgm:spPr/>
    </dgm:pt>
    <dgm:pt modelId="{22734CD2-9F7D-4D8A-B7BF-C6F4485AA333}" type="pres">
      <dgm:prSet presAssocID="{7378E25A-0958-41EC-A5D2-9679E8B6ED7C}" presName="rootComposite1" presStyleCnt="0"/>
      <dgm:spPr/>
    </dgm:pt>
    <dgm:pt modelId="{D02A2777-3FF3-4FF9-9E6A-8F5150FC28D9}" type="pres">
      <dgm:prSet presAssocID="{7378E25A-0958-41EC-A5D2-9679E8B6ED7C}" presName="rootText1" presStyleLbl="node0" presStyleIdx="0" presStyleCnt="1" custScaleX="1683577" custScaleY="557437" custLinFactX="100000" custLinFactY="-400000" custLinFactNeighborX="160889" custLinFactNeighborY="-406755">
        <dgm:presLayoutVars>
          <dgm:chPref val="3"/>
        </dgm:presLayoutVars>
      </dgm:prSet>
      <dgm:spPr/>
    </dgm:pt>
    <dgm:pt modelId="{E7DBAEED-6165-4DE8-B614-6F5A8F119EE7}" type="pres">
      <dgm:prSet presAssocID="{7378E25A-0958-41EC-A5D2-9679E8B6ED7C}" presName="rootConnector1" presStyleLbl="node1" presStyleIdx="0" presStyleCnt="0"/>
      <dgm:spPr/>
    </dgm:pt>
    <dgm:pt modelId="{5F4AF952-B23D-4C62-B23C-9C228B8E4E6C}" type="pres">
      <dgm:prSet presAssocID="{7378E25A-0958-41EC-A5D2-9679E8B6ED7C}" presName="hierChild2" presStyleCnt="0"/>
      <dgm:spPr/>
    </dgm:pt>
    <dgm:pt modelId="{8BCEFAAE-5A9B-43B0-BD70-3798C963D4C1}" type="pres">
      <dgm:prSet presAssocID="{FAC83B1B-0E39-460A-85A9-B90F371C55B7}" presName="Name37" presStyleLbl="parChTrans1D2" presStyleIdx="0" presStyleCnt="2"/>
      <dgm:spPr/>
    </dgm:pt>
    <dgm:pt modelId="{63DCC8C4-E0FA-4119-B852-0459FB8F3956}" type="pres">
      <dgm:prSet presAssocID="{7DA3A9F5-2B4E-46B4-A3FD-724CBD2ECF34}" presName="hierRoot2" presStyleCnt="0">
        <dgm:presLayoutVars>
          <dgm:hierBranch val="init"/>
        </dgm:presLayoutVars>
      </dgm:prSet>
      <dgm:spPr/>
    </dgm:pt>
    <dgm:pt modelId="{17CFB244-69B5-4270-81DC-AEF025C50B91}" type="pres">
      <dgm:prSet presAssocID="{7DA3A9F5-2B4E-46B4-A3FD-724CBD2ECF34}" presName="rootComposite" presStyleCnt="0"/>
      <dgm:spPr/>
    </dgm:pt>
    <dgm:pt modelId="{358C45CF-C16A-4376-8EDC-81BDBCA267B1}" type="pres">
      <dgm:prSet presAssocID="{7DA3A9F5-2B4E-46B4-A3FD-724CBD2ECF34}" presName="rootText" presStyleLbl="node2" presStyleIdx="0" presStyleCnt="2" custScaleX="1475468" custScaleY="1001320" custLinFactY="-259876" custLinFactNeighborX="91637" custLinFactNeighborY="-300000">
        <dgm:presLayoutVars>
          <dgm:chPref val="3"/>
        </dgm:presLayoutVars>
      </dgm:prSet>
      <dgm:spPr/>
    </dgm:pt>
    <dgm:pt modelId="{52ADB7C7-4526-4240-9AD8-2303E6F0400E}" type="pres">
      <dgm:prSet presAssocID="{7DA3A9F5-2B4E-46B4-A3FD-724CBD2ECF34}" presName="rootConnector" presStyleLbl="node2" presStyleIdx="0" presStyleCnt="2"/>
      <dgm:spPr/>
    </dgm:pt>
    <dgm:pt modelId="{6AA48C27-4048-4938-8D84-AF2EE02E9DB8}" type="pres">
      <dgm:prSet presAssocID="{7DA3A9F5-2B4E-46B4-A3FD-724CBD2ECF34}" presName="hierChild4" presStyleCnt="0"/>
      <dgm:spPr/>
    </dgm:pt>
    <dgm:pt modelId="{A97384D2-B91F-4FB6-9D8D-212D03A3ED3F}" type="pres">
      <dgm:prSet presAssocID="{7DA3A9F5-2B4E-46B4-A3FD-724CBD2ECF34}" presName="hierChild5" presStyleCnt="0"/>
      <dgm:spPr/>
    </dgm:pt>
    <dgm:pt modelId="{03C7390F-D576-47E6-98A4-FA7EC201980F}" type="pres">
      <dgm:prSet presAssocID="{8153E4B1-094F-4574-B479-40FB2DDB639F}" presName="Name37" presStyleLbl="parChTrans1D2" presStyleIdx="1" presStyleCnt="2"/>
      <dgm:spPr/>
    </dgm:pt>
    <dgm:pt modelId="{2689B4FF-79B4-4E28-A08A-F7C78F029397}" type="pres">
      <dgm:prSet presAssocID="{EEAB6615-0C68-4B28-98B9-90B86B167E91}" presName="hierRoot2" presStyleCnt="0">
        <dgm:presLayoutVars>
          <dgm:hierBranch val="init"/>
        </dgm:presLayoutVars>
      </dgm:prSet>
      <dgm:spPr/>
    </dgm:pt>
    <dgm:pt modelId="{73CE0279-ECAD-4407-AA63-2B8F227643D3}" type="pres">
      <dgm:prSet presAssocID="{EEAB6615-0C68-4B28-98B9-90B86B167E91}" presName="rootComposite" presStyleCnt="0"/>
      <dgm:spPr/>
    </dgm:pt>
    <dgm:pt modelId="{CCEB2799-EF28-4DF1-A91B-E5D23B1FACEF}" type="pres">
      <dgm:prSet presAssocID="{EEAB6615-0C68-4B28-98B9-90B86B167E91}" presName="rootText" presStyleLbl="node2" presStyleIdx="1" presStyleCnt="2" custScaleX="1879140" custScaleY="1380275" custLinFactX="-231650" custLinFactY="300000" custLinFactNeighborX="-300000" custLinFactNeighborY="335003">
        <dgm:presLayoutVars>
          <dgm:chPref val="3"/>
        </dgm:presLayoutVars>
      </dgm:prSet>
      <dgm:spPr/>
    </dgm:pt>
    <dgm:pt modelId="{C07ABBBD-630A-4027-9CD2-70A5AF489C7D}" type="pres">
      <dgm:prSet presAssocID="{EEAB6615-0C68-4B28-98B9-90B86B167E91}" presName="rootConnector" presStyleLbl="node2" presStyleIdx="1" presStyleCnt="2"/>
      <dgm:spPr/>
    </dgm:pt>
    <dgm:pt modelId="{BA74F80C-18D3-4829-8C00-82977E55B0ED}" type="pres">
      <dgm:prSet presAssocID="{EEAB6615-0C68-4B28-98B9-90B86B167E91}" presName="hierChild4" presStyleCnt="0"/>
      <dgm:spPr/>
    </dgm:pt>
    <dgm:pt modelId="{B91816B7-AEBF-43FE-9004-75E9F3161C34}" type="pres">
      <dgm:prSet presAssocID="{EEAB6615-0C68-4B28-98B9-90B86B167E91}" presName="hierChild5" presStyleCnt="0"/>
      <dgm:spPr/>
    </dgm:pt>
    <dgm:pt modelId="{D758FC98-0831-4362-8E9E-472026AFD92F}" type="pres">
      <dgm:prSet presAssocID="{7378E25A-0958-41EC-A5D2-9679E8B6ED7C}" presName="hierChild3" presStyleCnt="0"/>
      <dgm:spPr/>
    </dgm:pt>
  </dgm:ptLst>
  <dgm:cxnLst>
    <dgm:cxn modelId="{C379D004-2661-4C1E-A0C8-2C8072ED6908}" srcId="{2C3B5781-EC97-45E9-AB20-203465CD249C}" destId="{7378E25A-0958-41EC-A5D2-9679E8B6ED7C}" srcOrd="0" destOrd="0" parTransId="{897E108F-85C8-4B01-8450-80E7AA6CF8E6}" sibTransId="{9BD3ED41-E487-420B-9F82-02192F94E7C7}"/>
    <dgm:cxn modelId="{27D6950B-C910-4176-9191-190D35806237}" type="presOf" srcId="{EEAB6615-0C68-4B28-98B9-90B86B167E91}" destId="{C07ABBBD-630A-4027-9CD2-70A5AF489C7D}" srcOrd="1" destOrd="0" presId="urn:microsoft.com/office/officeart/2005/8/layout/orgChart1"/>
    <dgm:cxn modelId="{2EB34219-B4EA-4103-B1B7-70210843105B}" type="presOf" srcId="{8153E4B1-094F-4574-B479-40FB2DDB639F}" destId="{03C7390F-D576-47E6-98A4-FA7EC201980F}" srcOrd="0" destOrd="0" presId="urn:microsoft.com/office/officeart/2005/8/layout/orgChart1"/>
    <dgm:cxn modelId="{43E65335-DB5D-4B53-B77E-667D17B2C436}" type="presOf" srcId="{FAC83B1B-0E39-460A-85A9-B90F371C55B7}" destId="{8BCEFAAE-5A9B-43B0-BD70-3798C963D4C1}" srcOrd="0" destOrd="0" presId="urn:microsoft.com/office/officeart/2005/8/layout/orgChart1"/>
    <dgm:cxn modelId="{21583B60-7C01-4B77-9B0D-9847A3C4A089}" type="presOf" srcId="{7378E25A-0958-41EC-A5D2-9679E8B6ED7C}" destId="{D02A2777-3FF3-4FF9-9E6A-8F5150FC28D9}" srcOrd="0" destOrd="0" presId="urn:microsoft.com/office/officeart/2005/8/layout/orgChart1"/>
    <dgm:cxn modelId="{FB9ED571-2BF8-474C-AB46-7E09FAD80135}" type="presOf" srcId="{7DA3A9F5-2B4E-46B4-A3FD-724CBD2ECF34}" destId="{52ADB7C7-4526-4240-9AD8-2303E6F0400E}" srcOrd="1" destOrd="0" presId="urn:microsoft.com/office/officeart/2005/8/layout/orgChart1"/>
    <dgm:cxn modelId="{A530EA7E-A203-4B43-85BD-A2AD31BB13C4}" type="presOf" srcId="{2C3B5781-EC97-45E9-AB20-203465CD249C}" destId="{1D83401D-6AEB-4E58-AAFA-51033B2CCDE7}" srcOrd="0" destOrd="0" presId="urn:microsoft.com/office/officeart/2005/8/layout/orgChart1"/>
    <dgm:cxn modelId="{4187C780-9820-4AF0-9B76-AD5197AF03CD}" srcId="{7378E25A-0958-41EC-A5D2-9679E8B6ED7C}" destId="{7DA3A9F5-2B4E-46B4-A3FD-724CBD2ECF34}" srcOrd="0" destOrd="0" parTransId="{FAC83B1B-0E39-460A-85A9-B90F371C55B7}" sibTransId="{935E7294-E651-45A6-82DF-27762519B5B9}"/>
    <dgm:cxn modelId="{1FFCCCDA-BC4B-4BFB-9993-C21ADE66FA49}" type="presOf" srcId="{7DA3A9F5-2B4E-46B4-A3FD-724CBD2ECF34}" destId="{358C45CF-C16A-4376-8EDC-81BDBCA267B1}" srcOrd="0" destOrd="0" presId="urn:microsoft.com/office/officeart/2005/8/layout/orgChart1"/>
    <dgm:cxn modelId="{460F6DDC-8F75-4D05-8604-F0ECDEFB1EC0}" type="presOf" srcId="{7378E25A-0958-41EC-A5D2-9679E8B6ED7C}" destId="{E7DBAEED-6165-4DE8-B614-6F5A8F119EE7}" srcOrd="1" destOrd="0" presId="urn:microsoft.com/office/officeart/2005/8/layout/orgChart1"/>
    <dgm:cxn modelId="{27A366E1-5423-45A6-B367-DAD9548278BE}" srcId="{7378E25A-0958-41EC-A5D2-9679E8B6ED7C}" destId="{EEAB6615-0C68-4B28-98B9-90B86B167E91}" srcOrd="1" destOrd="0" parTransId="{8153E4B1-094F-4574-B479-40FB2DDB639F}" sibTransId="{1C2875A4-73F6-4BBA-9004-307E6CE88909}"/>
    <dgm:cxn modelId="{EC5CE1E7-7116-42A3-A257-76E9756BC92B}" type="presOf" srcId="{EEAB6615-0C68-4B28-98B9-90B86B167E91}" destId="{CCEB2799-EF28-4DF1-A91B-E5D23B1FACEF}" srcOrd="0" destOrd="0" presId="urn:microsoft.com/office/officeart/2005/8/layout/orgChart1"/>
    <dgm:cxn modelId="{B172D9A2-DC0E-49B1-B3FC-BAC987B8D27E}" type="presParOf" srcId="{1D83401D-6AEB-4E58-AAFA-51033B2CCDE7}" destId="{9A029FA4-0B64-4B2E-84C1-84BD20A002AC}" srcOrd="0" destOrd="0" presId="urn:microsoft.com/office/officeart/2005/8/layout/orgChart1"/>
    <dgm:cxn modelId="{3D551E92-E3CE-4931-AEED-CC27A0B1C324}" type="presParOf" srcId="{9A029FA4-0B64-4B2E-84C1-84BD20A002AC}" destId="{22734CD2-9F7D-4D8A-B7BF-C6F4485AA333}" srcOrd="0" destOrd="0" presId="urn:microsoft.com/office/officeart/2005/8/layout/orgChart1"/>
    <dgm:cxn modelId="{6CCBBDCA-A15B-4E31-819F-3436A02C931D}" type="presParOf" srcId="{22734CD2-9F7D-4D8A-B7BF-C6F4485AA333}" destId="{D02A2777-3FF3-4FF9-9E6A-8F5150FC28D9}" srcOrd="0" destOrd="0" presId="urn:microsoft.com/office/officeart/2005/8/layout/orgChart1"/>
    <dgm:cxn modelId="{8E3D68BD-759A-47A4-BB20-B02232D83106}" type="presParOf" srcId="{22734CD2-9F7D-4D8A-B7BF-C6F4485AA333}" destId="{E7DBAEED-6165-4DE8-B614-6F5A8F119EE7}" srcOrd="1" destOrd="0" presId="urn:microsoft.com/office/officeart/2005/8/layout/orgChart1"/>
    <dgm:cxn modelId="{759B8B7A-1FD8-436A-BFC5-D4C6B6A721F7}" type="presParOf" srcId="{9A029FA4-0B64-4B2E-84C1-84BD20A002AC}" destId="{5F4AF952-B23D-4C62-B23C-9C228B8E4E6C}" srcOrd="1" destOrd="0" presId="urn:microsoft.com/office/officeart/2005/8/layout/orgChart1"/>
    <dgm:cxn modelId="{051DF2ED-8783-4996-9780-8EBD0062B74F}" type="presParOf" srcId="{5F4AF952-B23D-4C62-B23C-9C228B8E4E6C}" destId="{8BCEFAAE-5A9B-43B0-BD70-3798C963D4C1}" srcOrd="0" destOrd="0" presId="urn:microsoft.com/office/officeart/2005/8/layout/orgChart1"/>
    <dgm:cxn modelId="{B2CB702E-6B06-4DFE-9FFE-40DF4D2109C9}" type="presParOf" srcId="{5F4AF952-B23D-4C62-B23C-9C228B8E4E6C}" destId="{63DCC8C4-E0FA-4119-B852-0459FB8F3956}" srcOrd="1" destOrd="0" presId="urn:microsoft.com/office/officeart/2005/8/layout/orgChart1"/>
    <dgm:cxn modelId="{8D4517C4-986A-49D5-8031-06BA25B1DC50}" type="presParOf" srcId="{63DCC8C4-E0FA-4119-B852-0459FB8F3956}" destId="{17CFB244-69B5-4270-81DC-AEF025C50B91}" srcOrd="0" destOrd="0" presId="urn:microsoft.com/office/officeart/2005/8/layout/orgChart1"/>
    <dgm:cxn modelId="{12AB3AE1-4A64-43D5-B306-00E2C81FD2E6}" type="presParOf" srcId="{17CFB244-69B5-4270-81DC-AEF025C50B91}" destId="{358C45CF-C16A-4376-8EDC-81BDBCA267B1}" srcOrd="0" destOrd="0" presId="urn:microsoft.com/office/officeart/2005/8/layout/orgChart1"/>
    <dgm:cxn modelId="{79839C82-01FE-425B-BFD0-587894DFF3DA}" type="presParOf" srcId="{17CFB244-69B5-4270-81DC-AEF025C50B91}" destId="{52ADB7C7-4526-4240-9AD8-2303E6F0400E}" srcOrd="1" destOrd="0" presId="urn:microsoft.com/office/officeart/2005/8/layout/orgChart1"/>
    <dgm:cxn modelId="{6AF2B3C5-D1C8-402C-845B-87870D4F3A15}" type="presParOf" srcId="{63DCC8C4-E0FA-4119-B852-0459FB8F3956}" destId="{6AA48C27-4048-4938-8D84-AF2EE02E9DB8}" srcOrd="1" destOrd="0" presId="urn:microsoft.com/office/officeart/2005/8/layout/orgChart1"/>
    <dgm:cxn modelId="{7744AB16-8345-4C22-A612-03CEC3D85DA4}" type="presParOf" srcId="{63DCC8C4-E0FA-4119-B852-0459FB8F3956}" destId="{A97384D2-B91F-4FB6-9D8D-212D03A3ED3F}" srcOrd="2" destOrd="0" presId="urn:microsoft.com/office/officeart/2005/8/layout/orgChart1"/>
    <dgm:cxn modelId="{313B47E2-C5F3-46F8-89E2-269D86B3BFCA}" type="presParOf" srcId="{5F4AF952-B23D-4C62-B23C-9C228B8E4E6C}" destId="{03C7390F-D576-47E6-98A4-FA7EC201980F}" srcOrd="2" destOrd="0" presId="urn:microsoft.com/office/officeart/2005/8/layout/orgChart1"/>
    <dgm:cxn modelId="{BF786C23-E3C7-456C-8813-3A8F7C6BE1FA}" type="presParOf" srcId="{5F4AF952-B23D-4C62-B23C-9C228B8E4E6C}" destId="{2689B4FF-79B4-4E28-A08A-F7C78F029397}" srcOrd="3" destOrd="0" presId="urn:microsoft.com/office/officeart/2005/8/layout/orgChart1"/>
    <dgm:cxn modelId="{01C05DC3-D248-4677-B0F4-C9BDAC8EE0FF}" type="presParOf" srcId="{2689B4FF-79B4-4E28-A08A-F7C78F029397}" destId="{73CE0279-ECAD-4407-AA63-2B8F227643D3}" srcOrd="0" destOrd="0" presId="urn:microsoft.com/office/officeart/2005/8/layout/orgChart1"/>
    <dgm:cxn modelId="{ED5B386E-0FFE-41F3-B951-BCA049DBAE1D}" type="presParOf" srcId="{73CE0279-ECAD-4407-AA63-2B8F227643D3}" destId="{CCEB2799-EF28-4DF1-A91B-E5D23B1FACEF}" srcOrd="0" destOrd="0" presId="urn:microsoft.com/office/officeart/2005/8/layout/orgChart1"/>
    <dgm:cxn modelId="{9EDB4019-5954-4323-947D-7FE9F93E01D1}" type="presParOf" srcId="{73CE0279-ECAD-4407-AA63-2B8F227643D3}" destId="{C07ABBBD-630A-4027-9CD2-70A5AF489C7D}" srcOrd="1" destOrd="0" presId="urn:microsoft.com/office/officeart/2005/8/layout/orgChart1"/>
    <dgm:cxn modelId="{0405186A-6B45-42C9-B5B7-9ECF860B208F}" type="presParOf" srcId="{2689B4FF-79B4-4E28-A08A-F7C78F029397}" destId="{BA74F80C-18D3-4829-8C00-82977E55B0ED}" srcOrd="1" destOrd="0" presId="urn:microsoft.com/office/officeart/2005/8/layout/orgChart1"/>
    <dgm:cxn modelId="{9701104A-8882-44ED-9730-FC17628ED0ED}" type="presParOf" srcId="{2689B4FF-79B4-4E28-A08A-F7C78F029397}" destId="{B91816B7-AEBF-43FE-9004-75E9F3161C34}" srcOrd="2" destOrd="0" presId="urn:microsoft.com/office/officeart/2005/8/layout/orgChart1"/>
    <dgm:cxn modelId="{C12E131C-DB6B-430E-BFD0-E3AAEA2D8EB7}" type="presParOf" srcId="{9A029FA4-0B64-4B2E-84C1-84BD20A002AC}" destId="{D758FC98-0831-4362-8E9E-472026AFD9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5EB4B2-BCE5-4687-90B7-D530AB77CA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1671D2F-0294-4B74-811F-5AD6422D4824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чоннарының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дылдары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чогаалынга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федералдыг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шилилге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чадазының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бетинде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аңаа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белеткел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чедимчелиг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болуру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-биле 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күрүне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университединиң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филология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ниити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эртеминиң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кафедразының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башкылары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2022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чылдың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октябрь 28-тен ноябрь 11-ге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чедир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башкыларынга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олимпиадаларынга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ѳѳреникчилерни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белеткээри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бедидер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курстарны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эрттирген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2022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чылдың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декабрь 1-14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хүннеринде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олимпиадага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киржир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күзелдиг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8-11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класстарның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ѳѳреникчилеринге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база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курстарны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эрттирген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4D87FF9B-E057-47C5-8423-ECA18C0DCCEA}" type="parTrans" cxnId="{EF1BB0B9-4A92-475B-AD02-3D828A6B2503}">
      <dgm:prSet/>
      <dgm:spPr/>
      <dgm:t>
        <a:bodyPr/>
        <a:lstStyle/>
        <a:p>
          <a:endParaRPr lang="ru-RU"/>
        </a:p>
      </dgm:t>
    </dgm:pt>
    <dgm:pt modelId="{55889E36-6626-47C4-844F-1A0E52C848F4}" type="sibTrans" cxnId="{EF1BB0B9-4A92-475B-AD02-3D828A6B2503}">
      <dgm:prSet/>
      <dgm:spPr/>
      <dgm:t>
        <a:bodyPr/>
        <a:lstStyle/>
        <a:p>
          <a:endParaRPr lang="ru-RU"/>
        </a:p>
      </dgm:t>
    </dgm:pt>
    <dgm:pt modelId="{EBEA1B0F-D5F9-4753-B7D5-0653653FB301}" type="pres">
      <dgm:prSet presAssocID="{735EB4B2-BCE5-4687-90B7-D530AB77CA99}" presName="linear" presStyleCnt="0">
        <dgm:presLayoutVars>
          <dgm:animLvl val="lvl"/>
          <dgm:resizeHandles val="exact"/>
        </dgm:presLayoutVars>
      </dgm:prSet>
      <dgm:spPr/>
    </dgm:pt>
    <dgm:pt modelId="{81E95113-30DB-487B-B575-76D3F909BCFF}" type="pres">
      <dgm:prSet presAssocID="{B1671D2F-0294-4B74-811F-5AD6422D48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23C2083-F200-4E8B-9FC3-5FB7B90B55E8}" type="presOf" srcId="{735EB4B2-BCE5-4687-90B7-D530AB77CA99}" destId="{EBEA1B0F-D5F9-4753-B7D5-0653653FB301}" srcOrd="0" destOrd="0" presId="urn:microsoft.com/office/officeart/2005/8/layout/vList2"/>
    <dgm:cxn modelId="{4E0F01AB-43E3-48B8-ADD2-8D81F708F97D}" type="presOf" srcId="{B1671D2F-0294-4B74-811F-5AD6422D4824}" destId="{81E95113-30DB-487B-B575-76D3F909BCFF}" srcOrd="0" destOrd="0" presId="urn:microsoft.com/office/officeart/2005/8/layout/vList2"/>
    <dgm:cxn modelId="{EF1BB0B9-4A92-475B-AD02-3D828A6B2503}" srcId="{735EB4B2-BCE5-4687-90B7-D530AB77CA99}" destId="{B1671D2F-0294-4B74-811F-5AD6422D4824}" srcOrd="0" destOrd="0" parTransId="{4D87FF9B-E057-47C5-8423-ECA18C0DCCEA}" sibTransId="{55889E36-6626-47C4-844F-1A0E52C848F4}"/>
    <dgm:cxn modelId="{DB493624-8B30-4499-B6D4-42C32FBA24C8}" type="presParOf" srcId="{EBEA1B0F-D5F9-4753-B7D5-0653653FB301}" destId="{81E95113-30DB-487B-B575-76D3F909BC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D9B389-1059-4670-9225-ECE1EEC154A3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609ED-C5E5-4D91-995A-5DE451CA609D}">
      <dgm:prSet phldrT="[Текст]" custT="1"/>
      <dgm:spPr/>
      <dgm:t>
        <a:bodyPr/>
        <a:lstStyle/>
        <a:p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Тиилекчилерни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чүү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манап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турарыл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3600" dirty="0"/>
        </a:p>
      </dgm:t>
    </dgm:pt>
    <dgm:pt modelId="{049AC6AC-4CBD-4396-8982-7795D2974883}" type="parTrans" cxnId="{B6E13A0F-357E-49F3-ABAC-70E34BDE13FD}">
      <dgm:prSet/>
      <dgm:spPr/>
      <dgm:t>
        <a:bodyPr/>
        <a:lstStyle/>
        <a:p>
          <a:endParaRPr lang="ru-RU"/>
        </a:p>
      </dgm:t>
    </dgm:pt>
    <dgm:pt modelId="{5F6932E4-B9BE-4348-B181-8B5E2F759D4F}" type="sibTrans" cxnId="{B6E13A0F-357E-49F3-ABAC-70E34BDE13FD}">
      <dgm:prSet/>
      <dgm:spPr/>
      <dgm:t>
        <a:bodyPr/>
        <a:lstStyle/>
        <a:p>
          <a:endParaRPr lang="ru-RU"/>
        </a:p>
      </dgm:t>
    </dgm:pt>
    <dgm:pt modelId="{1F4240DA-FA43-442F-AE4A-43613CA9C11B}">
      <dgm:prSet phldrT="[Текст]" custT="1"/>
      <dgm:spPr/>
      <dgm:t>
        <a:bodyPr/>
        <a:lstStyle/>
        <a:p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lang="ru-RU" sz="3200" b="1" dirty="0">
              <a:latin typeface="Times New Roman" pitchFamily="18" charset="0"/>
              <a:cs typeface="Times New Roman" pitchFamily="18" charset="0"/>
            </a:rPr>
            <a:t>Т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иилекчи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болгаш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шаңналдыг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черже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кирген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ѳѳреникчилер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«Смена»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деп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Краснодар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крайда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лагерьге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халас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дыштаныр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путёвкалар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алыр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3200" b="1" dirty="0"/>
        </a:p>
      </dgm:t>
    </dgm:pt>
    <dgm:pt modelId="{28B137A9-94D9-431E-B7FB-54CEDAB862B5}" type="parTrans" cxnId="{5A076400-B046-4FBB-B5D4-DB84D1A462BA}">
      <dgm:prSet/>
      <dgm:spPr/>
      <dgm:t>
        <a:bodyPr/>
        <a:lstStyle/>
        <a:p>
          <a:endParaRPr lang="ru-RU"/>
        </a:p>
      </dgm:t>
    </dgm:pt>
    <dgm:pt modelId="{FC5CB04D-22B2-4DBA-9285-884850065053}" type="sibTrans" cxnId="{5A076400-B046-4FBB-B5D4-DB84D1A462BA}">
      <dgm:prSet/>
      <dgm:spPr/>
      <dgm:t>
        <a:bodyPr/>
        <a:lstStyle/>
        <a:p>
          <a:endParaRPr lang="ru-RU"/>
        </a:p>
      </dgm:t>
    </dgm:pt>
    <dgm:pt modelId="{C9E0EC44-DD2D-4111-B179-19CF112B099C}">
      <dgm:prSet phldrT="[Текст]" custT="1"/>
      <dgm:spPr/>
      <dgm:t>
        <a:bodyPr/>
        <a:lstStyle/>
        <a:p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ТывКУ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-же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болгаш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олимпиаданы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эрттиреринге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киржип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турар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ѳске-даа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дээди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ѳѳредилге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черлеринче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кирерде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педагогиктиг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угланыышкыннарга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немелде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баллдарны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алыр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3200" b="1" dirty="0"/>
        </a:p>
      </dgm:t>
    </dgm:pt>
    <dgm:pt modelId="{5AF0D12A-72BA-4138-97CC-36DE6E1F9A07}" type="parTrans" cxnId="{E032747D-189C-4F5E-A9D0-D1384A8DF450}">
      <dgm:prSet/>
      <dgm:spPr/>
      <dgm:t>
        <a:bodyPr/>
        <a:lstStyle/>
        <a:p>
          <a:endParaRPr lang="ru-RU"/>
        </a:p>
      </dgm:t>
    </dgm:pt>
    <dgm:pt modelId="{F7E61904-1DD9-49F4-9DB1-52EC52A43BA3}" type="sibTrans" cxnId="{E032747D-189C-4F5E-A9D0-D1384A8DF450}">
      <dgm:prSet/>
      <dgm:spPr/>
      <dgm:t>
        <a:bodyPr/>
        <a:lstStyle/>
        <a:p>
          <a:endParaRPr lang="ru-RU"/>
        </a:p>
      </dgm:t>
    </dgm:pt>
    <dgm:pt modelId="{A335540E-FD30-4357-B519-783477F1D337}">
      <dgm:prSet phldrT="[Текст]" custT="1"/>
      <dgm:spPr/>
      <dgm:t>
        <a:bodyPr/>
        <a:lstStyle/>
        <a:p>
          <a:r>
            <a:rPr kumimoji="0" lang="ru-RU" sz="3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kumimoji="0" lang="ru-RU" sz="36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ийиги</a:t>
          </a:r>
          <a:r>
            <a:rPr kumimoji="0" lang="ru-RU" sz="3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чадаже</a:t>
          </a:r>
          <a:r>
            <a:rPr kumimoji="0" lang="ru-RU" sz="3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эрте</a:t>
          </a:r>
          <a:r>
            <a:rPr kumimoji="0" lang="ru-RU" sz="3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берген</a:t>
          </a:r>
          <a:r>
            <a:rPr kumimoji="0" lang="ru-RU" sz="3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болгаш</a:t>
          </a:r>
          <a:r>
            <a:rPr kumimoji="0" lang="ru-RU" sz="3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аңаа</a:t>
          </a:r>
          <a:r>
            <a:rPr kumimoji="0" lang="ru-RU" sz="3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киришкен</a:t>
          </a:r>
          <a:r>
            <a:rPr kumimoji="0" lang="ru-RU" sz="3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ѳѳреникчилер</a:t>
          </a:r>
          <a:r>
            <a:rPr kumimoji="0" lang="ru-RU" sz="3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сертификат </a:t>
          </a:r>
          <a:r>
            <a:rPr kumimoji="0" lang="ru-RU" sz="36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алыр</a:t>
          </a:r>
          <a:r>
            <a:rPr kumimoji="0" lang="ru-RU" sz="3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3600" b="1" dirty="0"/>
        </a:p>
      </dgm:t>
    </dgm:pt>
    <dgm:pt modelId="{40E054CE-C177-46E9-B015-79110F2B52F4}" type="parTrans" cxnId="{C7A7A5F6-CB9C-4F18-92A6-3E39C791EF19}">
      <dgm:prSet/>
      <dgm:spPr/>
      <dgm:t>
        <a:bodyPr/>
        <a:lstStyle/>
        <a:p>
          <a:endParaRPr lang="ru-RU"/>
        </a:p>
      </dgm:t>
    </dgm:pt>
    <dgm:pt modelId="{2759C793-457B-4D07-BEE1-8DBBC6E10CCB}" type="sibTrans" cxnId="{C7A7A5F6-CB9C-4F18-92A6-3E39C791EF19}">
      <dgm:prSet/>
      <dgm:spPr/>
      <dgm:t>
        <a:bodyPr/>
        <a:lstStyle/>
        <a:p>
          <a:endParaRPr lang="ru-RU"/>
        </a:p>
      </dgm:t>
    </dgm:pt>
    <dgm:pt modelId="{1BE901D6-4121-4408-8CB5-F15ED13AEB79}">
      <dgm:prSet phldrT="[Текст]" custT="1"/>
      <dgm:spPr/>
      <dgm:t>
        <a:bodyPr/>
        <a:lstStyle/>
        <a:p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бир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эвес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тиилекчи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орус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дылда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чаңгыс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аай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күрүне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шылгалдазын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75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баллдан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эвээш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эвес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баллга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дужаап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алыр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болза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дээди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ѳѳредилге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черлериниң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педагогиктиг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угланыышкынныг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мергежилдеринче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экзамен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чокка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кирер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эргени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чаалап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алыр</a:t>
          </a:r>
          <a:r>
            <a:rPr kumimoji="0" lang="ru-RU" sz="32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. </a:t>
          </a:r>
          <a:endParaRPr lang="ru-RU" sz="3200" b="1" dirty="0"/>
        </a:p>
      </dgm:t>
    </dgm:pt>
    <dgm:pt modelId="{F146ECFB-38B2-49C0-9B47-1EFAAA28BF18}" type="parTrans" cxnId="{5173854D-C37C-4638-8738-0F21A32B41FB}">
      <dgm:prSet/>
      <dgm:spPr/>
      <dgm:t>
        <a:bodyPr/>
        <a:lstStyle/>
        <a:p>
          <a:endParaRPr lang="ru-RU"/>
        </a:p>
      </dgm:t>
    </dgm:pt>
    <dgm:pt modelId="{56603506-8002-48D8-B1F8-970D4D22ACDC}" type="sibTrans" cxnId="{5173854D-C37C-4638-8738-0F21A32B41FB}">
      <dgm:prSet/>
      <dgm:spPr/>
      <dgm:t>
        <a:bodyPr/>
        <a:lstStyle/>
        <a:p>
          <a:endParaRPr lang="ru-RU"/>
        </a:p>
      </dgm:t>
    </dgm:pt>
    <dgm:pt modelId="{44CE4B20-8270-4C6E-8D39-DCE2045816BE}" type="pres">
      <dgm:prSet presAssocID="{D8D9B389-1059-4670-9225-ECE1EEC154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86B7621-2E88-4192-A1CD-E885F387144D}" type="pres">
      <dgm:prSet presAssocID="{DC4609ED-C5E5-4D91-995A-5DE451CA609D}" presName="root1" presStyleCnt="0"/>
      <dgm:spPr/>
    </dgm:pt>
    <dgm:pt modelId="{4D5BEE07-4FB0-4473-A983-0F77AC2D2EBE}" type="pres">
      <dgm:prSet presAssocID="{DC4609ED-C5E5-4D91-995A-5DE451CA609D}" presName="LevelOneTextNode" presStyleLbl="node0" presStyleIdx="0" presStyleCnt="1" custScaleX="68819" custScaleY="63953" custLinFactNeighborX="4559" custLinFactNeighborY="-31">
        <dgm:presLayoutVars>
          <dgm:chPref val="3"/>
        </dgm:presLayoutVars>
      </dgm:prSet>
      <dgm:spPr/>
    </dgm:pt>
    <dgm:pt modelId="{952C6143-C516-4A19-B1DE-B52F9EA58F84}" type="pres">
      <dgm:prSet presAssocID="{DC4609ED-C5E5-4D91-995A-5DE451CA609D}" presName="level2hierChild" presStyleCnt="0"/>
      <dgm:spPr/>
    </dgm:pt>
    <dgm:pt modelId="{FC83A566-771A-4484-B970-76AAE8C2D7A2}" type="pres">
      <dgm:prSet presAssocID="{28B137A9-94D9-431E-B7FB-54CEDAB862B5}" presName="conn2-1" presStyleLbl="parChTrans1D2" presStyleIdx="0" presStyleCnt="2"/>
      <dgm:spPr/>
    </dgm:pt>
    <dgm:pt modelId="{33377475-90F7-441A-A986-5431AFE6D4F7}" type="pres">
      <dgm:prSet presAssocID="{28B137A9-94D9-431E-B7FB-54CEDAB862B5}" presName="connTx" presStyleLbl="parChTrans1D2" presStyleIdx="0" presStyleCnt="2"/>
      <dgm:spPr/>
    </dgm:pt>
    <dgm:pt modelId="{C675BFEF-0198-444B-803E-48A2A9B2CA19}" type="pres">
      <dgm:prSet presAssocID="{1F4240DA-FA43-442F-AE4A-43613CA9C11B}" presName="root2" presStyleCnt="0"/>
      <dgm:spPr/>
    </dgm:pt>
    <dgm:pt modelId="{B5CAA5FA-E7BD-4489-A5E2-0A4839387E9A}" type="pres">
      <dgm:prSet presAssocID="{1F4240DA-FA43-442F-AE4A-43613CA9C11B}" presName="LevelTwoTextNode" presStyleLbl="node2" presStyleIdx="0" presStyleCnt="2" custScaleX="100976">
        <dgm:presLayoutVars>
          <dgm:chPref val="3"/>
        </dgm:presLayoutVars>
      </dgm:prSet>
      <dgm:spPr/>
    </dgm:pt>
    <dgm:pt modelId="{B40E71A8-67BE-4FBC-9EC6-2B4D89D8EADB}" type="pres">
      <dgm:prSet presAssocID="{1F4240DA-FA43-442F-AE4A-43613CA9C11B}" presName="level3hierChild" presStyleCnt="0"/>
      <dgm:spPr/>
    </dgm:pt>
    <dgm:pt modelId="{1A8AA17C-9B29-45CF-8BD1-B35303B6916B}" type="pres">
      <dgm:prSet presAssocID="{5AF0D12A-72BA-4138-97CC-36DE6E1F9A07}" presName="conn2-1" presStyleLbl="parChTrans1D3" presStyleIdx="0" presStyleCnt="2"/>
      <dgm:spPr/>
    </dgm:pt>
    <dgm:pt modelId="{F6C9AC1B-AA38-40CD-B7DB-E9CED0668288}" type="pres">
      <dgm:prSet presAssocID="{5AF0D12A-72BA-4138-97CC-36DE6E1F9A07}" presName="connTx" presStyleLbl="parChTrans1D3" presStyleIdx="0" presStyleCnt="2"/>
      <dgm:spPr/>
    </dgm:pt>
    <dgm:pt modelId="{69FF19B8-3B8D-42FC-9392-0E05F1C69BC8}" type="pres">
      <dgm:prSet presAssocID="{C9E0EC44-DD2D-4111-B179-19CF112B099C}" presName="root2" presStyleCnt="0"/>
      <dgm:spPr/>
    </dgm:pt>
    <dgm:pt modelId="{574F0F40-308C-4378-B80C-958AA7407964}" type="pres">
      <dgm:prSet presAssocID="{C9E0EC44-DD2D-4111-B179-19CF112B099C}" presName="LevelTwoTextNode" presStyleLbl="node3" presStyleIdx="0" presStyleCnt="2" custScaleY="145689">
        <dgm:presLayoutVars>
          <dgm:chPref val="3"/>
        </dgm:presLayoutVars>
      </dgm:prSet>
      <dgm:spPr/>
    </dgm:pt>
    <dgm:pt modelId="{96D6C388-2C5B-429B-9FC7-CA9ED993BBC5}" type="pres">
      <dgm:prSet presAssocID="{C9E0EC44-DD2D-4111-B179-19CF112B099C}" presName="level3hierChild" presStyleCnt="0"/>
      <dgm:spPr/>
    </dgm:pt>
    <dgm:pt modelId="{EC9B6770-771E-4ACA-A73F-285E1AF28737}" type="pres">
      <dgm:prSet presAssocID="{40E054CE-C177-46E9-B015-79110F2B52F4}" presName="conn2-1" presStyleLbl="parChTrans1D2" presStyleIdx="1" presStyleCnt="2"/>
      <dgm:spPr/>
    </dgm:pt>
    <dgm:pt modelId="{5B1106B3-B15A-491F-B1BC-F6140A6BA328}" type="pres">
      <dgm:prSet presAssocID="{40E054CE-C177-46E9-B015-79110F2B52F4}" presName="connTx" presStyleLbl="parChTrans1D2" presStyleIdx="1" presStyleCnt="2"/>
      <dgm:spPr/>
    </dgm:pt>
    <dgm:pt modelId="{F034A1FA-458A-4F58-88FD-3568D7345A29}" type="pres">
      <dgm:prSet presAssocID="{A335540E-FD30-4357-B519-783477F1D337}" presName="root2" presStyleCnt="0"/>
      <dgm:spPr/>
    </dgm:pt>
    <dgm:pt modelId="{808F2EC5-D0CD-40AB-B352-46B50E188275}" type="pres">
      <dgm:prSet presAssocID="{A335540E-FD30-4357-B519-783477F1D337}" presName="LevelTwoTextNode" presStyleLbl="node2" presStyleIdx="1" presStyleCnt="2">
        <dgm:presLayoutVars>
          <dgm:chPref val="3"/>
        </dgm:presLayoutVars>
      </dgm:prSet>
      <dgm:spPr/>
    </dgm:pt>
    <dgm:pt modelId="{31EF20DA-1150-42B7-AF58-06FE5336EC69}" type="pres">
      <dgm:prSet presAssocID="{A335540E-FD30-4357-B519-783477F1D337}" presName="level3hierChild" presStyleCnt="0"/>
      <dgm:spPr/>
    </dgm:pt>
    <dgm:pt modelId="{B1CB61CF-8EE5-44BD-872E-F261D190D31A}" type="pres">
      <dgm:prSet presAssocID="{F146ECFB-38B2-49C0-9B47-1EFAAA28BF18}" presName="conn2-1" presStyleLbl="parChTrans1D3" presStyleIdx="1" presStyleCnt="2"/>
      <dgm:spPr/>
    </dgm:pt>
    <dgm:pt modelId="{C1F1D2A2-2A23-47A5-8078-73DF7C347E8F}" type="pres">
      <dgm:prSet presAssocID="{F146ECFB-38B2-49C0-9B47-1EFAAA28BF18}" presName="connTx" presStyleLbl="parChTrans1D3" presStyleIdx="1" presStyleCnt="2"/>
      <dgm:spPr/>
    </dgm:pt>
    <dgm:pt modelId="{8001269E-7BC5-42F1-98FD-4B2EE8E6B091}" type="pres">
      <dgm:prSet presAssocID="{1BE901D6-4121-4408-8CB5-F15ED13AEB79}" presName="root2" presStyleCnt="0"/>
      <dgm:spPr/>
    </dgm:pt>
    <dgm:pt modelId="{C9AE6B97-0C7F-44D7-B6D6-ECA968CC1142}" type="pres">
      <dgm:prSet presAssocID="{1BE901D6-4121-4408-8CB5-F15ED13AEB79}" presName="LevelTwoTextNode" presStyleLbl="node3" presStyleIdx="1" presStyleCnt="2" custScaleY="155574">
        <dgm:presLayoutVars>
          <dgm:chPref val="3"/>
        </dgm:presLayoutVars>
      </dgm:prSet>
      <dgm:spPr/>
    </dgm:pt>
    <dgm:pt modelId="{9E4280C8-6D47-4191-8028-F8862844F2A7}" type="pres">
      <dgm:prSet presAssocID="{1BE901D6-4121-4408-8CB5-F15ED13AEB79}" presName="level3hierChild" presStyleCnt="0"/>
      <dgm:spPr/>
    </dgm:pt>
  </dgm:ptLst>
  <dgm:cxnLst>
    <dgm:cxn modelId="{5A076400-B046-4FBB-B5D4-DB84D1A462BA}" srcId="{DC4609ED-C5E5-4D91-995A-5DE451CA609D}" destId="{1F4240DA-FA43-442F-AE4A-43613CA9C11B}" srcOrd="0" destOrd="0" parTransId="{28B137A9-94D9-431E-B7FB-54CEDAB862B5}" sibTransId="{FC5CB04D-22B2-4DBA-9285-884850065053}"/>
    <dgm:cxn modelId="{4235BD0A-0E31-4425-8D22-AB545BBF3FF7}" type="presOf" srcId="{D8D9B389-1059-4670-9225-ECE1EEC154A3}" destId="{44CE4B20-8270-4C6E-8D39-DCE2045816BE}" srcOrd="0" destOrd="0" presId="urn:microsoft.com/office/officeart/2005/8/layout/hierarchy2"/>
    <dgm:cxn modelId="{B6E13A0F-357E-49F3-ABAC-70E34BDE13FD}" srcId="{D8D9B389-1059-4670-9225-ECE1EEC154A3}" destId="{DC4609ED-C5E5-4D91-995A-5DE451CA609D}" srcOrd="0" destOrd="0" parTransId="{049AC6AC-4CBD-4396-8982-7795D2974883}" sibTransId="{5F6932E4-B9BE-4348-B181-8B5E2F759D4F}"/>
    <dgm:cxn modelId="{D4FB275F-A400-4F20-A424-4521644C25AD}" type="presOf" srcId="{5AF0D12A-72BA-4138-97CC-36DE6E1F9A07}" destId="{F6C9AC1B-AA38-40CD-B7DB-E9CED0668288}" srcOrd="1" destOrd="0" presId="urn:microsoft.com/office/officeart/2005/8/layout/hierarchy2"/>
    <dgm:cxn modelId="{35D4D141-627F-4469-86F4-C47B439DDB21}" type="presOf" srcId="{1BE901D6-4121-4408-8CB5-F15ED13AEB79}" destId="{C9AE6B97-0C7F-44D7-B6D6-ECA968CC1142}" srcOrd="0" destOrd="0" presId="urn:microsoft.com/office/officeart/2005/8/layout/hierarchy2"/>
    <dgm:cxn modelId="{F6E6D16A-F1A4-459A-A6DD-91E6BA81CDFE}" type="presOf" srcId="{F146ECFB-38B2-49C0-9B47-1EFAAA28BF18}" destId="{B1CB61CF-8EE5-44BD-872E-F261D190D31A}" srcOrd="0" destOrd="0" presId="urn:microsoft.com/office/officeart/2005/8/layout/hierarchy2"/>
    <dgm:cxn modelId="{5173854D-C37C-4638-8738-0F21A32B41FB}" srcId="{A335540E-FD30-4357-B519-783477F1D337}" destId="{1BE901D6-4121-4408-8CB5-F15ED13AEB79}" srcOrd="0" destOrd="0" parTransId="{F146ECFB-38B2-49C0-9B47-1EFAAA28BF18}" sibTransId="{56603506-8002-48D8-B1F8-970D4D22ACDC}"/>
    <dgm:cxn modelId="{E032747D-189C-4F5E-A9D0-D1384A8DF450}" srcId="{1F4240DA-FA43-442F-AE4A-43613CA9C11B}" destId="{C9E0EC44-DD2D-4111-B179-19CF112B099C}" srcOrd="0" destOrd="0" parTransId="{5AF0D12A-72BA-4138-97CC-36DE6E1F9A07}" sibTransId="{F7E61904-1DD9-49F4-9DB1-52EC52A43BA3}"/>
    <dgm:cxn modelId="{3DE12E80-1D61-435A-944C-2961914E0417}" type="presOf" srcId="{40E054CE-C177-46E9-B015-79110F2B52F4}" destId="{EC9B6770-771E-4ACA-A73F-285E1AF28737}" srcOrd="0" destOrd="0" presId="urn:microsoft.com/office/officeart/2005/8/layout/hierarchy2"/>
    <dgm:cxn modelId="{B23A4F90-F033-43B8-85B0-EEFE303D41F5}" type="presOf" srcId="{A335540E-FD30-4357-B519-783477F1D337}" destId="{808F2EC5-D0CD-40AB-B352-46B50E188275}" srcOrd="0" destOrd="0" presId="urn:microsoft.com/office/officeart/2005/8/layout/hierarchy2"/>
    <dgm:cxn modelId="{9AB17AA5-253C-47DE-8C6D-3AE097ACDF87}" type="presOf" srcId="{40E054CE-C177-46E9-B015-79110F2B52F4}" destId="{5B1106B3-B15A-491F-B1BC-F6140A6BA328}" srcOrd="1" destOrd="0" presId="urn:microsoft.com/office/officeart/2005/8/layout/hierarchy2"/>
    <dgm:cxn modelId="{A333F5A5-DE69-42CE-ADAA-BD0D163AC4B3}" type="presOf" srcId="{28B137A9-94D9-431E-B7FB-54CEDAB862B5}" destId="{33377475-90F7-441A-A986-5431AFE6D4F7}" srcOrd="1" destOrd="0" presId="urn:microsoft.com/office/officeart/2005/8/layout/hierarchy2"/>
    <dgm:cxn modelId="{AA308BA8-47C0-4C4C-AD56-CC91D1CCB1BD}" type="presOf" srcId="{28B137A9-94D9-431E-B7FB-54CEDAB862B5}" destId="{FC83A566-771A-4484-B970-76AAE8C2D7A2}" srcOrd="0" destOrd="0" presId="urn:microsoft.com/office/officeart/2005/8/layout/hierarchy2"/>
    <dgm:cxn modelId="{2F487FC1-C686-401F-8530-66FACA4F16F4}" type="presOf" srcId="{5AF0D12A-72BA-4138-97CC-36DE6E1F9A07}" destId="{1A8AA17C-9B29-45CF-8BD1-B35303B6916B}" srcOrd="0" destOrd="0" presId="urn:microsoft.com/office/officeart/2005/8/layout/hierarchy2"/>
    <dgm:cxn modelId="{92AB24C7-955D-4639-AF0C-696389CADC48}" type="presOf" srcId="{1F4240DA-FA43-442F-AE4A-43613CA9C11B}" destId="{B5CAA5FA-E7BD-4489-A5E2-0A4839387E9A}" srcOrd="0" destOrd="0" presId="urn:microsoft.com/office/officeart/2005/8/layout/hierarchy2"/>
    <dgm:cxn modelId="{5B294AD7-E334-41B3-B581-A659DF0AEB0D}" type="presOf" srcId="{C9E0EC44-DD2D-4111-B179-19CF112B099C}" destId="{574F0F40-308C-4378-B80C-958AA7407964}" srcOrd="0" destOrd="0" presId="urn:microsoft.com/office/officeart/2005/8/layout/hierarchy2"/>
    <dgm:cxn modelId="{BEE1CCE3-633C-429E-921F-58FB5F8740CC}" type="presOf" srcId="{F146ECFB-38B2-49C0-9B47-1EFAAA28BF18}" destId="{C1F1D2A2-2A23-47A5-8078-73DF7C347E8F}" srcOrd="1" destOrd="0" presId="urn:microsoft.com/office/officeart/2005/8/layout/hierarchy2"/>
    <dgm:cxn modelId="{353586EB-DEEC-4830-991F-4E06798D95CE}" type="presOf" srcId="{DC4609ED-C5E5-4D91-995A-5DE451CA609D}" destId="{4D5BEE07-4FB0-4473-A983-0F77AC2D2EBE}" srcOrd="0" destOrd="0" presId="urn:microsoft.com/office/officeart/2005/8/layout/hierarchy2"/>
    <dgm:cxn modelId="{C7A7A5F6-CB9C-4F18-92A6-3E39C791EF19}" srcId="{DC4609ED-C5E5-4D91-995A-5DE451CA609D}" destId="{A335540E-FD30-4357-B519-783477F1D337}" srcOrd="1" destOrd="0" parTransId="{40E054CE-C177-46E9-B015-79110F2B52F4}" sibTransId="{2759C793-457B-4D07-BEE1-8DBBC6E10CCB}"/>
    <dgm:cxn modelId="{E7C1F127-990A-4D22-A1C7-E34AED43F487}" type="presParOf" srcId="{44CE4B20-8270-4C6E-8D39-DCE2045816BE}" destId="{886B7621-2E88-4192-A1CD-E885F387144D}" srcOrd="0" destOrd="0" presId="urn:microsoft.com/office/officeart/2005/8/layout/hierarchy2"/>
    <dgm:cxn modelId="{81AABF78-DC40-4149-AC9B-72AB18927858}" type="presParOf" srcId="{886B7621-2E88-4192-A1CD-E885F387144D}" destId="{4D5BEE07-4FB0-4473-A983-0F77AC2D2EBE}" srcOrd="0" destOrd="0" presId="urn:microsoft.com/office/officeart/2005/8/layout/hierarchy2"/>
    <dgm:cxn modelId="{1683A7C6-CE80-441B-8989-5C3C62D4FE6E}" type="presParOf" srcId="{886B7621-2E88-4192-A1CD-E885F387144D}" destId="{952C6143-C516-4A19-B1DE-B52F9EA58F84}" srcOrd="1" destOrd="0" presId="urn:microsoft.com/office/officeart/2005/8/layout/hierarchy2"/>
    <dgm:cxn modelId="{FB8B21E5-47E7-4E9B-A906-56568EB2912F}" type="presParOf" srcId="{952C6143-C516-4A19-B1DE-B52F9EA58F84}" destId="{FC83A566-771A-4484-B970-76AAE8C2D7A2}" srcOrd="0" destOrd="0" presId="urn:microsoft.com/office/officeart/2005/8/layout/hierarchy2"/>
    <dgm:cxn modelId="{01DC36E3-619D-4B50-9D9C-526F90E898B1}" type="presParOf" srcId="{FC83A566-771A-4484-B970-76AAE8C2D7A2}" destId="{33377475-90F7-441A-A986-5431AFE6D4F7}" srcOrd="0" destOrd="0" presId="urn:microsoft.com/office/officeart/2005/8/layout/hierarchy2"/>
    <dgm:cxn modelId="{6D570F0D-4633-4BA5-A39A-47597931C067}" type="presParOf" srcId="{952C6143-C516-4A19-B1DE-B52F9EA58F84}" destId="{C675BFEF-0198-444B-803E-48A2A9B2CA19}" srcOrd="1" destOrd="0" presId="urn:microsoft.com/office/officeart/2005/8/layout/hierarchy2"/>
    <dgm:cxn modelId="{DE8C2137-D27E-4269-96D3-73520EBAEE6A}" type="presParOf" srcId="{C675BFEF-0198-444B-803E-48A2A9B2CA19}" destId="{B5CAA5FA-E7BD-4489-A5E2-0A4839387E9A}" srcOrd="0" destOrd="0" presId="urn:microsoft.com/office/officeart/2005/8/layout/hierarchy2"/>
    <dgm:cxn modelId="{C886FD75-3828-41F5-AFC0-8DADCAAFFF81}" type="presParOf" srcId="{C675BFEF-0198-444B-803E-48A2A9B2CA19}" destId="{B40E71A8-67BE-4FBC-9EC6-2B4D89D8EADB}" srcOrd="1" destOrd="0" presId="urn:microsoft.com/office/officeart/2005/8/layout/hierarchy2"/>
    <dgm:cxn modelId="{748BF14A-5ED0-41EF-9BDF-2B4A775769DC}" type="presParOf" srcId="{B40E71A8-67BE-4FBC-9EC6-2B4D89D8EADB}" destId="{1A8AA17C-9B29-45CF-8BD1-B35303B6916B}" srcOrd="0" destOrd="0" presId="urn:microsoft.com/office/officeart/2005/8/layout/hierarchy2"/>
    <dgm:cxn modelId="{AE3115EC-8922-4CC9-898A-1091ABB9CD83}" type="presParOf" srcId="{1A8AA17C-9B29-45CF-8BD1-B35303B6916B}" destId="{F6C9AC1B-AA38-40CD-B7DB-E9CED0668288}" srcOrd="0" destOrd="0" presId="urn:microsoft.com/office/officeart/2005/8/layout/hierarchy2"/>
    <dgm:cxn modelId="{196FC7E4-FC5E-42EA-9323-8C76B54042E6}" type="presParOf" srcId="{B40E71A8-67BE-4FBC-9EC6-2B4D89D8EADB}" destId="{69FF19B8-3B8D-42FC-9392-0E05F1C69BC8}" srcOrd="1" destOrd="0" presId="urn:microsoft.com/office/officeart/2005/8/layout/hierarchy2"/>
    <dgm:cxn modelId="{DEAC8265-2B34-47DB-8FF2-2C8723687E25}" type="presParOf" srcId="{69FF19B8-3B8D-42FC-9392-0E05F1C69BC8}" destId="{574F0F40-308C-4378-B80C-958AA7407964}" srcOrd="0" destOrd="0" presId="urn:microsoft.com/office/officeart/2005/8/layout/hierarchy2"/>
    <dgm:cxn modelId="{7C2BC7A5-EFFD-4CA8-BF85-53FD7BD79BA8}" type="presParOf" srcId="{69FF19B8-3B8D-42FC-9392-0E05F1C69BC8}" destId="{96D6C388-2C5B-429B-9FC7-CA9ED993BBC5}" srcOrd="1" destOrd="0" presId="urn:microsoft.com/office/officeart/2005/8/layout/hierarchy2"/>
    <dgm:cxn modelId="{29FBB3CF-C8BA-4884-83F2-2512F11B912F}" type="presParOf" srcId="{952C6143-C516-4A19-B1DE-B52F9EA58F84}" destId="{EC9B6770-771E-4ACA-A73F-285E1AF28737}" srcOrd="2" destOrd="0" presId="urn:microsoft.com/office/officeart/2005/8/layout/hierarchy2"/>
    <dgm:cxn modelId="{F3CCD3A7-E9AD-4C7E-9ED7-E5F00C49B7EA}" type="presParOf" srcId="{EC9B6770-771E-4ACA-A73F-285E1AF28737}" destId="{5B1106B3-B15A-491F-B1BC-F6140A6BA328}" srcOrd="0" destOrd="0" presId="urn:microsoft.com/office/officeart/2005/8/layout/hierarchy2"/>
    <dgm:cxn modelId="{009982A4-E4D5-47DC-957E-0AC097595ABE}" type="presParOf" srcId="{952C6143-C516-4A19-B1DE-B52F9EA58F84}" destId="{F034A1FA-458A-4F58-88FD-3568D7345A29}" srcOrd="3" destOrd="0" presId="urn:microsoft.com/office/officeart/2005/8/layout/hierarchy2"/>
    <dgm:cxn modelId="{939FE224-3276-4489-9E7C-D5E93737FE51}" type="presParOf" srcId="{F034A1FA-458A-4F58-88FD-3568D7345A29}" destId="{808F2EC5-D0CD-40AB-B352-46B50E188275}" srcOrd="0" destOrd="0" presId="urn:microsoft.com/office/officeart/2005/8/layout/hierarchy2"/>
    <dgm:cxn modelId="{5AFFD692-9A64-4727-B772-CBA5FBD73A46}" type="presParOf" srcId="{F034A1FA-458A-4F58-88FD-3568D7345A29}" destId="{31EF20DA-1150-42B7-AF58-06FE5336EC69}" srcOrd="1" destOrd="0" presId="urn:microsoft.com/office/officeart/2005/8/layout/hierarchy2"/>
    <dgm:cxn modelId="{9F69E06D-2292-4ADB-8714-C77DC95A3432}" type="presParOf" srcId="{31EF20DA-1150-42B7-AF58-06FE5336EC69}" destId="{B1CB61CF-8EE5-44BD-872E-F261D190D31A}" srcOrd="0" destOrd="0" presId="urn:microsoft.com/office/officeart/2005/8/layout/hierarchy2"/>
    <dgm:cxn modelId="{42CE9AD3-BC95-4713-B12E-0007EF5BC140}" type="presParOf" srcId="{B1CB61CF-8EE5-44BD-872E-F261D190D31A}" destId="{C1F1D2A2-2A23-47A5-8078-73DF7C347E8F}" srcOrd="0" destOrd="0" presId="urn:microsoft.com/office/officeart/2005/8/layout/hierarchy2"/>
    <dgm:cxn modelId="{F179A0AB-20EF-4D5A-B7B3-23B8301711FB}" type="presParOf" srcId="{31EF20DA-1150-42B7-AF58-06FE5336EC69}" destId="{8001269E-7BC5-42F1-98FD-4B2EE8E6B091}" srcOrd="1" destOrd="0" presId="urn:microsoft.com/office/officeart/2005/8/layout/hierarchy2"/>
    <dgm:cxn modelId="{7B0AE623-F402-41ED-A144-E6BA8A5DE0FC}" type="presParOf" srcId="{8001269E-7BC5-42F1-98FD-4B2EE8E6B091}" destId="{C9AE6B97-0C7F-44D7-B6D6-ECA968CC1142}" srcOrd="0" destOrd="0" presId="urn:microsoft.com/office/officeart/2005/8/layout/hierarchy2"/>
    <dgm:cxn modelId="{E3E1E144-9406-469C-BE82-EEAED52D662A}" type="presParOf" srcId="{8001269E-7BC5-42F1-98FD-4B2EE8E6B091}" destId="{9E4280C8-6D47-4191-8028-F8862844F2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6F3E3-9BFD-4728-A8BB-415E4A0EA3A9}">
      <dsp:nvSpPr>
        <dsp:cNvPr id="0" name=""/>
        <dsp:cNvSpPr/>
      </dsp:nvSpPr>
      <dsp:spPr>
        <a:xfrm>
          <a:off x="0" y="27912"/>
          <a:ext cx="18499404" cy="278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just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Тываның күрүне университеди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школачылар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аразынга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аңгы-аңгы эртемнерге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олимпиаданы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чыл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дургузунда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эрттирип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турар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Оларның иштинде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эртемнери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база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кирип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турар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Ында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4-11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класстарның ѳѳреникчилери хаара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туттунган</a:t>
          </a: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</a:p>
      </dsp:txBody>
      <dsp:txXfrm>
        <a:off x="135819" y="163731"/>
        <a:ext cx="18227766" cy="25106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F6B60-FC7D-4577-88D9-ECB21D13C89C}">
      <dsp:nvSpPr>
        <dsp:cNvPr id="0" name=""/>
        <dsp:cNvSpPr/>
      </dsp:nvSpPr>
      <dsp:spPr>
        <a:xfrm>
          <a:off x="0" y="738442"/>
          <a:ext cx="18002000" cy="189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Өөреникчилерниң төрээн 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талазы-биле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теоретиктиг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билиглерин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херек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кырында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ажыглап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билирин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илередиринге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чугаа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сайзырадылгазынга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хамаарышкан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онаалгалар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 </a:t>
          </a:r>
        </a:p>
      </dsp:txBody>
      <dsp:txXfrm>
        <a:off x="92526" y="830968"/>
        <a:ext cx="17816948" cy="1710347"/>
      </dsp:txXfrm>
    </dsp:sp>
    <dsp:sp modelId="{90FF58A2-BA7C-486E-A943-4E69E6FACC0F}">
      <dsp:nvSpPr>
        <dsp:cNvPr id="0" name=""/>
        <dsp:cNvSpPr/>
      </dsp:nvSpPr>
      <dsp:spPr>
        <a:xfrm>
          <a:off x="0" y="2903495"/>
          <a:ext cx="18002000" cy="189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Фонетика, лексика, морфология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синтаксис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адырларындан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айтырыглар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 </a:t>
          </a:r>
        </a:p>
      </dsp:txBody>
      <dsp:txXfrm>
        <a:off x="92526" y="2996021"/>
        <a:ext cx="17816948" cy="1710347"/>
      </dsp:txXfrm>
    </dsp:sp>
    <dsp:sp modelId="{6B2277CB-2F6C-426B-8142-D68E619E223E}">
      <dsp:nvSpPr>
        <dsp:cNvPr id="0" name=""/>
        <dsp:cNvSpPr/>
      </dsp:nvSpPr>
      <dsp:spPr>
        <a:xfrm>
          <a:off x="0" y="5063741"/>
          <a:ext cx="18002000" cy="2137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литератураның төөгүзүнүн айтырыглары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чогаалчыларның допчу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намдары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чогаадыкчы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ажыл-чорудулгазынга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теориязынга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аас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чогаалының жанрларының ылгавырлыг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демдектеринге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чоннуң культуразынга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хамаарышкан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айтырыглар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04323" y="5168064"/>
        <a:ext cx="17793354" cy="19284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108E1-E58A-437B-AEB7-EE3E1CFCD468}">
      <dsp:nvSpPr>
        <dsp:cNvPr id="0" name=""/>
        <dsp:cNvSpPr/>
      </dsp:nvSpPr>
      <dsp:spPr>
        <a:xfrm rot="10800000">
          <a:off x="3315059" y="0"/>
          <a:ext cx="10802750" cy="23762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66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ОЛИМПИАДАНЫҢ ОНААЛГАЛАРЫН СВФУ-НУҢ УДУРТУЛГАЗЫ-БИЛЕ                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ТЫВКУ-НУҢ ТЫВА ФИЛОЛОГИЯ БОЛГАШ НИИТИ ДЫЛ ЭРТЕМИНИҢ КАФЕДРАЗЫНЫҢ БАШКЫЛАРЫ АЖЫЛДАП КЫЛЫП ТУРАР.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09125" y="0"/>
        <a:ext cx="10208684" cy="2376263"/>
      </dsp:txXfrm>
    </dsp:sp>
    <dsp:sp modelId="{08AA9DC2-1388-4C3C-8E0C-B23B9DC26CCA}">
      <dsp:nvSpPr>
        <dsp:cNvPr id="0" name=""/>
        <dsp:cNvSpPr/>
      </dsp:nvSpPr>
      <dsp:spPr>
        <a:xfrm>
          <a:off x="2126927" y="0"/>
          <a:ext cx="2376263" cy="23762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8F5F0-F4D4-4F92-A261-4A0CF6EBE9D1}">
      <dsp:nvSpPr>
        <dsp:cNvPr id="0" name=""/>
        <dsp:cNvSpPr/>
      </dsp:nvSpPr>
      <dsp:spPr>
        <a:xfrm>
          <a:off x="0" y="450906"/>
          <a:ext cx="8646838" cy="6023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Амгы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үеде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бүдүн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республикада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329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башкылары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бар. А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чылын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бүгү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Россия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чергелиг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олимпиадазының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шилиге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чадазынга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598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ѳѳреникчи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киришкен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Моон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алгаш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кѳѳрге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келир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чылын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киржикчилер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оон-даа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хѳй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болуру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-биле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башкы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бүрүзү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эвээш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дизе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ѳѳреникчини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белеткээри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чугула</a:t>
          </a: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294026" y="744932"/>
        <a:ext cx="8058786" cy="54351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23AA2-5A40-45AA-8C5F-89CF3CC1E732}">
      <dsp:nvSpPr>
        <dsp:cNvPr id="0" name=""/>
        <dsp:cNvSpPr/>
      </dsp:nvSpPr>
      <dsp:spPr>
        <a:xfrm>
          <a:off x="0" y="0"/>
          <a:ext cx="10048228" cy="6402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НИИТИЗИ-БИЛЕ АЛЫРГА, </a:t>
          </a:r>
        </a:p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ТѲРЭЭН ДЫЛ БОЛГАШ ЧОГААЛГА ЯНЗЫ-БҮРҮ ЧЕРГЕНИҢ ОЛИМПИАДАЛАРЫ УРУГЛАРНЫ ТѲРЭЭН ДЫЛ БОЛГАШ ЧОГААЛЫНГА ЫНАК БОЛУРУНГА КИЖИЗИДЕР, ОЛАРНЫҢ БИЛИГЛЕРИН ДЕЛГЕМЧИДЕР, САЙЗЫРАДЫР, ХАНЫЛАДЫР АРГАЛАРНЫҢ БИРЭЭЗИ БОЛУП ТУРАР.</a:t>
          </a:r>
        </a:p>
      </dsp:txBody>
      <dsp:txXfrm>
        <a:off x="312542" y="312542"/>
        <a:ext cx="9423144" cy="5777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710D5-02DE-4DDE-B515-53BB768F124C}">
      <dsp:nvSpPr>
        <dsp:cNvPr id="0" name=""/>
        <dsp:cNvSpPr/>
      </dsp:nvSpPr>
      <dsp:spPr>
        <a:xfrm>
          <a:off x="1057612" y="0"/>
          <a:ext cx="6609918" cy="2721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ОЛИМПИАДА ИЙИ ЧАДАЛЫГ:</a:t>
          </a:r>
          <a:endParaRPr lang="ru-RU" sz="4400" kern="1200" dirty="0">
            <a:solidFill>
              <a:schemeClr val="bg1"/>
            </a:solidFill>
          </a:endParaRPr>
        </a:p>
      </dsp:txBody>
      <dsp:txXfrm>
        <a:off x="2025612" y="398564"/>
        <a:ext cx="4673918" cy="1924436"/>
      </dsp:txXfrm>
    </dsp:sp>
    <dsp:sp modelId="{9A7BBCC0-60AB-4B46-A94E-1ECD63347E44}">
      <dsp:nvSpPr>
        <dsp:cNvPr id="0" name=""/>
        <dsp:cNvSpPr/>
      </dsp:nvSpPr>
      <dsp:spPr>
        <a:xfrm rot="7608756">
          <a:off x="1519711" y="3274623"/>
          <a:ext cx="2240409" cy="775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63254-C00D-49DF-90D7-80A2A8168450}">
      <dsp:nvSpPr>
        <dsp:cNvPr id="0" name=""/>
        <dsp:cNvSpPr/>
      </dsp:nvSpPr>
      <dsp:spPr>
        <a:xfrm>
          <a:off x="261221" y="3525087"/>
          <a:ext cx="3414936" cy="2068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200" kern="1200" dirty="0" err="1">
              <a:latin typeface="Times New Roman" pitchFamily="18" charset="0"/>
              <a:cs typeface="Times New Roman" pitchFamily="18" charset="0"/>
            </a:rPr>
            <a:t>шилилге</a:t>
          </a:r>
          <a:endParaRPr lang="ru-RU" sz="6200" kern="1200" dirty="0"/>
        </a:p>
      </dsp:txBody>
      <dsp:txXfrm>
        <a:off x="321802" y="3585668"/>
        <a:ext cx="3293774" cy="1947227"/>
      </dsp:txXfrm>
    </dsp:sp>
    <dsp:sp modelId="{046075C4-4EE3-4B14-B116-113212D7CECC}">
      <dsp:nvSpPr>
        <dsp:cNvPr id="0" name=""/>
        <dsp:cNvSpPr/>
      </dsp:nvSpPr>
      <dsp:spPr>
        <a:xfrm rot="3236537">
          <a:off x="4924022" y="3296609"/>
          <a:ext cx="2260714" cy="775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E4497-79D9-4205-ADC0-8BCA652F4863}">
      <dsp:nvSpPr>
        <dsp:cNvPr id="0" name=""/>
        <dsp:cNvSpPr/>
      </dsp:nvSpPr>
      <dsp:spPr>
        <a:xfrm>
          <a:off x="5003591" y="3564046"/>
          <a:ext cx="3432233" cy="2068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116205" rIns="116205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100" kern="1200" dirty="0" err="1">
              <a:latin typeface="Times New Roman" pitchFamily="18" charset="0"/>
              <a:cs typeface="Times New Roman" pitchFamily="18" charset="0"/>
            </a:rPr>
            <a:t>түңнел</a:t>
          </a:r>
          <a:endParaRPr lang="ru-RU" sz="6100" kern="1200" dirty="0"/>
        </a:p>
      </dsp:txBody>
      <dsp:txXfrm>
        <a:off x="5064172" y="3624627"/>
        <a:ext cx="3311071" cy="1947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6CDEE-7D11-42A1-ACCF-53F0AEC0371C}">
      <dsp:nvSpPr>
        <dsp:cNvPr id="0" name=""/>
        <dsp:cNvSpPr/>
      </dsp:nvSpPr>
      <dsp:spPr>
        <a:xfrm>
          <a:off x="0" y="312940"/>
          <a:ext cx="18510123" cy="3741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2022-2023 чылда Тываның күрүне университединиң, ооң иштинде тыва филология болгаш ниити дыл эртеминиң кафедразының башкыларының күжениишкининиң түңнелинде 8-11 класстарның аразында тыва дыл болгаш чогаал олимпиадазы </a:t>
          </a:r>
          <a:r>
            <a:rPr lang="ru-RU" sz="3900" b="1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Россия Федерациязының эртем болгаш дээди ѳѳредилге яамызының болгаш Россия Федерациязының чырыдыышкын яамызының эрттирер олимпиадаларының даңзызынче кирип, федералдыг деңнелче кѳдүрүлген. </a:t>
          </a:r>
          <a:endParaRPr lang="ru-RU" sz="3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653" y="495593"/>
        <a:ext cx="18144817" cy="3376354"/>
      </dsp:txXfrm>
    </dsp:sp>
    <dsp:sp modelId="{BAC9C2E6-6BDD-46ED-8333-1B4E09D03D91}">
      <dsp:nvSpPr>
        <dsp:cNvPr id="0" name=""/>
        <dsp:cNvSpPr/>
      </dsp:nvSpPr>
      <dsp:spPr>
        <a:xfrm>
          <a:off x="0" y="4166920"/>
          <a:ext cx="18510123" cy="3741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Олимпиаданың эгелекчизи</a:t>
          </a:r>
          <a:r>
            <a:rPr lang="ru-RU" sz="39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Россия </a:t>
          </a:r>
          <a:r>
            <a:rPr lang="ru-RU" sz="39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Федерациязының Федералдыг</a:t>
          </a:r>
          <a:r>
            <a:rPr lang="ru-RU" sz="39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Хуралының </a:t>
          </a:r>
          <a:r>
            <a:rPr lang="ru-RU" sz="39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Федерация </a:t>
          </a:r>
          <a:r>
            <a:rPr lang="ru-RU" sz="39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чѳвүлели</a:t>
          </a:r>
          <a:r>
            <a:rPr lang="ru-RU" sz="39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, а кол организатору: Саха (Якутия) </a:t>
          </a:r>
          <a:r>
            <a:rPr lang="ru-RU" sz="39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Республиканың </a:t>
          </a:r>
          <a:r>
            <a:rPr lang="ru-RU" sz="39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«Северо-Восточный федеральный университет (СВФУ)» </a:t>
          </a:r>
          <a:r>
            <a:rPr lang="ru-RU" sz="39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деп</a:t>
          </a:r>
          <a:r>
            <a:rPr lang="ru-RU" sz="39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университеди</a:t>
          </a:r>
          <a:r>
            <a:rPr lang="ru-RU" sz="39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653" y="4349573"/>
        <a:ext cx="18144817" cy="3376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B4DE8-2A49-4BA4-A836-67C97664CCAC}">
      <dsp:nvSpPr>
        <dsp:cNvPr id="0" name=""/>
        <dsp:cNvSpPr/>
      </dsp:nvSpPr>
      <dsp:spPr>
        <a:xfrm>
          <a:off x="0" y="5436"/>
          <a:ext cx="19349390" cy="154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Ѳѳреникчилерниң</a:t>
          </a: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чогаалды</a:t>
          </a: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ѳѳрениринге</a:t>
          </a: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сонуургалын</a:t>
          </a: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оттурары</a:t>
          </a: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күштелдирери</a:t>
          </a: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5391" y="80827"/>
        <a:ext cx="19198608" cy="1393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A2BA6-C130-44B9-895A-28240D02E020}">
      <dsp:nvSpPr>
        <dsp:cNvPr id="0" name=""/>
        <dsp:cNvSpPr/>
      </dsp:nvSpPr>
      <dsp:spPr>
        <a:xfrm>
          <a:off x="0" y="57"/>
          <a:ext cx="19374987" cy="830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чогаалга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хамаарышкан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билиглерин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ханыладыры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0560" y="40617"/>
        <a:ext cx="19293867" cy="74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452E3-BC86-4286-BDF0-3FB168F36FCD}">
      <dsp:nvSpPr>
        <dsp:cNvPr id="0" name=""/>
        <dsp:cNvSpPr/>
      </dsp:nvSpPr>
      <dsp:spPr>
        <a:xfrm>
          <a:off x="0" y="12742"/>
          <a:ext cx="19349390" cy="1428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РФ-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субъектилеринде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чогаалды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камгалап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арттырары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оларның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сайзыралын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деткииринге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немелде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таарымчалыг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байдалдарны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тургузары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9737" y="82479"/>
        <a:ext cx="19209916" cy="1289096"/>
      </dsp:txXfrm>
    </dsp:sp>
    <dsp:sp modelId="{2F6E6762-D858-49CB-8F34-171B7B370DAA}">
      <dsp:nvSpPr>
        <dsp:cNvPr id="0" name=""/>
        <dsp:cNvSpPr/>
      </dsp:nvSpPr>
      <dsp:spPr>
        <a:xfrm>
          <a:off x="0" y="1547872"/>
          <a:ext cx="19349390" cy="1428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чогаалын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эки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билир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салым-чаяанныг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уругларны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илередип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оларны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деткиири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9737" y="1617609"/>
        <a:ext cx="19209916" cy="1289096"/>
      </dsp:txXfrm>
    </dsp:sp>
    <dsp:sp modelId="{20AFC7FF-9FA2-4EA6-B0A2-C19234DA529E}">
      <dsp:nvSpPr>
        <dsp:cNvPr id="0" name=""/>
        <dsp:cNvSpPr/>
      </dsp:nvSpPr>
      <dsp:spPr>
        <a:xfrm>
          <a:off x="0" y="3083002"/>
          <a:ext cx="19349390" cy="1428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Ѳзүп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олурар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салгалды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культуразын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хүндүлеп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билиринге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аңаа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ынак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болурунга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кижизидери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69737" y="3152739"/>
        <a:ext cx="19209916" cy="1289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7390F-D576-47E6-98A4-FA7EC201980F}">
      <dsp:nvSpPr>
        <dsp:cNvPr id="0" name=""/>
        <dsp:cNvSpPr/>
      </dsp:nvSpPr>
      <dsp:spPr>
        <a:xfrm>
          <a:off x="10764477" y="1574396"/>
          <a:ext cx="250265" cy="3975009"/>
        </a:xfrm>
        <a:custGeom>
          <a:avLst/>
          <a:gdLst/>
          <a:ahLst/>
          <a:cxnLst/>
          <a:rect l="0" t="0" r="0" b="0"/>
          <a:pathLst>
            <a:path>
              <a:moveTo>
                <a:pt x="250265" y="0"/>
              </a:moveTo>
              <a:lnTo>
                <a:pt x="250265" y="3915698"/>
              </a:lnTo>
              <a:lnTo>
                <a:pt x="0" y="3915698"/>
              </a:lnTo>
              <a:lnTo>
                <a:pt x="0" y="3975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EFAAE-5A9B-43B0-BD70-3798C963D4C1}">
      <dsp:nvSpPr>
        <dsp:cNvPr id="0" name=""/>
        <dsp:cNvSpPr/>
      </dsp:nvSpPr>
      <dsp:spPr>
        <a:xfrm>
          <a:off x="4692030" y="1574396"/>
          <a:ext cx="6322712" cy="600253"/>
        </a:xfrm>
        <a:custGeom>
          <a:avLst/>
          <a:gdLst/>
          <a:ahLst/>
          <a:cxnLst/>
          <a:rect l="0" t="0" r="0" b="0"/>
          <a:pathLst>
            <a:path>
              <a:moveTo>
                <a:pt x="6322712" y="0"/>
              </a:moveTo>
              <a:lnTo>
                <a:pt x="6322712" y="540942"/>
              </a:lnTo>
              <a:lnTo>
                <a:pt x="0" y="540942"/>
              </a:lnTo>
              <a:lnTo>
                <a:pt x="0" y="600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A2777-3FF3-4FF9-9E6A-8F5150FC28D9}">
      <dsp:nvSpPr>
        <dsp:cNvPr id="0" name=""/>
        <dsp:cNvSpPr/>
      </dsp:nvSpPr>
      <dsp:spPr>
        <a:xfrm>
          <a:off x="6259733" y="0"/>
          <a:ext cx="9510019" cy="1574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ОЛИМПИАДАНЫ ЭРТТИРИП ТУРАР ЧЫЛДАГААННАРЫ БАЗА АҢГЫ-АҢГЫ: </a:t>
          </a:r>
          <a:endParaRPr lang="ru-RU" sz="4000" b="1" kern="1200" dirty="0">
            <a:solidFill>
              <a:schemeClr val="bg1"/>
            </a:solidFill>
          </a:endParaRPr>
        </a:p>
      </dsp:txBody>
      <dsp:txXfrm>
        <a:off x="6259733" y="0"/>
        <a:ext cx="9510019" cy="1574396"/>
      </dsp:txXfrm>
    </dsp:sp>
    <dsp:sp modelId="{358C45CF-C16A-4376-8EDC-81BDBCA267B1}">
      <dsp:nvSpPr>
        <dsp:cNvPr id="0" name=""/>
        <dsp:cNvSpPr/>
      </dsp:nvSpPr>
      <dsp:spPr>
        <a:xfrm>
          <a:off x="524793" y="2174650"/>
          <a:ext cx="8334474" cy="2828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тѳрээн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дылын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ѳѳрениринге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сонуургалдың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кудулааны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; ада-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иелерниң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боттарының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ажы-тѳлүн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тѳрээн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дылын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эки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билир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кылдыр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ѳѳредиринге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күзел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чогу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4000" b="1" kern="1200" dirty="0">
            <a:solidFill>
              <a:schemeClr val="bg1"/>
            </a:solidFill>
          </a:endParaRPr>
        </a:p>
      </dsp:txBody>
      <dsp:txXfrm>
        <a:off x="524793" y="2174650"/>
        <a:ext cx="8334474" cy="2828077"/>
      </dsp:txXfrm>
    </dsp:sp>
    <dsp:sp modelId="{CCEB2799-EF28-4DF1-A91B-E5D23B1FACEF}">
      <dsp:nvSpPr>
        <dsp:cNvPr id="0" name=""/>
        <dsp:cNvSpPr/>
      </dsp:nvSpPr>
      <dsp:spPr>
        <a:xfrm>
          <a:off x="5457129" y="5549406"/>
          <a:ext cx="10614695" cy="3898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дээди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ѳѳредилге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черлеринче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дужаап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кирип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турарларга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тѳрээн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дыл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болгаш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чогаалга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хамаарышкан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мѳѳрейлерниң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түңнелдерин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бот-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тускайлаң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чедиишкин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кылдыр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санавайн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немелде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баллдар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бербейн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турары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дээш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оон-даа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40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ѳске</a:t>
          </a:r>
          <a:r>
            <a: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.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0" b="1" kern="1200" dirty="0">
            <a:solidFill>
              <a:schemeClr val="bg1"/>
            </a:solidFill>
          </a:endParaRPr>
        </a:p>
      </dsp:txBody>
      <dsp:txXfrm>
        <a:off x="5457129" y="5549406"/>
        <a:ext cx="10614695" cy="3898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95113-30DB-487B-B575-76D3F909BCFF}">
      <dsp:nvSpPr>
        <dsp:cNvPr id="0" name=""/>
        <dsp:cNvSpPr/>
      </dsp:nvSpPr>
      <dsp:spPr>
        <a:xfrm>
          <a:off x="0" y="317219"/>
          <a:ext cx="12387035" cy="692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Россия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чоннарының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дылдары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чогаалынга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федералдыг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олимпиаданың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шилилге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чадазының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бетинде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аңаа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белеткел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чедимчелиг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болуру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-биле 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Тываның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күрүне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университединиң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тыва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филология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ниити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эртеминиң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кафедразының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башкылары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2022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чылдың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октябрь 28-тен ноябрь 11-ге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чедир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республиканың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башкыларынга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Тѳрээн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дыл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болгаш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чогаал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олимпиадаларынга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ѳѳреникчилерни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белеткээри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деп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билиг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бедидер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курстарны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эрттирген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2022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чылдың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декабрь 1-14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хүннеринде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олимпиадага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киржир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күзелдиг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8-11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класстарның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ѳѳреникчилеринге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база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курстарны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эрттирген</a:t>
          </a: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338119" y="655338"/>
        <a:ext cx="11710797" cy="62501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BEE07-4FB0-4473-A983-0F77AC2D2EBE}">
      <dsp:nvSpPr>
        <dsp:cNvPr id="0" name=""/>
        <dsp:cNvSpPr/>
      </dsp:nvSpPr>
      <dsp:spPr>
        <a:xfrm>
          <a:off x="272785" y="3496773"/>
          <a:ext cx="3875419" cy="180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Тиилекчилерни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чүү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манап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турарыл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3600" kern="1200" dirty="0"/>
        </a:p>
      </dsp:txBody>
      <dsp:txXfrm>
        <a:off x="325526" y="3549514"/>
        <a:ext cx="3769937" cy="1695217"/>
      </dsp:txXfrm>
    </dsp:sp>
    <dsp:sp modelId="{FC83A566-771A-4484-B970-76AAE8C2D7A2}">
      <dsp:nvSpPr>
        <dsp:cNvPr id="0" name=""/>
        <dsp:cNvSpPr/>
      </dsp:nvSpPr>
      <dsp:spPr>
        <a:xfrm rot="18634249">
          <a:off x="3611789" y="3203293"/>
          <a:ext cx="3068627" cy="56721"/>
        </a:xfrm>
        <a:custGeom>
          <a:avLst/>
          <a:gdLst/>
          <a:ahLst/>
          <a:cxnLst/>
          <a:rect l="0" t="0" r="0" b="0"/>
          <a:pathLst>
            <a:path>
              <a:moveTo>
                <a:pt x="0" y="28360"/>
              </a:moveTo>
              <a:lnTo>
                <a:pt x="3068627" y="28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069388" y="3154938"/>
        <a:ext cx="153431" cy="153431"/>
      </dsp:txXfrm>
    </dsp:sp>
    <dsp:sp modelId="{B5CAA5FA-E7BD-4489-A5E2-0A4839387E9A}">
      <dsp:nvSpPr>
        <dsp:cNvPr id="0" name=""/>
        <dsp:cNvSpPr/>
      </dsp:nvSpPr>
      <dsp:spPr>
        <a:xfrm>
          <a:off x="6144002" y="658354"/>
          <a:ext cx="5686283" cy="2815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Т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иилекчи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болгаш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шаңналдыг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черже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кирген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ѳѳреникчилер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«Смена»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деп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Краснодар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крайда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лагерьге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халас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дыштаныр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путёвкалар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алыр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3200" b="1" kern="1200" dirty="0"/>
        </a:p>
      </dsp:txBody>
      <dsp:txXfrm>
        <a:off x="6226470" y="740822"/>
        <a:ext cx="5521347" cy="2650725"/>
      </dsp:txXfrm>
    </dsp:sp>
    <dsp:sp modelId="{1A8AA17C-9B29-45CF-8BD1-B35303B6916B}">
      <dsp:nvSpPr>
        <dsp:cNvPr id="0" name=""/>
        <dsp:cNvSpPr/>
      </dsp:nvSpPr>
      <dsp:spPr>
        <a:xfrm>
          <a:off x="11830286" y="2037824"/>
          <a:ext cx="2252528" cy="56721"/>
        </a:xfrm>
        <a:custGeom>
          <a:avLst/>
          <a:gdLst/>
          <a:ahLst/>
          <a:cxnLst/>
          <a:rect l="0" t="0" r="0" b="0"/>
          <a:pathLst>
            <a:path>
              <a:moveTo>
                <a:pt x="0" y="28360"/>
              </a:moveTo>
              <a:lnTo>
                <a:pt x="2252528" y="28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2900237" y="2009871"/>
        <a:ext cx="112626" cy="112626"/>
      </dsp:txXfrm>
    </dsp:sp>
    <dsp:sp modelId="{574F0F40-308C-4378-B80C-958AA7407964}">
      <dsp:nvSpPr>
        <dsp:cNvPr id="0" name=""/>
        <dsp:cNvSpPr/>
      </dsp:nvSpPr>
      <dsp:spPr>
        <a:xfrm>
          <a:off x="14082815" y="15130"/>
          <a:ext cx="5631322" cy="4102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ТывКУ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-же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болгаш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олимпиаданы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эрттиреринге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киржип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турар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ѳске-даа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дээди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ѳѳредилге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черлеринче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кирерде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педагогиктиг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угланыышкыннарга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немелде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баллдарны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алыр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3200" b="1" kern="1200" dirty="0"/>
        </a:p>
      </dsp:txBody>
      <dsp:txXfrm>
        <a:off x="14202962" y="135277"/>
        <a:ext cx="5391028" cy="3861814"/>
      </dsp:txXfrm>
    </dsp:sp>
    <dsp:sp modelId="{EC9B6770-771E-4ACA-A73F-285E1AF28737}">
      <dsp:nvSpPr>
        <dsp:cNvPr id="0" name=""/>
        <dsp:cNvSpPr/>
      </dsp:nvSpPr>
      <dsp:spPr>
        <a:xfrm rot="2967022">
          <a:off x="3611126" y="5535104"/>
          <a:ext cx="3069954" cy="56721"/>
        </a:xfrm>
        <a:custGeom>
          <a:avLst/>
          <a:gdLst/>
          <a:ahLst/>
          <a:cxnLst/>
          <a:rect l="0" t="0" r="0" b="0"/>
          <a:pathLst>
            <a:path>
              <a:moveTo>
                <a:pt x="0" y="28360"/>
              </a:moveTo>
              <a:lnTo>
                <a:pt x="3069954" y="28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069354" y="5486716"/>
        <a:ext cx="153497" cy="153497"/>
      </dsp:txXfrm>
    </dsp:sp>
    <dsp:sp modelId="{808F2EC5-D0CD-40AB-B352-46B50E188275}">
      <dsp:nvSpPr>
        <dsp:cNvPr id="0" name=""/>
        <dsp:cNvSpPr/>
      </dsp:nvSpPr>
      <dsp:spPr>
        <a:xfrm>
          <a:off x="6144002" y="5321976"/>
          <a:ext cx="5631322" cy="2815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kumimoji="0" lang="ru-RU" sz="36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ийиги</a:t>
          </a:r>
          <a:r>
            <a: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чадаже</a:t>
          </a:r>
          <a:r>
            <a: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эрте</a:t>
          </a:r>
          <a:r>
            <a: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берген</a:t>
          </a:r>
          <a:r>
            <a: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болгаш</a:t>
          </a:r>
          <a:r>
            <a: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аңаа</a:t>
          </a:r>
          <a:r>
            <a: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киришкен</a:t>
          </a:r>
          <a:r>
            <a: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6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ѳѳреникчилер</a:t>
          </a:r>
          <a:r>
            <a: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сертификат </a:t>
          </a:r>
          <a:r>
            <a:rPr kumimoji="0" lang="ru-RU" sz="36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алыр</a:t>
          </a:r>
          <a:r>
            <a: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3600" b="1" kern="1200" dirty="0"/>
        </a:p>
      </dsp:txBody>
      <dsp:txXfrm>
        <a:off x="6226470" y="5404444"/>
        <a:ext cx="5466386" cy="2650725"/>
      </dsp:txXfrm>
    </dsp:sp>
    <dsp:sp modelId="{B1CB61CF-8EE5-44BD-872E-F261D190D31A}">
      <dsp:nvSpPr>
        <dsp:cNvPr id="0" name=""/>
        <dsp:cNvSpPr/>
      </dsp:nvSpPr>
      <dsp:spPr>
        <a:xfrm>
          <a:off x="11775324" y="6701445"/>
          <a:ext cx="2252528" cy="56721"/>
        </a:xfrm>
        <a:custGeom>
          <a:avLst/>
          <a:gdLst/>
          <a:ahLst/>
          <a:cxnLst/>
          <a:rect l="0" t="0" r="0" b="0"/>
          <a:pathLst>
            <a:path>
              <a:moveTo>
                <a:pt x="0" y="28360"/>
              </a:moveTo>
              <a:lnTo>
                <a:pt x="2252528" y="28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2845275" y="6673493"/>
        <a:ext cx="112626" cy="112626"/>
      </dsp:txXfrm>
    </dsp:sp>
    <dsp:sp modelId="{C9AE6B97-0C7F-44D7-B6D6-ECA968CC1142}">
      <dsp:nvSpPr>
        <dsp:cNvPr id="0" name=""/>
        <dsp:cNvSpPr/>
      </dsp:nvSpPr>
      <dsp:spPr>
        <a:xfrm>
          <a:off x="14027853" y="4539588"/>
          <a:ext cx="5631322" cy="4380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бир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эвес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тиилекчи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орус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дылда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чаңгыс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аай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күрүне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шылгалдазын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75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баллдан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эвээш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эвес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баллга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дужаап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алыр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болза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дээди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ѳѳредилге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черлериниң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педагогиктиг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угланыышкынныг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мергежилдеринче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экзамен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чокка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кирер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эргени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чаалап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алыр</a:t>
          </a:r>
          <a:r>
            <a: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. </a:t>
          </a:r>
          <a:endParaRPr lang="ru-RU" sz="3200" b="1" kern="1200" dirty="0"/>
        </a:p>
      </dsp:txBody>
      <dsp:txXfrm>
        <a:off x="14156152" y="4667887"/>
        <a:ext cx="5374724" cy="4123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5EEF7-CAF0-4E7F-B482-B34EC377C77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85217-6F29-4B9C-B10E-5642F9D66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4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5217-6F29-4B9C-B10E-5642F9D661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2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5217-6F29-4B9C-B10E-5642F9D661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7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24AD8845-72F6-4A72-B2E4-CD7F917F5BD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0BA4EC69-872B-430C-8DC9-0660E19D0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4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image" Target="../media/image12.png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diagramData" Target="../diagrams/data5.xml"/><Relationship Id="rId5" Type="http://schemas.openxmlformats.org/officeDocument/2006/relationships/diagramData" Target="../diagrams/data4.xml"/><Relationship Id="rId15" Type="http://schemas.microsoft.com/office/2007/relationships/diagramDrawing" Target="../diagrams/drawing5.xml"/><Relationship Id="rId10" Type="http://schemas.openxmlformats.org/officeDocument/2006/relationships/image" Target="../media/image11.png"/><Relationship Id="rId19" Type="http://schemas.openxmlformats.org/officeDocument/2006/relationships/diagramColors" Target="../diagrams/colors6.xml"/><Relationship Id="rId4" Type="http://schemas.openxmlformats.org/officeDocument/2006/relationships/image" Target="../media/image15.png"/><Relationship Id="rId9" Type="http://schemas.microsoft.com/office/2007/relationships/diagramDrawing" Target="../diagrams/drawing4.xml"/><Relationship Id="rId14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11.png"/><Relationship Id="rId10" Type="http://schemas.microsoft.com/office/2007/relationships/diagramDrawing" Target="../diagrams/drawing7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17.jpeg"/><Relationship Id="rId5" Type="http://schemas.openxmlformats.org/officeDocument/2006/relationships/diagramData" Target="../diagrams/data8.xml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diagramColors" Target="../diagrams/colors1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0.xml"/><Relationship Id="rId12" Type="http://schemas.openxmlformats.org/officeDocument/2006/relationships/diagramQuickStyle" Target="../diagrams/quickStyl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0.xml"/><Relationship Id="rId11" Type="http://schemas.openxmlformats.org/officeDocument/2006/relationships/diagramLayout" Target="../diagrams/layout11.xml"/><Relationship Id="rId5" Type="http://schemas.openxmlformats.org/officeDocument/2006/relationships/diagramLayout" Target="../diagrams/layout10.xml"/><Relationship Id="rId15" Type="http://schemas.openxmlformats.org/officeDocument/2006/relationships/image" Target="../media/image18.gif"/><Relationship Id="rId10" Type="http://schemas.openxmlformats.org/officeDocument/2006/relationships/diagramData" Target="../diagrams/data11.xml"/><Relationship Id="rId4" Type="http://schemas.openxmlformats.org/officeDocument/2006/relationships/diagramData" Target="../diagrams/data10.xml"/><Relationship Id="rId9" Type="http://schemas.openxmlformats.org/officeDocument/2006/relationships/image" Target="../media/image11.png"/><Relationship Id="rId14" Type="http://schemas.microsoft.com/office/2007/relationships/diagramDrawing" Target="../diagrams/drawin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4.png"/><Relationship Id="rId7" Type="http://schemas.openxmlformats.org/officeDocument/2006/relationships/chart" Target="../charts/chart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deti.rtyva.ru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6.png"/><Relationship Id="rId5" Type="http://schemas.openxmlformats.org/officeDocument/2006/relationships/diagramData" Target="../diagrams/data3.xml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154904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07234" y="3797287"/>
            <a:ext cx="16293397" cy="167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tt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ОЛИМПИАДАЛАР СИСТЕМАЗЫН ДАМЧЫШТЫР ТѲРЭЭН ДЫЛ БОЛГАШ ЧОГААЛДЫ ѲѲРЕНИРИНГЕ СОНУУРГАЛДЫ ОТТУРАРЫНЫҢ, КҮШТЕЛДИРЕРИНИҢ АРГАЛАРЫ</a:t>
            </a:r>
            <a:r>
              <a:rPr lang="tt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sz="3600" dirty="0">
              <a:solidFill>
                <a:srgbClr val="C00000"/>
              </a:solidFill>
              <a:latin typeface="Neue Machina"/>
              <a:cs typeface="Neue Machi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358" y="296825"/>
            <a:ext cx="3929090" cy="2000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56" y="225387"/>
            <a:ext cx="1285884" cy="12858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554" y="225387"/>
            <a:ext cx="1285884" cy="1285884"/>
          </a:xfrm>
          <a:prstGeom prst="rect">
            <a:avLst/>
          </a:prstGeom>
        </p:spPr>
      </p:pic>
      <p:pic>
        <p:nvPicPr>
          <p:cNvPr id="14" name="Рисунок 13" descr="съ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2366" y="296825"/>
            <a:ext cx="4012428" cy="11726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AF3CB1-7E22-49C8-B4E5-C2CF1B862EC4}"/>
              </a:ext>
            </a:extLst>
          </p:cNvPr>
          <p:cNvSpPr/>
          <p:nvPr/>
        </p:nvSpPr>
        <p:spPr>
          <a:xfrm rot="10800000" flipV="1">
            <a:off x="12428314" y="5821889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Соян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Айланмаа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Мылдыргыновна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ф.э.к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ТывКУ-нуң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 </a:t>
            </a:r>
          </a:p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эртеминиң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кафедразының эргелекчизи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26113757"/>
              </p:ext>
            </p:extLst>
          </p:nvPr>
        </p:nvGraphicFramePr>
        <p:xfrm>
          <a:off x="402978" y="2342307"/>
          <a:ext cx="19349390" cy="155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 descr="съ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35626" y="476690"/>
            <a:ext cx="1274541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ОНУ ЭРТТИРИП ТУРАР СОРУЛГАЛАРЫ, </a:t>
            </a:r>
          </a:p>
          <a:p>
            <a:pPr algn="ctr">
              <a:lnSpc>
                <a:spcPct val="120000"/>
              </a:lnSpc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ШИИТПИРЛЭЭР АЙТЫРЫГЛАРЫ: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11736232"/>
              </p:ext>
            </p:extLst>
          </p:nvPr>
        </p:nvGraphicFramePr>
        <p:xfrm>
          <a:off x="334818" y="4142507"/>
          <a:ext cx="1937498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685050"/>
              </p:ext>
            </p:extLst>
          </p:nvPr>
        </p:nvGraphicFramePr>
        <p:xfrm>
          <a:off x="407082" y="5078611"/>
          <a:ext cx="19349390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12628356"/>
              </p:ext>
            </p:extLst>
          </p:nvPr>
        </p:nvGraphicFramePr>
        <p:xfrm>
          <a:off x="691010" y="299928"/>
          <a:ext cx="19082120" cy="97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1250879"/>
              </p:ext>
            </p:extLst>
          </p:nvPr>
        </p:nvGraphicFramePr>
        <p:xfrm>
          <a:off x="7171730" y="1687623"/>
          <a:ext cx="12387035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  <p:pic>
        <p:nvPicPr>
          <p:cNvPr id="7170" name="Picture 2" descr="https://res.cloudinary.com/djxqsuwlr/image/upload/c_fill,w_600,h_450,q_auto/w19begl5soyg5iy52fv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0" y="3397521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25317381"/>
              </p:ext>
            </p:extLst>
          </p:nvPr>
        </p:nvGraphicFramePr>
        <p:xfrm>
          <a:off x="4723458" y="371936"/>
          <a:ext cx="14545616" cy="953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58898"/>
              </p:ext>
            </p:extLst>
          </p:nvPr>
        </p:nvGraphicFramePr>
        <p:xfrm>
          <a:off x="330970" y="1080255"/>
          <a:ext cx="9289030" cy="9544750"/>
        </p:xfrm>
        <a:graphic>
          <a:graphicData uri="http://schemas.openxmlformats.org/drawingml/2006/table">
            <a:tbl>
              <a:tblPr/>
              <a:tblGrid>
                <a:gridCol w="50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0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9644">
                <a:tc>
                  <a:txBody>
                    <a:bodyPr/>
                    <a:lstStyle/>
                    <a:p>
                      <a:pPr algn="l" fontAlgn="t"/>
                      <a:r>
                        <a:rPr lang="ru-RU" sz="2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</a:t>
                      </a:r>
                    </a:p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 этап 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Регионы 2 этапа 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аварский 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Дагестан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649739"/>
                  </a:ext>
                </a:extLst>
              </a:tr>
              <a:tr h="46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даргинский 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Дагестан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кумыкский 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Дагестан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лакский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Дагестан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лезгинский 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Дагестан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табасаранский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Дагестан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башкирский 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долганский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край (2), РС(Я)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карельский 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Карелия, СПб (1)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кетский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768222"/>
                  </a:ext>
                </a:extLst>
              </a:tr>
              <a:tr h="723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крымскотатарский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Крым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513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марийский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Марий Эл, Татарстан (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41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мокшанский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Марий Эл, Татарстан (1)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ненецкий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ЯНАО, НАО</a:t>
                      </a:r>
                    </a:p>
                  </a:txBody>
                  <a:tcPr marL="15706" marR="15706" marT="1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35965"/>
              </p:ext>
            </p:extLst>
          </p:nvPr>
        </p:nvGraphicFramePr>
        <p:xfrm>
          <a:off x="9764018" y="1080255"/>
          <a:ext cx="10009112" cy="10090746"/>
        </p:xfrm>
        <a:graphic>
          <a:graphicData uri="http://schemas.openxmlformats.org/drawingml/2006/table">
            <a:tbl>
              <a:tblPr/>
              <a:tblGrid>
                <a:gridCol w="73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8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9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</a:t>
                      </a:r>
                    </a:p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 этап 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5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Регионы 2 этапа </a:t>
                      </a:r>
                    </a:p>
                  </a:txBody>
                  <a:tcPr marL="15706" marR="15706" marT="157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392069"/>
                  </a:ext>
                </a:extLst>
              </a:tr>
              <a:tr h="19242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Татарстан (212), Москва (1),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Оренб.обл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(1),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Пензен.обл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(1),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(13), Саратов.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(2),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(1),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Тюмен.обл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(1), Ульян. обл.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Тыва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97609"/>
                  </a:ext>
                </a:extLst>
              </a:tr>
              <a:tr h="489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Удмуртия, Татарстан (5)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украинский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Крым, Чук. авт.округ (1)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хакасский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Хакасия, </a:t>
                      </a:r>
                      <a:r>
                        <a:rPr lang="ru-RU" sz="2800" b="0" i="0" u="none" strike="noStrik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Красн.край</a:t>
                      </a:r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(1), Москва (1), Башкортостан (2)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Чечня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5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Чувашия, ДНР (1), Татарстан (11)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чукотский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285119"/>
                  </a:ext>
                </a:extLst>
              </a:tr>
              <a:tr h="846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эвенкийский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область (3),  РС (Я), Красноярский край (2)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0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эвенский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 (Я)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5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эрзянский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Мордовия,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(2), Чувашия (1)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юкагирский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 (Я)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0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якутский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 (Я) </a:t>
                      </a:r>
                    </a:p>
                  </a:txBody>
                  <a:tcPr marL="10212" marR="10212" marT="10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511" y="163042"/>
            <a:ext cx="9289030" cy="75417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чоннарының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төрээн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дылдары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чогаалынга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федералдыг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киржикчилери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7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33409428"/>
              </p:ext>
            </p:extLst>
          </p:nvPr>
        </p:nvGraphicFramePr>
        <p:xfrm>
          <a:off x="186955" y="1187097"/>
          <a:ext cx="19730191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съ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2362478"/>
              </p:ext>
            </p:extLst>
          </p:nvPr>
        </p:nvGraphicFramePr>
        <p:xfrm>
          <a:off x="1123058" y="2918371"/>
          <a:ext cx="18002000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съ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03610258"/>
              </p:ext>
            </p:extLst>
          </p:nvPr>
        </p:nvGraphicFramePr>
        <p:xfrm>
          <a:off x="3859362" y="758131"/>
          <a:ext cx="16244738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36" y="299928"/>
            <a:ext cx="3629470" cy="36231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EB19-AED4-465D-A9D0-8F4C377ED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162" y="758132"/>
            <a:ext cx="16129792" cy="3877985"/>
          </a:xfrm>
        </p:spPr>
        <p:txBody>
          <a:bodyPr/>
          <a:lstStyle/>
          <a:p>
            <a:pPr algn="just"/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ТывКУ-нуң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ниити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эртеминиң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кафедразы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студентилер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аразынга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«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Сибирьниң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үндезин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чоннарының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Урал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чоннарының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дылдары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чергелиг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эрттирип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турар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Ында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Якутия, Хакасия, Даг-Алтай, Башкортостан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республикалардан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Тывадан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студентилер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киржип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турар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br>
              <a:rPr lang="ru-RU" sz="9600" dirty="0">
                <a:solidFill>
                  <a:schemeClr val="tx1"/>
                </a:solidFill>
              </a:rPr>
            </a:b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0EF8CC-F3B0-4238-821E-91535C21FC4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FB7091-C931-4881-A0BF-922BB4F90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90" y="3926484"/>
            <a:ext cx="9171748" cy="70859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6ADCCD-4571-4A71-AB36-11E674BB5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81" y="3926483"/>
            <a:ext cx="8856985" cy="70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4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051258" y="654015"/>
            <a:ext cx="1485910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/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28367532"/>
              </p:ext>
            </p:extLst>
          </p:nvPr>
        </p:nvGraphicFramePr>
        <p:xfrm>
          <a:off x="397100" y="2320122"/>
          <a:ext cx="8646838" cy="692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съ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  <p:pic>
        <p:nvPicPr>
          <p:cNvPr id="1026" name="Picture 2" descr="C:\Users\Айлан\Desktop\Съезд учителей\IMG_20221103_1506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70" y="1930301"/>
            <a:ext cx="10441160" cy="7414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051258" y="654015"/>
            <a:ext cx="1485910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/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5351033"/>
              </p:ext>
            </p:extLst>
          </p:nvPr>
        </p:nvGraphicFramePr>
        <p:xfrm>
          <a:off x="507878" y="2630339"/>
          <a:ext cx="1004822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съ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  <p:pic>
        <p:nvPicPr>
          <p:cNvPr id="6148" name="Picture 4" descr="http://www.tuva.asia/uploads/posts/2014-10/1414406272_2014-10-satovskie-chteni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149" y="1576213"/>
            <a:ext cx="7917653" cy="7695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3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30502627"/>
              </p:ext>
            </p:extLst>
          </p:nvPr>
        </p:nvGraphicFramePr>
        <p:xfrm>
          <a:off x="802348" y="1753346"/>
          <a:ext cx="18499404" cy="283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29303" y="5438651"/>
            <a:ext cx="11171819" cy="520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ъ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35" y="164886"/>
            <a:ext cx="4878363" cy="1517264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60745431"/>
              </p:ext>
            </p:extLst>
          </p:nvPr>
        </p:nvGraphicFramePr>
        <p:xfrm>
          <a:off x="205134" y="4928739"/>
          <a:ext cx="8622779" cy="59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051258" y="654015"/>
            <a:ext cx="1485910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/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662454" y="3822776"/>
            <a:ext cx="16779192" cy="1858302"/>
          </a:xfrm>
        </p:spPr>
        <p:txBody>
          <a:bodyPr>
            <a:noAutofit/>
          </a:bodyPr>
          <a:lstStyle/>
          <a:p>
            <a:pPr algn="ctr"/>
            <a:r>
              <a:rPr lang="ru-RU" sz="11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Кичээнгейиңер</a:t>
            </a: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дээш</a:t>
            </a: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четтирдивис</a:t>
            </a: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" name="Рисунок 4" descr="съ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aphicFrame>
        <p:nvGraphicFramePr>
          <p:cNvPr id="6" name="Таблица 9">
            <a:extLst>
              <a:ext uri="{FF2B5EF4-FFF2-40B4-BE49-F238E27FC236}">
                <a16:creationId xmlns:a16="http://schemas.microsoft.com/office/drawing/2014/main" id="{53A40261-B72B-4474-BCB2-351D8B39A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33267"/>
              </p:ext>
            </p:extLst>
          </p:nvPr>
        </p:nvGraphicFramePr>
        <p:xfrm>
          <a:off x="1195066" y="1982267"/>
          <a:ext cx="18146016" cy="835110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967663825"/>
                    </a:ext>
                  </a:extLst>
                </a:gridCol>
                <a:gridCol w="15841760">
                  <a:extLst>
                    <a:ext uri="{9D8B030D-6E8A-4147-A177-3AD203B41FA5}">
                      <a16:colId xmlns:a16="http://schemas.microsoft.com/office/drawing/2014/main" val="1791328428"/>
                    </a:ext>
                  </a:extLst>
                </a:gridCol>
              </a:tblGrid>
              <a:tr h="79944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КИРЖИР ХЕВИРИ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94747"/>
                  </a:ext>
                </a:extLst>
              </a:tr>
              <a:tr h="865333">
                <a:tc>
                  <a:txBody>
                    <a:bodyPr/>
                    <a:lstStyle/>
                    <a:p>
                      <a:pPr marL="0" algn="ctr"/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Дистантылыг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ырактан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киржир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25161"/>
                  </a:ext>
                </a:extLst>
              </a:tr>
              <a:tr h="862938">
                <a:tc>
                  <a:txBody>
                    <a:bodyPr/>
                    <a:lstStyle/>
                    <a:p>
                      <a:pPr marL="0" algn="ctr"/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Дистантылыг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ырактан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киржир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679">
                <a:tc>
                  <a:txBody>
                    <a:bodyPr/>
                    <a:lstStyle/>
                    <a:p>
                      <a:pPr marL="0" algn="ctr"/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Дистантылыг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ырактан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киржир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231">
                <a:tc>
                  <a:txBody>
                    <a:bodyPr/>
                    <a:lstStyle/>
                    <a:p>
                      <a:pPr marL="0" algn="ctr"/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Дистантылыг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ырактан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киржир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2121">
                <a:tc>
                  <a:txBody>
                    <a:bodyPr/>
                    <a:lstStyle/>
                    <a:p>
                      <a:pPr marL="0" algn="ctr"/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457200" algn="just">
                        <a:buAutoNum type="arabicPeriod"/>
                      </a:pP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Шилилге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чада</a:t>
                      </a:r>
                      <a:r>
                        <a:rPr lang="ru-RU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дистантылыг</a:t>
                      </a:r>
                      <a:r>
                        <a:rPr lang="ru-RU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-457200" algn="just">
                        <a:buNone/>
                      </a:pP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Түңнел 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чада – 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ТывКУ-га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эртер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4000" b="1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ѳѳреникчилер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боттары</a:t>
                      </a:r>
                      <a:r>
                        <a:rPr lang="ru-RU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чедип</a:t>
                      </a:r>
                      <a:r>
                        <a:rPr lang="ru-RU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келгеш</a:t>
                      </a:r>
                      <a:r>
                        <a:rPr lang="ru-RU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киржир</a:t>
                      </a:r>
                      <a:r>
                        <a:rPr lang="ru-RU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2121">
                <a:tc>
                  <a:txBody>
                    <a:bodyPr/>
                    <a:lstStyle/>
                    <a:p>
                      <a:pPr marL="0" algn="ctr"/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457200" algn="just">
                        <a:buAutoNum type="arabicPeriod"/>
                      </a:pP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Шилилге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чада</a:t>
                      </a:r>
                      <a:r>
                        <a:rPr lang="ru-RU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дистантылыг</a:t>
                      </a:r>
                      <a:r>
                        <a:rPr lang="ru-RU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-457200" algn="just">
                        <a:buNone/>
                      </a:pP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Түңнел 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чада – 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ТывКУ-га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эртер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4000" b="1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ѳѳреникчилер</a:t>
                      </a:r>
                      <a:r>
                        <a:rPr lang="ru-RU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боттары</a:t>
                      </a:r>
                      <a:r>
                        <a:rPr lang="ru-RU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келгеш</a:t>
                      </a:r>
                      <a:r>
                        <a:rPr lang="ru-RU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киржир</a:t>
                      </a:r>
                      <a:r>
                        <a:rPr lang="ru-RU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Рисунок 6" descr="съ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78" y="299928"/>
            <a:ext cx="4464496" cy="1399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83F52-5836-4863-803B-A986A474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194" y="542107"/>
            <a:ext cx="14761640" cy="1119024"/>
          </a:xfrm>
        </p:spPr>
        <p:txBody>
          <a:bodyPr/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ТывКУ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-да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эртип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чогаал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олимпиадазының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киржикчилериниң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чылдар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аайы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-биле саны  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95973950"/>
              </p:ext>
            </p:extLst>
          </p:nvPr>
        </p:nvGraphicFramePr>
        <p:xfrm>
          <a:off x="2923259" y="1838251"/>
          <a:ext cx="13830158" cy="856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994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6994" y="1881398"/>
            <a:ext cx="8784976" cy="2217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олимпиадазының киржикчилериниң класстар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аайы-биле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саны (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Шилилге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чада. 15.10-30.12.2022 ч.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ТывКУ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86725779"/>
              </p:ext>
            </p:extLst>
          </p:nvPr>
        </p:nvGraphicFramePr>
        <p:xfrm>
          <a:off x="279482" y="4397113"/>
          <a:ext cx="9587223" cy="6445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съ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072" y="182067"/>
            <a:ext cx="4364378" cy="1440160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10657184" y="1881398"/>
            <a:ext cx="8971930" cy="2230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чогаал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олимпиадазының киржикчилериниң класстар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аайы-биле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саны (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Шилилге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чада. 15.10-30.12.2022 ч.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ТывКУ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95578937"/>
              </p:ext>
            </p:extLst>
          </p:nvPr>
        </p:nvGraphicFramePr>
        <p:xfrm>
          <a:off x="10340082" y="4112137"/>
          <a:ext cx="9764018" cy="687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19202" y="680207"/>
            <a:ext cx="16966008" cy="9909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олимпиадазының киржикчилериниң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кожууннар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аайы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-биле саны (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Шилилге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чада. 15.10-30.12.2022 ч.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ТывКУ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Рисунок 4" descr="съ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851223595"/>
              </p:ext>
            </p:extLst>
          </p:nvPr>
        </p:nvGraphicFramePr>
        <p:xfrm>
          <a:off x="1015046" y="1999260"/>
          <a:ext cx="18182020" cy="867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2" name="Рисунок 1" descr="съ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48186829"/>
              </p:ext>
            </p:extLst>
          </p:nvPr>
        </p:nvGraphicFramePr>
        <p:xfrm>
          <a:off x="2491210" y="1699332"/>
          <a:ext cx="15625736" cy="885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bject 3"/>
          <p:cNvSpPr txBox="1"/>
          <p:nvPr/>
        </p:nvSpPr>
        <p:spPr>
          <a:xfrm>
            <a:off x="4003378" y="584101"/>
            <a:ext cx="14905656" cy="9909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чогаал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олимпиадазының киржикчилериниң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кожууннар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аайы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-биле саны (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Шилилге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чада. 15.10-30.12.2022 ч.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ТывКУ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0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8" y="0"/>
            <a:ext cx="20104100" cy="1130855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1E9EB929-059E-4644-B12E-CE68F297E138}"/>
              </a:ext>
            </a:extLst>
          </p:cNvPr>
          <p:cNvSpPr txBox="1">
            <a:spLocks/>
          </p:cNvSpPr>
          <p:nvPr/>
        </p:nvSpPr>
        <p:spPr>
          <a:xfrm>
            <a:off x="830189" y="1839272"/>
            <a:ext cx="18646898" cy="1439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noAutofit/>
          </a:bodyPr>
          <a:lstStyle/>
          <a:p>
            <a:pPr lvl="0" algn="just"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2022-2023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чылда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регион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чергелиг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школачылар</a:t>
            </a:r>
            <a:r>
              <a:rPr kumimoji="0" lang="ru-RU" sz="4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аразында</a:t>
            </a:r>
            <a:r>
              <a:rPr lang="ru-RU" sz="4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kern="0" dirty="0" err="1">
                <a:latin typeface="Times New Roman" pitchFamily="18" charset="0"/>
                <a:cs typeface="Times New Roman" pitchFamily="18" charset="0"/>
              </a:rPr>
              <a:t>олимпиаданың</a:t>
            </a:r>
            <a:r>
              <a:rPr lang="ru-RU" sz="4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киржикчилерини</a:t>
            </a:r>
            <a:r>
              <a:rPr lang="ru-RU" sz="4000" kern="0" dirty="0" err="1">
                <a:latin typeface="Times New Roman" pitchFamily="18" charset="0"/>
                <a:cs typeface="Times New Roman" pitchFamily="18" charset="0"/>
              </a:rPr>
              <a:t>ң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саны (</a:t>
            </a:r>
            <a:r>
              <a:rPr lang="en-US" sz="4000" kern="0" dirty="0">
                <a:latin typeface="Times New Roman" pitchFamily="18" charset="0"/>
                <a:cs typeface="Times New Roman" pitchFamily="18" charset="0"/>
                <a:hlinkClick r:id="rId5"/>
              </a:rPr>
              <a:t>https://deti.rtyva.ru/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):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съ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2978" y="299928"/>
            <a:ext cx="4752528" cy="1539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60362" y="3301165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4800" b="1" kern="0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4800" b="1" kern="0" dirty="0" err="1">
                <a:latin typeface="Times New Roman" pitchFamily="18" charset="0"/>
                <a:cs typeface="Times New Roman" pitchFamily="18" charset="0"/>
              </a:rPr>
              <a:t>чогаалда</a:t>
            </a:r>
            <a:r>
              <a:rPr lang="ru-RU" sz="4800" b="1" kern="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>
              <a:defRPr/>
            </a:pPr>
            <a:r>
              <a:rPr lang="ru-RU" sz="48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28284775"/>
              </p:ext>
            </p:extLst>
          </p:nvPr>
        </p:nvGraphicFramePr>
        <p:xfrm>
          <a:off x="402978" y="4306164"/>
          <a:ext cx="8619702" cy="637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419202" y="3375555"/>
            <a:ext cx="3983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4800" b="1" kern="0" dirty="0">
                <a:latin typeface="Times New Roman" pitchFamily="18" charset="0"/>
                <a:cs typeface="Times New Roman" pitchFamily="18" charset="0"/>
              </a:rPr>
              <a:t>Тыва дылда: 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938699490"/>
              </p:ext>
            </p:extLst>
          </p:nvPr>
        </p:nvGraphicFramePr>
        <p:xfrm>
          <a:off x="9822037" y="4307919"/>
          <a:ext cx="9514240" cy="635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225702"/>
              </p:ext>
            </p:extLst>
          </p:nvPr>
        </p:nvGraphicFramePr>
        <p:xfrm>
          <a:off x="767250" y="1684357"/>
          <a:ext cx="18510124" cy="822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 descr="съ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2978" y="299928"/>
            <a:ext cx="4320480" cy="1399404"/>
          </a:xfrm>
          <a:prstGeom prst="rect">
            <a:avLst/>
          </a:prstGeom>
        </p:spPr>
      </p:pic>
      <p:pic>
        <p:nvPicPr>
          <p:cNvPr id="1026" name="Picture 2" descr="https://www.s-vfu.ru/upload/iblock/70f/70f53ce86b5bd5c89d386d8ba8d6962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786" y="8246963"/>
            <a:ext cx="1896072" cy="20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1199</Words>
  <Application>Microsoft Office PowerPoint</Application>
  <PresentationFormat>Произвольный</PresentationFormat>
  <Paragraphs>236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Neue Machina</vt:lpstr>
      <vt:lpstr>Times New Roman</vt:lpstr>
      <vt:lpstr>Druk Cyr</vt:lpstr>
      <vt:lpstr>Office Theme</vt:lpstr>
      <vt:lpstr>Презентация PowerPoint</vt:lpstr>
      <vt:lpstr>Презентация PowerPoint</vt:lpstr>
      <vt:lpstr>Презентация PowerPoint</vt:lpstr>
      <vt:lpstr>ТывКУ-да эртип турар тыва дыл, чогаал олимпиадазының киржикчилериниң чылдар аайы-биле саны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Россия чоннарының төрээн дылдары болгаш чогаалынга федералдыг олимпиаданың киржикчилери</vt:lpstr>
      <vt:lpstr>Презентация PowerPoint</vt:lpstr>
      <vt:lpstr>Презентация PowerPoint</vt:lpstr>
      <vt:lpstr>ТывКУ-нуң тыва филология болгаш ниити дыл эртеминиң кафедразы студентилер аразынга база «Сибирьниң үндезин чоннарының болгаш Урал чоннарының дылдары» деп Россия чергелиг олимпиаданы база эрттирип турар. Ында Якутия, Хакасия, Даг-Алтай, Башкортостан республикалардан болгаш Тывадан студентилер киржип турар.      </vt:lpstr>
      <vt:lpstr>Презентация PowerPoint</vt:lpstr>
      <vt:lpstr>Презентация PowerPoint</vt:lpstr>
      <vt:lpstr>Кичээнгейиңер дээш четтирдивис!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cp:lastModifiedBy>Соян Айланмаа Мылдыргыновна С.А.М. 599624</cp:lastModifiedBy>
  <cp:revision>178</cp:revision>
  <dcterms:created xsi:type="dcterms:W3CDTF">2023-01-13T17:17:54Z</dcterms:created>
  <dcterms:modified xsi:type="dcterms:W3CDTF">2023-02-09T13:35:51Z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