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9" r:id="rId4"/>
  </p:sldMasterIdLst>
  <p:notesMasterIdLst>
    <p:notesMasterId r:id="rId30"/>
  </p:notesMasterIdLst>
  <p:handoutMasterIdLst>
    <p:handoutMasterId r:id="rId31"/>
  </p:handoutMasterIdLst>
  <p:sldIdLst>
    <p:sldId id="256" r:id="rId5"/>
    <p:sldId id="268" r:id="rId6"/>
    <p:sldId id="269" r:id="rId7"/>
    <p:sldId id="271" r:id="rId8"/>
    <p:sldId id="270" r:id="rId9"/>
    <p:sldId id="272" r:id="rId10"/>
    <p:sldId id="274" r:id="rId11"/>
    <p:sldId id="258" r:id="rId12"/>
    <p:sldId id="261" r:id="rId13"/>
    <p:sldId id="262" r:id="rId14"/>
    <p:sldId id="263" r:id="rId15"/>
    <p:sldId id="264" r:id="rId16"/>
    <p:sldId id="275" r:id="rId17"/>
    <p:sldId id="278" r:id="rId18"/>
    <p:sldId id="277" r:id="rId19"/>
    <p:sldId id="279" r:id="rId20"/>
    <p:sldId id="281" r:id="rId21"/>
    <p:sldId id="280" r:id="rId22"/>
    <p:sldId id="282" r:id="rId23"/>
    <p:sldId id="286" r:id="rId24"/>
    <p:sldId id="284" r:id="rId25"/>
    <p:sldId id="285" r:id="rId26"/>
    <p:sldId id="265" r:id="rId27"/>
    <p:sldId id="287" r:id="rId28"/>
    <p:sldId id="266" r:id="rId2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047"/>
    <a:srgbClr val="0B2B41"/>
    <a:srgbClr val="114263"/>
    <a:srgbClr val="401918"/>
    <a:srgbClr val="731F1C"/>
    <a:srgbClr val="AB678E"/>
    <a:srgbClr val="B2606E"/>
    <a:srgbClr val="CA929B"/>
    <a:srgbClr val="248CD2"/>
    <a:srgbClr val="C88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703" autoAdjust="0"/>
  </p:normalViewPr>
  <p:slideViewPr>
    <p:cSldViewPr snapToGrid="0">
      <p:cViewPr varScale="1">
        <p:scale>
          <a:sx n="82" d="100"/>
          <a:sy n="82" d="100"/>
        </p:scale>
        <p:origin x="768" y="90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2841B0-BDE3-4DDA-A505-B2A92ED0EA2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ECB1A25-1E93-42FA-8F29-D5476031FA73}">
      <dgm:prSet phldrT="[Текст]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муниципальных образованиях – органы управления в сфере культуры</a:t>
          </a:r>
        </a:p>
      </dgm:t>
    </dgm:pt>
    <dgm:pt modelId="{FA0CDDE2-0F0E-4B4C-9A37-53D600DED7E2}" type="parTrans" cxnId="{BC2E2F35-40D8-4E12-9521-1638B451787A}">
      <dgm:prSet/>
      <dgm:spPr/>
      <dgm:t>
        <a:bodyPr/>
        <a:lstStyle/>
        <a:p>
          <a:endParaRPr lang="ru-RU"/>
        </a:p>
      </dgm:t>
    </dgm:pt>
    <dgm:pt modelId="{E165BA78-645E-4B55-B3D8-6DCC1F564F50}" type="sibTrans" cxnId="{BC2E2F35-40D8-4E12-9521-1638B451787A}">
      <dgm:prSet/>
      <dgm:spPr/>
      <dgm:t>
        <a:bodyPr/>
        <a:lstStyle/>
        <a:p>
          <a:endParaRPr lang="ru-RU"/>
        </a:p>
      </dgm:t>
    </dgm:pt>
    <dgm:pt modelId="{8BC34A64-7D63-46FF-814C-80E025D5F1C2}">
      <dgm:prSet phldrT="[Текст]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и </a:t>
          </a:r>
          <a:r>
            <a: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учреждения </a:t>
          </a:r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культуры</a:t>
          </a:r>
        </a:p>
      </dgm:t>
    </dgm:pt>
    <dgm:pt modelId="{9FCFFC37-D1E9-4C81-BCBA-1DF1E02CE19F}" type="parTrans" cxnId="{5B58B482-91F6-4B05-A2E6-DA118C60CC1F}">
      <dgm:prSet/>
      <dgm:spPr/>
      <dgm:t>
        <a:bodyPr/>
        <a:lstStyle/>
        <a:p>
          <a:endParaRPr lang="ru-RU"/>
        </a:p>
      </dgm:t>
    </dgm:pt>
    <dgm:pt modelId="{6BE50E25-9AEB-463B-B24F-D1B41B5C41EF}" type="sibTrans" cxnId="{5B58B482-91F6-4B05-A2E6-DA118C60CC1F}">
      <dgm:prSet/>
      <dgm:spPr/>
      <dgm:t>
        <a:bodyPr/>
        <a:lstStyle/>
        <a:p>
          <a:endParaRPr lang="ru-RU"/>
        </a:p>
      </dgm:t>
    </dgm:pt>
    <dgm:pt modelId="{27B8B626-CAF6-4290-BC2A-6911897FBFE7}">
      <dgm:prSet phldrT="[Текст]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Областные образовательные учреждения в сфере культуры</a:t>
          </a:r>
        </a:p>
      </dgm:t>
    </dgm:pt>
    <dgm:pt modelId="{0ADFC21D-3C6C-477A-98C8-A4506AE4C4B6}" type="parTrans" cxnId="{F1D8AEBA-E27D-4324-8943-C5648A18E219}">
      <dgm:prSet/>
      <dgm:spPr/>
      <dgm:t>
        <a:bodyPr/>
        <a:lstStyle/>
        <a:p>
          <a:endParaRPr lang="ru-RU"/>
        </a:p>
      </dgm:t>
    </dgm:pt>
    <dgm:pt modelId="{B373D82F-B458-42F7-9D43-EEBE23B85504}" type="sibTrans" cxnId="{F1D8AEBA-E27D-4324-8943-C5648A18E219}">
      <dgm:prSet/>
      <dgm:spPr/>
      <dgm:t>
        <a:bodyPr/>
        <a:lstStyle/>
        <a:p>
          <a:endParaRPr lang="ru-RU"/>
        </a:p>
      </dgm:t>
    </dgm:pt>
    <dgm:pt modelId="{24DB52E6-02E9-49F2-BF92-373FA2A615F3}" type="pres">
      <dgm:prSet presAssocID="{632841B0-BDE3-4DDA-A505-B2A92ED0EA2F}" presName="linearFlow" presStyleCnt="0">
        <dgm:presLayoutVars>
          <dgm:dir/>
          <dgm:resizeHandles val="exact"/>
        </dgm:presLayoutVars>
      </dgm:prSet>
      <dgm:spPr/>
    </dgm:pt>
    <dgm:pt modelId="{81B9E089-BB33-44F8-98F2-BEDEE9A43A9B}" type="pres">
      <dgm:prSet presAssocID="{8ECB1A25-1E93-42FA-8F29-D5476031FA73}" presName="composite" presStyleCnt="0"/>
      <dgm:spPr/>
    </dgm:pt>
    <dgm:pt modelId="{116989DD-CF4E-4E8D-A8B1-8FF84CBDCAC5}" type="pres">
      <dgm:prSet presAssocID="{8ECB1A25-1E93-42FA-8F29-D5476031FA73}" presName="imgShp" presStyleLbl="fgImgPlace1" presStyleIdx="0" presStyleCnt="3" custScaleX="92414" custScaleY="95770" custLinFactNeighborX="-61184" custLinFactNeighborY="-224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Диаграмма принятия решений"/>
        </a:ext>
      </dgm:extLst>
    </dgm:pt>
    <dgm:pt modelId="{D009088D-AC5C-4830-BD78-543FD7C7DB2A}" type="pres">
      <dgm:prSet presAssocID="{8ECB1A25-1E93-42FA-8F29-D5476031FA73}" presName="txShp" presStyleLbl="node1" presStyleIdx="0" presStyleCnt="3" custLinFactNeighborX="1631" custLinFactNeighborY="-132">
        <dgm:presLayoutVars>
          <dgm:bulletEnabled val="1"/>
        </dgm:presLayoutVars>
      </dgm:prSet>
      <dgm:spPr>
        <a:prstGeom prst="homePlate">
          <a:avLst/>
        </a:prstGeom>
      </dgm:spPr>
    </dgm:pt>
    <dgm:pt modelId="{92DA7CA1-ABC9-493E-9E81-1C5BC57A8973}" type="pres">
      <dgm:prSet presAssocID="{E165BA78-645E-4B55-B3D8-6DCC1F564F50}" presName="spacing" presStyleCnt="0"/>
      <dgm:spPr/>
    </dgm:pt>
    <dgm:pt modelId="{78CF53BB-75E0-42BC-90B7-A72AF12AD12A}" type="pres">
      <dgm:prSet presAssocID="{8BC34A64-7D63-46FF-814C-80E025D5F1C2}" presName="composite" presStyleCnt="0"/>
      <dgm:spPr/>
    </dgm:pt>
    <dgm:pt modelId="{2BA90650-9BC8-4BFE-8449-309709576A19}" type="pres">
      <dgm:prSet presAssocID="{8BC34A64-7D63-46FF-814C-80E025D5F1C2}" presName="imgShp" presStyleLbl="fgImgPlace1" presStyleIdx="1" presStyleCnt="3" custLinFactNeighborX="-63080" custLinFactNeighborY="-617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Драма"/>
        </a:ext>
      </dgm:extLst>
    </dgm:pt>
    <dgm:pt modelId="{C5323C81-1FFD-4AD5-B379-0ECB88A74BE3}" type="pres">
      <dgm:prSet presAssocID="{8BC34A64-7D63-46FF-814C-80E025D5F1C2}" presName="txShp" presStyleLbl="node1" presStyleIdx="1" presStyleCnt="3" custLinFactNeighborX="1300">
        <dgm:presLayoutVars>
          <dgm:bulletEnabled val="1"/>
        </dgm:presLayoutVars>
      </dgm:prSet>
      <dgm:spPr/>
    </dgm:pt>
    <dgm:pt modelId="{17F73954-2C5D-46F7-B2E6-660CCAA33432}" type="pres">
      <dgm:prSet presAssocID="{6BE50E25-9AEB-463B-B24F-D1B41B5C41EF}" presName="spacing" presStyleCnt="0"/>
      <dgm:spPr/>
    </dgm:pt>
    <dgm:pt modelId="{1D6DF55F-A204-4BD0-9D5C-2EF5FA5A5D2E}" type="pres">
      <dgm:prSet presAssocID="{27B8B626-CAF6-4290-BC2A-6911897FBFE7}" presName="composite" presStyleCnt="0"/>
      <dgm:spPr/>
    </dgm:pt>
    <dgm:pt modelId="{0914A644-2264-40F3-AEF2-EEFC5481E22F}" type="pres">
      <dgm:prSet presAssocID="{27B8B626-CAF6-4290-BC2A-6911897FBFE7}" presName="imgShp" presStyleLbl="fgImgPlace1" presStyleIdx="2" presStyleCnt="3" custLinFactNeighborX="-63080" custLinFactNeighborY="-772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Скрипичный ключ"/>
        </a:ext>
      </dgm:extLst>
    </dgm:pt>
    <dgm:pt modelId="{5CFA8C83-C0F6-45BA-88BC-D3808CD41212}" type="pres">
      <dgm:prSet presAssocID="{27B8B626-CAF6-4290-BC2A-6911897FBFE7}" presName="txShp" presStyleLbl="node1" presStyleIdx="2" presStyleCnt="3" custLinFactNeighborX="1300">
        <dgm:presLayoutVars>
          <dgm:bulletEnabled val="1"/>
        </dgm:presLayoutVars>
      </dgm:prSet>
      <dgm:spPr/>
    </dgm:pt>
  </dgm:ptLst>
  <dgm:cxnLst>
    <dgm:cxn modelId="{BC2E2F35-40D8-4E12-9521-1638B451787A}" srcId="{632841B0-BDE3-4DDA-A505-B2A92ED0EA2F}" destId="{8ECB1A25-1E93-42FA-8F29-D5476031FA73}" srcOrd="0" destOrd="0" parTransId="{FA0CDDE2-0F0E-4B4C-9A37-53D600DED7E2}" sibTransId="{E165BA78-645E-4B55-B3D8-6DCC1F564F50}"/>
    <dgm:cxn modelId="{E5753152-DDF9-4963-A67A-20177222551A}" type="presOf" srcId="{8ECB1A25-1E93-42FA-8F29-D5476031FA73}" destId="{D009088D-AC5C-4830-BD78-543FD7C7DB2A}" srcOrd="0" destOrd="0" presId="urn:microsoft.com/office/officeart/2005/8/layout/vList3"/>
    <dgm:cxn modelId="{5B58B482-91F6-4B05-A2E6-DA118C60CC1F}" srcId="{632841B0-BDE3-4DDA-A505-B2A92ED0EA2F}" destId="{8BC34A64-7D63-46FF-814C-80E025D5F1C2}" srcOrd="1" destOrd="0" parTransId="{9FCFFC37-D1E9-4C81-BCBA-1DF1E02CE19F}" sibTransId="{6BE50E25-9AEB-463B-B24F-D1B41B5C41EF}"/>
    <dgm:cxn modelId="{D8C3E98F-8F37-4768-AA19-003FD94992BC}" type="presOf" srcId="{8BC34A64-7D63-46FF-814C-80E025D5F1C2}" destId="{C5323C81-1FFD-4AD5-B379-0ECB88A74BE3}" srcOrd="0" destOrd="0" presId="urn:microsoft.com/office/officeart/2005/8/layout/vList3"/>
    <dgm:cxn modelId="{0A4B3C96-72D3-4695-9B49-9D481EC72DC5}" type="presOf" srcId="{632841B0-BDE3-4DDA-A505-B2A92ED0EA2F}" destId="{24DB52E6-02E9-49F2-BF92-373FA2A615F3}" srcOrd="0" destOrd="0" presId="urn:microsoft.com/office/officeart/2005/8/layout/vList3"/>
    <dgm:cxn modelId="{9FE426A0-7CC5-4C9B-9C68-06BA18B656E9}" type="presOf" srcId="{27B8B626-CAF6-4290-BC2A-6911897FBFE7}" destId="{5CFA8C83-C0F6-45BA-88BC-D3808CD41212}" srcOrd="0" destOrd="0" presId="urn:microsoft.com/office/officeart/2005/8/layout/vList3"/>
    <dgm:cxn modelId="{F1D8AEBA-E27D-4324-8943-C5648A18E219}" srcId="{632841B0-BDE3-4DDA-A505-B2A92ED0EA2F}" destId="{27B8B626-CAF6-4290-BC2A-6911897FBFE7}" srcOrd="2" destOrd="0" parTransId="{0ADFC21D-3C6C-477A-98C8-A4506AE4C4B6}" sibTransId="{B373D82F-B458-42F7-9D43-EEBE23B85504}"/>
    <dgm:cxn modelId="{5A6885E1-6CE5-4667-9AD5-77785711F142}" type="presParOf" srcId="{24DB52E6-02E9-49F2-BF92-373FA2A615F3}" destId="{81B9E089-BB33-44F8-98F2-BEDEE9A43A9B}" srcOrd="0" destOrd="0" presId="urn:microsoft.com/office/officeart/2005/8/layout/vList3"/>
    <dgm:cxn modelId="{B86ABFB3-110F-440A-A346-6B3798FCF29B}" type="presParOf" srcId="{81B9E089-BB33-44F8-98F2-BEDEE9A43A9B}" destId="{116989DD-CF4E-4E8D-A8B1-8FF84CBDCAC5}" srcOrd="0" destOrd="0" presId="urn:microsoft.com/office/officeart/2005/8/layout/vList3"/>
    <dgm:cxn modelId="{9BDF7CD7-8CB5-4E29-B2C6-1A773CC9B1E3}" type="presParOf" srcId="{81B9E089-BB33-44F8-98F2-BEDEE9A43A9B}" destId="{D009088D-AC5C-4830-BD78-543FD7C7DB2A}" srcOrd="1" destOrd="0" presId="urn:microsoft.com/office/officeart/2005/8/layout/vList3"/>
    <dgm:cxn modelId="{E28A3ECB-9110-4F8C-8EFE-B5A981E983CD}" type="presParOf" srcId="{24DB52E6-02E9-49F2-BF92-373FA2A615F3}" destId="{92DA7CA1-ABC9-493E-9E81-1C5BC57A8973}" srcOrd="1" destOrd="0" presId="urn:microsoft.com/office/officeart/2005/8/layout/vList3"/>
    <dgm:cxn modelId="{C8EDA660-095D-4BE8-BAFF-186AF38A00BE}" type="presParOf" srcId="{24DB52E6-02E9-49F2-BF92-373FA2A615F3}" destId="{78CF53BB-75E0-42BC-90B7-A72AF12AD12A}" srcOrd="2" destOrd="0" presId="urn:microsoft.com/office/officeart/2005/8/layout/vList3"/>
    <dgm:cxn modelId="{6E33998B-5D48-4324-81F1-4A9978DA8D1A}" type="presParOf" srcId="{78CF53BB-75E0-42BC-90B7-A72AF12AD12A}" destId="{2BA90650-9BC8-4BFE-8449-309709576A19}" srcOrd="0" destOrd="0" presId="urn:microsoft.com/office/officeart/2005/8/layout/vList3"/>
    <dgm:cxn modelId="{1FC1E713-6C38-4DB2-988B-8FEF3D098CCD}" type="presParOf" srcId="{78CF53BB-75E0-42BC-90B7-A72AF12AD12A}" destId="{C5323C81-1FFD-4AD5-B379-0ECB88A74BE3}" srcOrd="1" destOrd="0" presId="urn:microsoft.com/office/officeart/2005/8/layout/vList3"/>
    <dgm:cxn modelId="{C6DEA7F0-95E3-43F0-BCBA-5BE90E38DE24}" type="presParOf" srcId="{24DB52E6-02E9-49F2-BF92-373FA2A615F3}" destId="{17F73954-2C5D-46F7-B2E6-660CCAA33432}" srcOrd="3" destOrd="0" presId="urn:microsoft.com/office/officeart/2005/8/layout/vList3"/>
    <dgm:cxn modelId="{74602DDF-E7BE-40F9-9465-F53A21366D0F}" type="presParOf" srcId="{24DB52E6-02E9-49F2-BF92-373FA2A615F3}" destId="{1D6DF55F-A204-4BD0-9D5C-2EF5FA5A5D2E}" srcOrd="4" destOrd="0" presId="urn:microsoft.com/office/officeart/2005/8/layout/vList3"/>
    <dgm:cxn modelId="{0717677D-93E2-4608-8EC3-5913D7BD3AC6}" type="presParOf" srcId="{1D6DF55F-A204-4BD0-9D5C-2EF5FA5A5D2E}" destId="{0914A644-2264-40F3-AEF2-EEFC5481E22F}" srcOrd="0" destOrd="0" presId="urn:microsoft.com/office/officeart/2005/8/layout/vList3"/>
    <dgm:cxn modelId="{AD7A48E8-1154-4945-858E-F8E987065A7A}" type="presParOf" srcId="{1D6DF55F-A204-4BD0-9D5C-2EF5FA5A5D2E}" destId="{5CFA8C83-C0F6-45BA-88BC-D3808CD4121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2841B0-BDE3-4DDA-A505-B2A92ED0EA2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ECB1A25-1E93-42FA-8F29-D5476031FA73}">
      <dgm:prSet phldrT="[Текст]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муниципальных образованиях – органы управления в сфере образования</a:t>
          </a:r>
        </a:p>
      </dgm:t>
    </dgm:pt>
    <dgm:pt modelId="{FA0CDDE2-0F0E-4B4C-9A37-53D600DED7E2}" type="parTrans" cxnId="{BC2E2F35-40D8-4E12-9521-1638B451787A}">
      <dgm:prSet/>
      <dgm:spPr/>
      <dgm:t>
        <a:bodyPr/>
        <a:lstStyle/>
        <a:p>
          <a:endParaRPr lang="ru-RU"/>
        </a:p>
      </dgm:t>
    </dgm:pt>
    <dgm:pt modelId="{E165BA78-645E-4B55-B3D8-6DCC1F564F50}" type="sibTrans" cxnId="{BC2E2F35-40D8-4E12-9521-1638B451787A}">
      <dgm:prSet/>
      <dgm:spPr/>
      <dgm:t>
        <a:bodyPr/>
        <a:lstStyle/>
        <a:p>
          <a:endParaRPr lang="ru-RU"/>
        </a:p>
      </dgm:t>
    </dgm:pt>
    <dgm:pt modelId="{8BC34A64-7D63-46FF-814C-80E025D5F1C2}">
      <dgm:prSet phldrT="[Текст]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Общеобразовательные учреждения </a:t>
          </a:r>
        </a:p>
      </dgm:t>
    </dgm:pt>
    <dgm:pt modelId="{9FCFFC37-D1E9-4C81-BCBA-1DF1E02CE19F}" type="parTrans" cxnId="{5B58B482-91F6-4B05-A2E6-DA118C60CC1F}">
      <dgm:prSet/>
      <dgm:spPr/>
      <dgm:t>
        <a:bodyPr/>
        <a:lstStyle/>
        <a:p>
          <a:endParaRPr lang="ru-RU"/>
        </a:p>
      </dgm:t>
    </dgm:pt>
    <dgm:pt modelId="{6BE50E25-9AEB-463B-B24F-D1B41B5C41EF}" type="sibTrans" cxnId="{5B58B482-91F6-4B05-A2E6-DA118C60CC1F}">
      <dgm:prSet/>
      <dgm:spPr/>
      <dgm:t>
        <a:bodyPr/>
        <a:lstStyle/>
        <a:p>
          <a:endParaRPr lang="ru-RU"/>
        </a:p>
      </dgm:t>
    </dgm:pt>
    <dgm:pt modelId="{27B8B626-CAF6-4290-BC2A-6911897FBFE7}">
      <dgm:prSet phldrT="[Текст]"/>
      <dgm:spPr>
        <a:noFill/>
        <a:ln>
          <a:noFill/>
        </a:ln>
      </dgm:spPr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0ADFC21D-3C6C-477A-98C8-A4506AE4C4B6}" type="parTrans" cxnId="{F1D8AEBA-E27D-4324-8943-C5648A18E219}">
      <dgm:prSet/>
      <dgm:spPr/>
      <dgm:t>
        <a:bodyPr/>
        <a:lstStyle/>
        <a:p>
          <a:endParaRPr lang="ru-RU"/>
        </a:p>
      </dgm:t>
    </dgm:pt>
    <dgm:pt modelId="{B373D82F-B458-42F7-9D43-EEBE23B85504}" type="sibTrans" cxnId="{F1D8AEBA-E27D-4324-8943-C5648A18E219}">
      <dgm:prSet/>
      <dgm:spPr/>
      <dgm:t>
        <a:bodyPr/>
        <a:lstStyle/>
        <a:p>
          <a:endParaRPr lang="ru-RU"/>
        </a:p>
      </dgm:t>
    </dgm:pt>
    <dgm:pt modelId="{24DB52E6-02E9-49F2-BF92-373FA2A615F3}" type="pres">
      <dgm:prSet presAssocID="{632841B0-BDE3-4DDA-A505-B2A92ED0EA2F}" presName="linearFlow" presStyleCnt="0">
        <dgm:presLayoutVars>
          <dgm:dir/>
          <dgm:resizeHandles val="exact"/>
        </dgm:presLayoutVars>
      </dgm:prSet>
      <dgm:spPr/>
    </dgm:pt>
    <dgm:pt modelId="{81B9E089-BB33-44F8-98F2-BEDEE9A43A9B}" type="pres">
      <dgm:prSet presAssocID="{8ECB1A25-1E93-42FA-8F29-D5476031FA73}" presName="composite" presStyleCnt="0"/>
      <dgm:spPr/>
    </dgm:pt>
    <dgm:pt modelId="{116989DD-CF4E-4E8D-A8B1-8FF84CBDCAC5}" type="pres">
      <dgm:prSet presAssocID="{8ECB1A25-1E93-42FA-8F29-D5476031FA73}" presName="imgShp" presStyleLbl="fgImgPlace1" presStyleIdx="0" presStyleCnt="3" custScaleX="92414" custScaleY="95770" custLinFactNeighborX="-62408" custLinFactNeighborY="4898"/>
      <dgm:spPr>
        <a:blipFill>
          <a:blip xmlns:r="http://schemas.openxmlformats.org/officeDocument/2006/relationships" r:embed="rId1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Диаграмма принятия решений"/>
        </a:ext>
      </dgm:extLst>
    </dgm:pt>
    <dgm:pt modelId="{D009088D-AC5C-4830-BD78-543FD7C7DB2A}" type="pres">
      <dgm:prSet presAssocID="{8ECB1A25-1E93-42FA-8F29-D5476031FA73}" presName="txShp" presStyleLbl="node1" presStyleIdx="0" presStyleCnt="3" custScaleX="111030" custLinFactNeighborX="-3083" custLinFactNeighborY="9962">
        <dgm:presLayoutVars>
          <dgm:bulletEnabled val="1"/>
        </dgm:presLayoutVars>
      </dgm:prSet>
      <dgm:spPr>
        <a:prstGeom prst="homePlate">
          <a:avLst/>
        </a:prstGeom>
      </dgm:spPr>
    </dgm:pt>
    <dgm:pt modelId="{92DA7CA1-ABC9-493E-9E81-1C5BC57A8973}" type="pres">
      <dgm:prSet presAssocID="{E165BA78-645E-4B55-B3D8-6DCC1F564F50}" presName="spacing" presStyleCnt="0"/>
      <dgm:spPr/>
    </dgm:pt>
    <dgm:pt modelId="{78CF53BB-75E0-42BC-90B7-A72AF12AD12A}" type="pres">
      <dgm:prSet presAssocID="{8BC34A64-7D63-46FF-814C-80E025D5F1C2}" presName="composite" presStyleCnt="0"/>
      <dgm:spPr/>
    </dgm:pt>
    <dgm:pt modelId="{2BA90650-9BC8-4BFE-8449-309709576A19}" type="pres">
      <dgm:prSet presAssocID="{8BC34A64-7D63-46FF-814C-80E025D5F1C2}" presName="imgShp" presStyleLbl="fgImgPlace1" presStyleIdx="1" presStyleCnt="3" custLinFactNeighborX="-60610" custLinFactNeighborY="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Школа"/>
        </a:ext>
      </dgm:extLst>
    </dgm:pt>
    <dgm:pt modelId="{C5323C81-1FFD-4AD5-B379-0ECB88A74BE3}" type="pres">
      <dgm:prSet presAssocID="{8BC34A64-7D63-46FF-814C-80E025D5F1C2}" presName="txShp" presStyleLbl="node1" presStyleIdx="1" presStyleCnt="3">
        <dgm:presLayoutVars>
          <dgm:bulletEnabled val="1"/>
        </dgm:presLayoutVars>
      </dgm:prSet>
      <dgm:spPr/>
    </dgm:pt>
    <dgm:pt modelId="{17F73954-2C5D-46F7-B2E6-660CCAA33432}" type="pres">
      <dgm:prSet presAssocID="{6BE50E25-9AEB-463B-B24F-D1B41B5C41EF}" presName="spacing" presStyleCnt="0"/>
      <dgm:spPr/>
    </dgm:pt>
    <dgm:pt modelId="{1D6DF55F-A204-4BD0-9D5C-2EF5FA5A5D2E}" type="pres">
      <dgm:prSet presAssocID="{27B8B626-CAF6-4290-BC2A-6911897FBFE7}" presName="composite" presStyleCnt="0"/>
      <dgm:spPr/>
    </dgm:pt>
    <dgm:pt modelId="{0914A644-2264-40F3-AEF2-EEFC5481E22F}" type="pres">
      <dgm:prSet presAssocID="{27B8B626-CAF6-4290-BC2A-6911897FBFE7}" presName="imgShp" presStyleLbl="fgImgPlace1" presStyleIdx="2" presStyleCnt="3"/>
      <dgm:spPr>
        <a:blipFill dpi="0" rotWithShape="1">
          <a:blip xmlns:r="http://schemas.openxmlformats.org/officeDocument/2006/relationships"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Скрипичный ключ"/>
        </a:ext>
      </dgm:extLst>
    </dgm:pt>
    <dgm:pt modelId="{5CFA8C83-C0F6-45BA-88BC-D3808CD41212}" type="pres">
      <dgm:prSet presAssocID="{27B8B626-CAF6-4290-BC2A-6911897FBFE7}" presName="txShp" presStyleLbl="node1" presStyleIdx="2" presStyleCnt="3">
        <dgm:presLayoutVars>
          <dgm:bulletEnabled val="1"/>
        </dgm:presLayoutVars>
      </dgm:prSet>
      <dgm:spPr/>
    </dgm:pt>
  </dgm:ptLst>
  <dgm:cxnLst>
    <dgm:cxn modelId="{BC2E2F35-40D8-4E12-9521-1638B451787A}" srcId="{632841B0-BDE3-4DDA-A505-B2A92ED0EA2F}" destId="{8ECB1A25-1E93-42FA-8F29-D5476031FA73}" srcOrd="0" destOrd="0" parTransId="{FA0CDDE2-0F0E-4B4C-9A37-53D600DED7E2}" sibTransId="{E165BA78-645E-4B55-B3D8-6DCC1F564F50}"/>
    <dgm:cxn modelId="{5B58B482-91F6-4B05-A2E6-DA118C60CC1F}" srcId="{632841B0-BDE3-4DDA-A505-B2A92ED0EA2F}" destId="{8BC34A64-7D63-46FF-814C-80E025D5F1C2}" srcOrd="1" destOrd="0" parTransId="{9FCFFC37-D1E9-4C81-BCBA-1DF1E02CE19F}" sibTransId="{6BE50E25-9AEB-463B-B24F-D1B41B5C41EF}"/>
    <dgm:cxn modelId="{047C188C-C91A-4C1B-B7C6-C48A425310EB}" type="presOf" srcId="{8ECB1A25-1E93-42FA-8F29-D5476031FA73}" destId="{D009088D-AC5C-4830-BD78-543FD7C7DB2A}" srcOrd="0" destOrd="0" presId="urn:microsoft.com/office/officeart/2005/8/layout/vList3"/>
    <dgm:cxn modelId="{1199EE95-1053-42B6-BF96-91AEFBC90703}" type="presOf" srcId="{8BC34A64-7D63-46FF-814C-80E025D5F1C2}" destId="{C5323C81-1FFD-4AD5-B379-0ECB88A74BE3}" srcOrd="0" destOrd="0" presId="urn:microsoft.com/office/officeart/2005/8/layout/vList3"/>
    <dgm:cxn modelId="{1F9CA8B5-17BF-401C-BC52-1E7117D13A49}" type="presOf" srcId="{27B8B626-CAF6-4290-BC2A-6911897FBFE7}" destId="{5CFA8C83-C0F6-45BA-88BC-D3808CD41212}" srcOrd="0" destOrd="0" presId="urn:microsoft.com/office/officeart/2005/8/layout/vList3"/>
    <dgm:cxn modelId="{F1D8AEBA-E27D-4324-8943-C5648A18E219}" srcId="{632841B0-BDE3-4DDA-A505-B2A92ED0EA2F}" destId="{27B8B626-CAF6-4290-BC2A-6911897FBFE7}" srcOrd="2" destOrd="0" parTransId="{0ADFC21D-3C6C-477A-98C8-A4506AE4C4B6}" sibTransId="{B373D82F-B458-42F7-9D43-EEBE23B85504}"/>
    <dgm:cxn modelId="{0CBC03F0-AF5A-4AB5-99DF-F6E650863E0E}" type="presOf" srcId="{632841B0-BDE3-4DDA-A505-B2A92ED0EA2F}" destId="{24DB52E6-02E9-49F2-BF92-373FA2A615F3}" srcOrd="0" destOrd="0" presId="urn:microsoft.com/office/officeart/2005/8/layout/vList3"/>
    <dgm:cxn modelId="{F5A7460A-1C0D-41A3-8E34-DD7D21B62FA0}" type="presParOf" srcId="{24DB52E6-02E9-49F2-BF92-373FA2A615F3}" destId="{81B9E089-BB33-44F8-98F2-BEDEE9A43A9B}" srcOrd="0" destOrd="0" presId="urn:microsoft.com/office/officeart/2005/8/layout/vList3"/>
    <dgm:cxn modelId="{3ADBF9DA-C226-450D-AD0E-3B26DCCD8CDF}" type="presParOf" srcId="{81B9E089-BB33-44F8-98F2-BEDEE9A43A9B}" destId="{116989DD-CF4E-4E8D-A8B1-8FF84CBDCAC5}" srcOrd="0" destOrd="0" presId="urn:microsoft.com/office/officeart/2005/8/layout/vList3"/>
    <dgm:cxn modelId="{DAA0E4B7-E22A-4DBB-863B-EA0CA607EC65}" type="presParOf" srcId="{81B9E089-BB33-44F8-98F2-BEDEE9A43A9B}" destId="{D009088D-AC5C-4830-BD78-543FD7C7DB2A}" srcOrd="1" destOrd="0" presId="urn:microsoft.com/office/officeart/2005/8/layout/vList3"/>
    <dgm:cxn modelId="{D1C25CCD-7B5C-47D7-B41D-9C50FB865BBD}" type="presParOf" srcId="{24DB52E6-02E9-49F2-BF92-373FA2A615F3}" destId="{92DA7CA1-ABC9-493E-9E81-1C5BC57A8973}" srcOrd="1" destOrd="0" presId="urn:microsoft.com/office/officeart/2005/8/layout/vList3"/>
    <dgm:cxn modelId="{AAF24612-E5C1-49ED-A59C-18C129CC1D18}" type="presParOf" srcId="{24DB52E6-02E9-49F2-BF92-373FA2A615F3}" destId="{78CF53BB-75E0-42BC-90B7-A72AF12AD12A}" srcOrd="2" destOrd="0" presId="urn:microsoft.com/office/officeart/2005/8/layout/vList3"/>
    <dgm:cxn modelId="{A6537B09-C640-4322-8CBC-8F531FA7BC05}" type="presParOf" srcId="{78CF53BB-75E0-42BC-90B7-A72AF12AD12A}" destId="{2BA90650-9BC8-4BFE-8449-309709576A19}" srcOrd="0" destOrd="0" presId="urn:microsoft.com/office/officeart/2005/8/layout/vList3"/>
    <dgm:cxn modelId="{6AF8A7D6-6067-4589-853B-2B1BA54A2375}" type="presParOf" srcId="{78CF53BB-75E0-42BC-90B7-A72AF12AD12A}" destId="{C5323C81-1FFD-4AD5-B379-0ECB88A74BE3}" srcOrd="1" destOrd="0" presId="urn:microsoft.com/office/officeart/2005/8/layout/vList3"/>
    <dgm:cxn modelId="{29DA9825-B13A-4330-BC4E-8D5D10F5800A}" type="presParOf" srcId="{24DB52E6-02E9-49F2-BF92-373FA2A615F3}" destId="{17F73954-2C5D-46F7-B2E6-660CCAA33432}" srcOrd="3" destOrd="0" presId="urn:microsoft.com/office/officeart/2005/8/layout/vList3"/>
    <dgm:cxn modelId="{F43D2568-5A78-4783-8512-8DA2BC61C337}" type="presParOf" srcId="{24DB52E6-02E9-49F2-BF92-373FA2A615F3}" destId="{1D6DF55F-A204-4BD0-9D5C-2EF5FA5A5D2E}" srcOrd="4" destOrd="0" presId="urn:microsoft.com/office/officeart/2005/8/layout/vList3"/>
    <dgm:cxn modelId="{F3A9FA79-68BF-442F-8FFA-EBAEB66B6DAD}" type="presParOf" srcId="{1D6DF55F-A204-4BD0-9D5C-2EF5FA5A5D2E}" destId="{0914A644-2264-40F3-AEF2-EEFC5481E22F}" srcOrd="0" destOrd="0" presId="urn:microsoft.com/office/officeart/2005/8/layout/vList3"/>
    <dgm:cxn modelId="{5C8838FF-628D-400A-B11A-48E5513CF28D}" type="presParOf" srcId="{1D6DF55F-A204-4BD0-9D5C-2EF5FA5A5D2E}" destId="{5CFA8C83-C0F6-45BA-88BC-D3808CD4121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194555-5736-4EB7-97DB-32857AD90EE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34ACAA-A703-4648-8867-6B2756275077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1. Недостаточная заинтересованность</a:t>
          </a:r>
        </a:p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Образовательных организаций в организации</a:t>
          </a:r>
        </a:p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Работы проекта «Пушкинская карта»</a:t>
          </a:r>
        </a:p>
      </dgm:t>
    </dgm:pt>
    <dgm:pt modelId="{BF34CBD9-EB95-4D57-8E86-D1253D9613AC}" type="parTrans" cxnId="{0028F947-9E83-47C2-93F4-6BB36BC19271}">
      <dgm:prSet/>
      <dgm:spPr/>
      <dgm:t>
        <a:bodyPr/>
        <a:lstStyle/>
        <a:p>
          <a:endParaRPr lang="ru-RU"/>
        </a:p>
      </dgm:t>
    </dgm:pt>
    <dgm:pt modelId="{97D5905D-8049-42BC-8648-048B3AEA9471}" type="sibTrans" cxnId="{0028F947-9E83-47C2-93F4-6BB36BC19271}">
      <dgm:prSet/>
      <dgm:spPr/>
      <dgm:t>
        <a:bodyPr/>
        <a:lstStyle/>
        <a:p>
          <a:endParaRPr lang="ru-RU"/>
        </a:p>
      </dgm:t>
    </dgm:pt>
    <dgm:pt modelId="{018EC5F3-B1B0-4EBB-9209-C49B3E7A568E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2. Ограничения возможностей держателей Пушкинских карт удалённых муниципальных образований</a:t>
          </a:r>
        </a:p>
      </dgm:t>
    </dgm:pt>
    <dgm:pt modelId="{C459CBA5-B971-48EB-8B07-B70E4BCC7DB2}" type="parTrans" cxnId="{5EE8B022-4FF1-4A20-8A83-16C382B01345}">
      <dgm:prSet/>
      <dgm:spPr/>
      <dgm:t>
        <a:bodyPr/>
        <a:lstStyle/>
        <a:p>
          <a:endParaRPr lang="ru-RU"/>
        </a:p>
      </dgm:t>
    </dgm:pt>
    <dgm:pt modelId="{C397ED3F-9BFC-41F9-99E9-38431F3F0431}" type="sibTrans" cxnId="{5EE8B022-4FF1-4A20-8A83-16C382B01345}">
      <dgm:prSet/>
      <dgm:spPr/>
      <dgm:t>
        <a:bodyPr/>
        <a:lstStyle/>
        <a:p>
          <a:endParaRPr lang="ru-RU"/>
        </a:p>
      </dgm:t>
    </dgm:pt>
    <dgm:pt modelId="{887FD804-70F5-4E1F-8858-6B12893CB126}">
      <dgm:prSet custT="1"/>
      <dgm:spPr/>
      <dgm:t>
        <a:bodyPr/>
        <a:lstStyle/>
        <a:p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3937A2-93AB-4BCA-BCCF-BA93354215E5}" type="parTrans" cxnId="{833EDB29-BBA1-4212-B22A-1D270FB643D3}">
      <dgm:prSet/>
      <dgm:spPr/>
      <dgm:t>
        <a:bodyPr/>
        <a:lstStyle/>
        <a:p>
          <a:endParaRPr lang="ru-RU"/>
        </a:p>
      </dgm:t>
    </dgm:pt>
    <dgm:pt modelId="{F4D23C28-A651-4FF1-B092-5D32837F0F06}" type="sibTrans" cxnId="{833EDB29-BBA1-4212-B22A-1D270FB643D3}">
      <dgm:prSet/>
      <dgm:spPr/>
      <dgm:t>
        <a:bodyPr/>
        <a:lstStyle/>
        <a:p>
          <a:endParaRPr lang="ru-RU"/>
        </a:p>
      </dgm:t>
    </dgm:pt>
    <dgm:pt modelId="{7D88A029-F569-4927-824E-03F1CFB55777}">
      <dgm:prSet custT="1"/>
      <dgm:spPr/>
      <dgm:t>
        <a:bodyPr/>
        <a:lstStyle/>
        <a:p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выездных форм работы и организованных посещений. Активное подключение муниципальных учреждений культуры</a:t>
          </a:r>
        </a:p>
      </dgm:t>
    </dgm:pt>
    <dgm:pt modelId="{697213C5-D918-48B4-A16F-3FFB64CB80D0}" type="parTrans" cxnId="{B84F7933-3E6C-48E1-B178-EFC6C4091934}">
      <dgm:prSet/>
      <dgm:spPr/>
      <dgm:t>
        <a:bodyPr/>
        <a:lstStyle/>
        <a:p>
          <a:endParaRPr lang="ru-RU"/>
        </a:p>
      </dgm:t>
    </dgm:pt>
    <dgm:pt modelId="{A38DD796-A0C2-4775-B0CF-CC0B666D4B31}" type="sibTrans" cxnId="{B84F7933-3E6C-48E1-B178-EFC6C4091934}">
      <dgm:prSet/>
      <dgm:spPr/>
      <dgm:t>
        <a:bodyPr/>
        <a:lstStyle/>
        <a:p>
          <a:endParaRPr lang="ru-RU"/>
        </a:p>
      </dgm:t>
    </dgm:pt>
    <dgm:pt modelId="{888A33B9-B1D6-4303-99B8-A20BDF4F70EB}">
      <dgm:prSet custT="1"/>
      <dgm:spPr/>
      <dgm:t>
        <a:bodyPr/>
        <a:lstStyle/>
        <a:p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1A06B0-7B18-4DE6-A5C2-871392D7EDE4}" type="parTrans" cxnId="{B3B7B1E9-BA5A-4FB1-927C-58FCD5B64301}">
      <dgm:prSet/>
      <dgm:spPr/>
      <dgm:t>
        <a:bodyPr/>
        <a:lstStyle/>
        <a:p>
          <a:endParaRPr lang="ru-RU"/>
        </a:p>
      </dgm:t>
    </dgm:pt>
    <dgm:pt modelId="{DDF66A5E-6D67-40CB-A65B-6C82EF2FBB95}" type="sibTrans" cxnId="{B3B7B1E9-BA5A-4FB1-927C-58FCD5B64301}">
      <dgm:prSet/>
      <dgm:spPr/>
      <dgm:t>
        <a:bodyPr/>
        <a:lstStyle/>
        <a:p>
          <a:endParaRPr lang="ru-RU"/>
        </a:p>
      </dgm:t>
    </dgm:pt>
    <dgm:pt modelId="{CC06B8E8-7C77-460B-93C4-43B59BB26A38}" type="pres">
      <dgm:prSet presAssocID="{D1194555-5736-4EB7-97DB-32857AD90EEE}" presName="linear" presStyleCnt="0">
        <dgm:presLayoutVars>
          <dgm:dir/>
          <dgm:animLvl val="lvl"/>
          <dgm:resizeHandles val="exact"/>
        </dgm:presLayoutVars>
      </dgm:prSet>
      <dgm:spPr/>
    </dgm:pt>
    <dgm:pt modelId="{EA90F1BA-58AA-43F6-B304-8DE57370ADEF}" type="pres">
      <dgm:prSet presAssocID="{AD34ACAA-A703-4648-8867-6B2756275077}" presName="parentLin" presStyleCnt="0"/>
      <dgm:spPr/>
    </dgm:pt>
    <dgm:pt modelId="{DBD4022E-D4A4-427B-A53B-46E5177FB499}" type="pres">
      <dgm:prSet presAssocID="{AD34ACAA-A703-4648-8867-6B2756275077}" presName="parentLeftMargin" presStyleLbl="node1" presStyleIdx="0" presStyleCnt="2"/>
      <dgm:spPr/>
    </dgm:pt>
    <dgm:pt modelId="{CC35546C-5F79-44F6-9B26-499CC1802DBB}" type="pres">
      <dgm:prSet presAssocID="{AD34ACAA-A703-4648-8867-6B2756275077}" presName="parentText" presStyleLbl="node1" presStyleIdx="0" presStyleCnt="2" custScaleX="140737" custScaleY="141830">
        <dgm:presLayoutVars>
          <dgm:chMax val="0"/>
          <dgm:bulletEnabled val="1"/>
        </dgm:presLayoutVars>
      </dgm:prSet>
      <dgm:spPr/>
    </dgm:pt>
    <dgm:pt modelId="{EF136593-43FC-4EF2-810F-9E15A01C136D}" type="pres">
      <dgm:prSet presAssocID="{AD34ACAA-A703-4648-8867-6B2756275077}" presName="negativeSpace" presStyleCnt="0"/>
      <dgm:spPr/>
    </dgm:pt>
    <dgm:pt modelId="{A03DFC5D-83AE-4B10-8F3D-E97F447A835E}" type="pres">
      <dgm:prSet presAssocID="{AD34ACAA-A703-4648-8867-6B2756275077}" presName="childText" presStyleLbl="conFgAcc1" presStyleIdx="0" presStyleCnt="2">
        <dgm:presLayoutVars>
          <dgm:bulletEnabled val="1"/>
        </dgm:presLayoutVars>
      </dgm:prSet>
      <dgm:spPr/>
    </dgm:pt>
    <dgm:pt modelId="{6CD49210-90A1-47E6-92E9-AE8B5A3F098E}" type="pres">
      <dgm:prSet presAssocID="{97D5905D-8049-42BC-8648-048B3AEA9471}" presName="spaceBetweenRectangles" presStyleCnt="0"/>
      <dgm:spPr/>
    </dgm:pt>
    <dgm:pt modelId="{68760737-67C1-423D-A6B8-2203892D7B36}" type="pres">
      <dgm:prSet presAssocID="{018EC5F3-B1B0-4EBB-9209-C49B3E7A568E}" presName="parentLin" presStyleCnt="0"/>
      <dgm:spPr/>
    </dgm:pt>
    <dgm:pt modelId="{98E35A5D-B28B-46DC-8376-68EA3BE069BD}" type="pres">
      <dgm:prSet presAssocID="{018EC5F3-B1B0-4EBB-9209-C49B3E7A568E}" presName="parentLeftMargin" presStyleLbl="node1" presStyleIdx="0" presStyleCnt="2"/>
      <dgm:spPr/>
    </dgm:pt>
    <dgm:pt modelId="{9F940C22-D6B7-430A-BA2A-288F9774BF96}" type="pres">
      <dgm:prSet presAssocID="{018EC5F3-B1B0-4EBB-9209-C49B3E7A568E}" presName="parentText" presStyleLbl="node1" presStyleIdx="1" presStyleCnt="2" custScaleX="141071">
        <dgm:presLayoutVars>
          <dgm:chMax val="0"/>
          <dgm:bulletEnabled val="1"/>
        </dgm:presLayoutVars>
      </dgm:prSet>
      <dgm:spPr/>
    </dgm:pt>
    <dgm:pt modelId="{C76E74FB-E980-43A5-A1D0-A3A15E90FE0A}" type="pres">
      <dgm:prSet presAssocID="{018EC5F3-B1B0-4EBB-9209-C49B3E7A568E}" presName="negativeSpace" presStyleCnt="0"/>
      <dgm:spPr/>
    </dgm:pt>
    <dgm:pt modelId="{56954ECD-218E-4320-9796-DA4943CAEA3F}" type="pres">
      <dgm:prSet presAssocID="{018EC5F3-B1B0-4EBB-9209-C49B3E7A568E}" presName="childText" presStyleLbl="conFgAcc1" presStyleIdx="1" presStyleCnt="2" custLinFactNeighborX="319">
        <dgm:presLayoutVars>
          <dgm:bulletEnabled val="1"/>
        </dgm:presLayoutVars>
      </dgm:prSet>
      <dgm:spPr/>
    </dgm:pt>
  </dgm:ptLst>
  <dgm:cxnLst>
    <dgm:cxn modelId="{F0547704-FC73-40EF-9860-F86B632CAF07}" type="presOf" srcId="{AD34ACAA-A703-4648-8867-6B2756275077}" destId="{CC35546C-5F79-44F6-9B26-499CC1802DBB}" srcOrd="1" destOrd="0" presId="urn:microsoft.com/office/officeart/2005/8/layout/list1"/>
    <dgm:cxn modelId="{04EA0E11-57E1-4FC6-8FDD-440015FE15CE}" type="presOf" srcId="{018EC5F3-B1B0-4EBB-9209-C49B3E7A568E}" destId="{98E35A5D-B28B-46DC-8376-68EA3BE069BD}" srcOrd="0" destOrd="0" presId="urn:microsoft.com/office/officeart/2005/8/layout/list1"/>
    <dgm:cxn modelId="{5EE8B022-4FF1-4A20-8A83-16C382B01345}" srcId="{D1194555-5736-4EB7-97DB-32857AD90EEE}" destId="{018EC5F3-B1B0-4EBB-9209-C49B3E7A568E}" srcOrd="1" destOrd="0" parTransId="{C459CBA5-B971-48EB-8B07-B70E4BCC7DB2}" sibTransId="{C397ED3F-9BFC-41F9-99E9-38431F3F0431}"/>
    <dgm:cxn modelId="{833EDB29-BBA1-4212-B22A-1D270FB643D3}" srcId="{AD34ACAA-A703-4648-8867-6B2756275077}" destId="{887FD804-70F5-4E1F-8858-6B12893CB126}" srcOrd="1" destOrd="0" parTransId="{683937A2-93AB-4BCA-BCCF-BA93354215E5}" sibTransId="{F4D23C28-A651-4FF1-B092-5D32837F0F06}"/>
    <dgm:cxn modelId="{B84F7933-3E6C-48E1-B178-EFC6C4091934}" srcId="{018EC5F3-B1B0-4EBB-9209-C49B3E7A568E}" destId="{7D88A029-F569-4927-824E-03F1CFB55777}" srcOrd="0" destOrd="0" parTransId="{697213C5-D918-48B4-A16F-3FFB64CB80D0}" sibTransId="{A38DD796-A0C2-4775-B0CF-CC0B666D4B31}"/>
    <dgm:cxn modelId="{651BEB3E-083D-4C81-9594-20BED462B75D}" type="presOf" srcId="{887FD804-70F5-4E1F-8858-6B12893CB126}" destId="{A03DFC5D-83AE-4B10-8F3D-E97F447A835E}" srcOrd="0" destOrd="1" presId="urn:microsoft.com/office/officeart/2005/8/layout/list1"/>
    <dgm:cxn modelId="{0028F947-9E83-47C2-93F4-6BB36BC19271}" srcId="{D1194555-5736-4EB7-97DB-32857AD90EEE}" destId="{AD34ACAA-A703-4648-8867-6B2756275077}" srcOrd="0" destOrd="0" parTransId="{BF34CBD9-EB95-4D57-8E86-D1253D9613AC}" sibTransId="{97D5905D-8049-42BC-8648-048B3AEA9471}"/>
    <dgm:cxn modelId="{6BB0D680-423D-4BA3-85EA-AA9FB8D602F3}" type="presOf" srcId="{AD34ACAA-A703-4648-8867-6B2756275077}" destId="{DBD4022E-D4A4-427B-A53B-46E5177FB499}" srcOrd="0" destOrd="0" presId="urn:microsoft.com/office/officeart/2005/8/layout/list1"/>
    <dgm:cxn modelId="{BC90D581-BE17-4F86-9925-345BB022AEDE}" type="presOf" srcId="{018EC5F3-B1B0-4EBB-9209-C49B3E7A568E}" destId="{9F940C22-D6B7-430A-BA2A-288F9774BF96}" srcOrd="1" destOrd="0" presId="urn:microsoft.com/office/officeart/2005/8/layout/list1"/>
    <dgm:cxn modelId="{AA1BE6AD-09C6-4BB6-8837-4E508547CEA5}" type="presOf" srcId="{D1194555-5736-4EB7-97DB-32857AD90EEE}" destId="{CC06B8E8-7C77-460B-93C4-43B59BB26A38}" srcOrd="0" destOrd="0" presId="urn:microsoft.com/office/officeart/2005/8/layout/list1"/>
    <dgm:cxn modelId="{7AFD3DAE-3A46-4A2B-8775-E74C0F3967DF}" type="presOf" srcId="{888A33B9-B1D6-4303-99B8-A20BDF4F70EB}" destId="{A03DFC5D-83AE-4B10-8F3D-E97F447A835E}" srcOrd="0" destOrd="0" presId="urn:microsoft.com/office/officeart/2005/8/layout/list1"/>
    <dgm:cxn modelId="{3DCFF6D3-48A3-426F-A934-F8B8EC98230E}" type="presOf" srcId="{7D88A029-F569-4927-824E-03F1CFB55777}" destId="{56954ECD-218E-4320-9796-DA4943CAEA3F}" srcOrd="0" destOrd="0" presId="urn:microsoft.com/office/officeart/2005/8/layout/list1"/>
    <dgm:cxn modelId="{B3B7B1E9-BA5A-4FB1-927C-58FCD5B64301}" srcId="{AD34ACAA-A703-4648-8867-6B2756275077}" destId="{888A33B9-B1D6-4303-99B8-A20BDF4F70EB}" srcOrd="0" destOrd="0" parTransId="{011A06B0-7B18-4DE6-A5C2-871392D7EDE4}" sibTransId="{DDF66A5E-6D67-40CB-A65B-6C82EF2FBB95}"/>
    <dgm:cxn modelId="{3548224F-0B17-4B61-A2B2-63A36CC17FAE}" type="presParOf" srcId="{CC06B8E8-7C77-460B-93C4-43B59BB26A38}" destId="{EA90F1BA-58AA-43F6-B304-8DE57370ADEF}" srcOrd="0" destOrd="0" presId="urn:microsoft.com/office/officeart/2005/8/layout/list1"/>
    <dgm:cxn modelId="{5476ED6C-C7F2-4004-82B4-B908A2986C6D}" type="presParOf" srcId="{EA90F1BA-58AA-43F6-B304-8DE57370ADEF}" destId="{DBD4022E-D4A4-427B-A53B-46E5177FB499}" srcOrd="0" destOrd="0" presId="urn:microsoft.com/office/officeart/2005/8/layout/list1"/>
    <dgm:cxn modelId="{8D3E457B-6585-49FA-8D78-325EEE8AA797}" type="presParOf" srcId="{EA90F1BA-58AA-43F6-B304-8DE57370ADEF}" destId="{CC35546C-5F79-44F6-9B26-499CC1802DBB}" srcOrd="1" destOrd="0" presId="urn:microsoft.com/office/officeart/2005/8/layout/list1"/>
    <dgm:cxn modelId="{12444B97-48D9-4358-8B1E-492AE4F62A05}" type="presParOf" srcId="{CC06B8E8-7C77-460B-93C4-43B59BB26A38}" destId="{EF136593-43FC-4EF2-810F-9E15A01C136D}" srcOrd="1" destOrd="0" presId="urn:microsoft.com/office/officeart/2005/8/layout/list1"/>
    <dgm:cxn modelId="{A49C5E58-DFED-4F7D-B19B-032E59A41035}" type="presParOf" srcId="{CC06B8E8-7C77-460B-93C4-43B59BB26A38}" destId="{A03DFC5D-83AE-4B10-8F3D-E97F447A835E}" srcOrd="2" destOrd="0" presId="urn:microsoft.com/office/officeart/2005/8/layout/list1"/>
    <dgm:cxn modelId="{7707A631-7C4B-4188-BEF7-6B986C5C1E89}" type="presParOf" srcId="{CC06B8E8-7C77-460B-93C4-43B59BB26A38}" destId="{6CD49210-90A1-47E6-92E9-AE8B5A3F098E}" srcOrd="3" destOrd="0" presId="urn:microsoft.com/office/officeart/2005/8/layout/list1"/>
    <dgm:cxn modelId="{F5E82AE0-41AA-45C4-B2B8-B735FE1C84A2}" type="presParOf" srcId="{CC06B8E8-7C77-460B-93C4-43B59BB26A38}" destId="{68760737-67C1-423D-A6B8-2203892D7B36}" srcOrd="4" destOrd="0" presId="urn:microsoft.com/office/officeart/2005/8/layout/list1"/>
    <dgm:cxn modelId="{D84F0893-FDBE-49C7-9BC9-08A199C9A574}" type="presParOf" srcId="{68760737-67C1-423D-A6B8-2203892D7B36}" destId="{98E35A5D-B28B-46DC-8376-68EA3BE069BD}" srcOrd="0" destOrd="0" presId="urn:microsoft.com/office/officeart/2005/8/layout/list1"/>
    <dgm:cxn modelId="{F461E863-5F71-49E3-B7A2-52DFD95E1EC7}" type="presParOf" srcId="{68760737-67C1-423D-A6B8-2203892D7B36}" destId="{9F940C22-D6B7-430A-BA2A-288F9774BF96}" srcOrd="1" destOrd="0" presId="urn:microsoft.com/office/officeart/2005/8/layout/list1"/>
    <dgm:cxn modelId="{9ED7467A-B096-460E-931D-3FD77AFC4114}" type="presParOf" srcId="{CC06B8E8-7C77-460B-93C4-43B59BB26A38}" destId="{C76E74FB-E980-43A5-A1D0-A3A15E90FE0A}" srcOrd="5" destOrd="0" presId="urn:microsoft.com/office/officeart/2005/8/layout/list1"/>
    <dgm:cxn modelId="{697B74B4-ECB5-4FE5-A6DF-535476578320}" type="presParOf" srcId="{CC06B8E8-7C77-460B-93C4-43B59BB26A38}" destId="{56954ECD-218E-4320-9796-DA4943CAEA3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9088D-AC5C-4830-BD78-543FD7C7DB2A}">
      <dsp:nvSpPr>
        <dsp:cNvPr id="0" name=""/>
        <dsp:cNvSpPr/>
      </dsp:nvSpPr>
      <dsp:spPr>
        <a:xfrm rot="10800000">
          <a:off x="1301578" y="0"/>
          <a:ext cx="3934455" cy="1066496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295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муниципальных образованиях – органы управления в сфере культуры</a:t>
          </a:r>
        </a:p>
      </dsp:txBody>
      <dsp:txXfrm rot="10800000">
        <a:off x="1568202" y="0"/>
        <a:ext cx="3667831" cy="1066496"/>
      </dsp:txXfrm>
    </dsp:sp>
    <dsp:sp modelId="{116989DD-CF4E-4E8D-A8B1-8FF84CBDCAC5}">
      <dsp:nvSpPr>
        <dsp:cNvPr id="0" name=""/>
        <dsp:cNvSpPr/>
      </dsp:nvSpPr>
      <dsp:spPr>
        <a:xfrm>
          <a:off x="92086" y="0"/>
          <a:ext cx="985592" cy="102138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323C81-1FFD-4AD5-B379-0ECB88A74BE3}">
      <dsp:nvSpPr>
        <dsp:cNvPr id="0" name=""/>
        <dsp:cNvSpPr/>
      </dsp:nvSpPr>
      <dsp:spPr>
        <a:xfrm rot="10800000">
          <a:off x="1308781" y="1386259"/>
          <a:ext cx="3934455" cy="1066496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295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и </a:t>
          </a:r>
          <a:r>
            <a:rPr lang="ru-RU" sz="19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учреждения </a:t>
          </a:r>
          <a:r>
            <a:rPr lang="ru-RU" sz="1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культуры</a:t>
          </a:r>
        </a:p>
      </dsp:txBody>
      <dsp:txXfrm rot="10800000">
        <a:off x="1575405" y="1386259"/>
        <a:ext cx="3667831" cy="1066496"/>
      </dsp:txXfrm>
    </dsp:sp>
    <dsp:sp modelId="{2BA90650-9BC8-4BFE-8449-309709576A19}">
      <dsp:nvSpPr>
        <dsp:cNvPr id="0" name=""/>
        <dsp:cNvSpPr/>
      </dsp:nvSpPr>
      <dsp:spPr>
        <a:xfrm>
          <a:off x="51639" y="1320360"/>
          <a:ext cx="1066496" cy="106649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A8C83-C0F6-45BA-88BC-D3808CD41212}">
      <dsp:nvSpPr>
        <dsp:cNvPr id="0" name=""/>
        <dsp:cNvSpPr/>
      </dsp:nvSpPr>
      <dsp:spPr>
        <a:xfrm rot="10800000">
          <a:off x="1308781" y="2771113"/>
          <a:ext cx="3934455" cy="1066496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295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Областные образовательные учреждения в сфере культуры</a:t>
          </a:r>
        </a:p>
      </dsp:txBody>
      <dsp:txXfrm rot="10800000">
        <a:off x="1575405" y="2771113"/>
        <a:ext cx="3667831" cy="1066496"/>
      </dsp:txXfrm>
    </dsp:sp>
    <dsp:sp modelId="{0914A644-2264-40F3-AEF2-EEFC5481E22F}">
      <dsp:nvSpPr>
        <dsp:cNvPr id="0" name=""/>
        <dsp:cNvSpPr/>
      </dsp:nvSpPr>
      <dsp:spPr>
        <a:xfrm>
          <a:off x="51639" y="2688737"/>
          <a:ext cx="1066496" cy="106649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9088D-AC5C-4830-BD78-543FD7C7DB2A}">
      <dsp:nvSpPr>
        <dsp:cNvPr id="0" name=""/>
        <dsp:cNvSpPr/>
      </dsp:nvSpPr>
      <dsp:spPr>
        <a:xfrm rot="10800000">
          <a:off x="790630" y="107650"/>
          <a:ext cx="4368425" cy="1066496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29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муниципальных образованиях – органы управления в сфере образования</a:t>
          </a:r>
        </a:p>
      </dsp:txBody>
      <dsp:txXfrm rot="10800000">
        <a:off x="1057254" y="107650"/>
        <a:ext cx="4101801" cy="1066496"/>
      </dsp:txXfrm>
    </dsp:sp>
    <dsp:sp modelId="{116989DD-CF4E-4E8D-A8B1-8FF84CBDCAC5}">
      <dsp:nvSpPr>
        <dsp:cNvPr id="0" name=""/>
        <dsp:cNvSpPr/>
      </dsp:nvSpPr>
      <dsp:spPr>
        <a:xfrm>
          <a:off x="0" y="76199"/>
          <a:ext cx="985592" cy="1021383"/>
        </a:xfrm>
        <a:prstGeom prst="ellipse">
          <a:avLst/>
        </a:prstGeom>
        <a:blipFill>
          <a:blip xmlns:r="http://schemas.openxmlformats.org/officeDocument/2006/relationships" r:embed="rId1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323C81-1FFD-4AD5-B379-0ECB88A74BE3}">
      <dsp:nvSpPr>
        <dsp:cNvPr id="0" name=""/>
        <dsp:cNvSpPr/>
      </dsp:nvSpPr>
      <dsp:spPr>
        <a:xfrm rot="10800000">
          <a:off x="1257633" y="1386259"/>
          <a:ext cx="3934455" cy="1066496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29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Общеобразовательные учреждения </a:t>
          </a:r>
        </a:p>
      </dsp:txBody>
      <dsp:txXfrm rot="10800000">
        <a:off x="1524257" y="1386259"/>
        <a:ext cx="3667831" cy="1066496"/>
      </dsp:txXfrm>
    </dsp:sp>
    <dsp:sp modelId="{2BA90650-9BC8-4BFE-8449-309709576A19}">
      <dsp:nvSpPr>
        <dsp:cNvPr id="0" name=""/>
        <dsp:cNvSpPr/>
      </dsp:nvSpPr>
      <dsp:spPr>
        <a:xfrm>
          <a:off x="77981" y="1386259"/>
          <a:ext cx="1066496" cy="106649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A8C83-C0F6-45BA-88BC-D3808CD41212}">
      <dsp:nvSpPr>
        <dsp:cNvPr id="0" name=""/>
        <dsp:cNvSpPr/>
      </dsp:nvSpPr>
      <dsp:spPr>
        <a:xfrm rot="10800000">
          <a:off x="1257633" y="2771113"/>
          <a:ext cx="3934455" cy="1066496"/>
        </a:xfrm>
        <a:prstGeom prst="homePlate">
          <a:avLst/>
        </a:prstGeom>
        <a:noFill/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029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chemeClr val="tx1"/>
            </a:solidFill>
          </a:endParaRPr>
        </a:p>
      </dsp:txBody>
      <dsp:txXfrm rot="10800000">
        <a:off x="1524257" y="2771113"/>
        <a:ext cx="3667831" cy="1066496"/>
      </dsp:txXfrm>
    </dsp:sp>
    <dsp:sp modelId="{0914A644-2264-40F3-AEF2-EEFC5481E22F}">
      <dsp:nvSpPr>
        <dsp:cNvPr id="0" name=""/>
        <dsp:cNvSpPr/>
      </dsp:nvSpPr>
      <dsp:spPr>
        <a:xfrm>
          <a:off x="724385" y="2771113"/>
          <a:ext cx="1066496" cy="1066496"/>
        </a:xfrm>
        <a:prstGeom prst="ellipse">
          <a:avLst/>
        </a:prstGeom>
        <a:blipFill dpi="0" rotWithShape="1">
          <a:blip xmlns:r="http://schemas.openxmlformats.org/officeDocument/2006/relationships"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DFC5D-83AE-4B10-8F3D-E97F447A835E}">
      <dsp:nvSpPr>
        <dsp:cNvPr id="0" name=""/>
        <dsp:cNvSpPr/>
      </dsp:nvSpPr>
      <dsp:spPr>
        <a:xfrm>
          <a:off x="0" y="954846"/>
          <a:ext cx="9737897" cy="1598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5769" tIns="728980" rIns="75576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54846"/>
        <a:ext cx="9737897" cy="1598625"/>
      </dsp:txXfrm>
    </dsp:sp>
    <dsp:sp modelId="{CC35546C-5F79-44F6-9B26-499CC1802DBB}">
      <dsp:nvSpPr>
        <dsp:cNvPr id="0" name=""/>
        <dsp:cNvSpPr/>
      </dsp:nvSpPr>
      <dsp:spPr>
        <a:xfrm>
          <a:off x="470252" y="6058"/>
          <a:ext cx="9265478" cy="14653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649" tIns="0" rIns="25764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Недостаточная заинтересованность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Образовательных организаций в организации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Работы проекта «Пушкинская карта»</a:t>
          </a:r>
        </a:p>
      </dsp:txBody>
      <dsp:txXfrm>
        <a:off x="541786" y="77592"/>
        <a:ext cx="9122410" cy="1322319"/>
      </dsp:txXfrm>
    </dsp:sp>
    <dsp:sp modelId="{56954ECD-218E-4320-9796-DA4943CAEA3F}">
      <dsp:nvSpPr>
        <dsp:cNvPr id="0" name=""/>
        <dsp:cNvSpPr/>
      </dsp:nvSpPr>
      <dsp:spPr>
        <a:xfrm>
          <a:off x="0" y="3259071"/>
          <a:ext cx="9737897" cy="1874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5769" tIns="728980" rIns="75576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выездных форм работы и организованных посещений. Активное подключение муниципальных учреждений культуры</a:t>
          </a:r>
        </a:p>
      </dsp:txBody>
      <dsp:txXfrm>
        <a:off x="0" y="3259071"/>
        <a:ext cx="9737897" cy="1874250"/>
      </dsp:txXfrm>
    </dsp:sp>
    <dsp:sp modelId="{9F940C22-D6B7-430A-BA2A-288F9774BF96}">
      <dsp:nvSpPr>
        <dsp:cNvPr id="0" name=""/>
        <dsp:cNvSpPr/>
      </dsp:nvSpPr>
      <dsp:spPr>
        <a:xfrm>
          <a:off x="468826" y="2742471"/>
          <a:ext cx="9259294" cy="103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649" tIns="0" rIns="25764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Ограничения возможностей держателей Пушкинских карт удалённых муниципальных образований</a:t>
          </a:r>
        </a:p>
      </dsp:txBody>
      <dsp:txXfrm>
        <a:off x="519263" y="2792908"/>
        <a:ext cx="9158420" cy="932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47B31C2-59E7-4BEC-9309-88DE1BBF4F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6F6358C-C126-4948-831F-BD8172C262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C586E-08B7-4E7A-BD0E-75E4275DEF24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28991B-8FE8-4293-8AE8-70BF9DDF76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71E272-922A-494D-87BC-F45F15A457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6C3F1-D478-4AAB-B058-1452B09AE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3422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90E6B-2375-42B3-BA83-7F44C8E1C6C3}" type="datetimeFigureOut">
              <a:rPr lang="ru-RU" noProof="0" smtClean="0"/>
              <a:t>03.02.2023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355CF-5D5D-41CD-BB5B-B10450C0CCA6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67498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0335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0083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18534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27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86113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9679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5856"/>
          </a:xfrm>
          <a:custGeom>
            <a:avLst/>
            <a:gdLst/>
            <a:ahLst/>
            <a:cxnLst/>
            <a:rect l="l" t="t" r="r" b="b"/>
            <a:pathLst>
              <a:path w="20104100" h="14213205">
                <a:moveTo>
                  <a:pt x="20104100" y="0"/>
                </a:moveTo>
                <a:lnTo>
                  <a:pt x="0" y="0"/>
                </a:lnTo>
                <a:lnTo>
                  <a:pt x="0" y="14212704"/>
                </a:lnTo>
                <a:lnTo>
                  <a:pt x="20104100" y="14212704"/>
                </a:lnTo>
                <a:lnTo>
                  <a:pt x="2010410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71" b="0" i="0">
                <a:solidFill>
                  <a:srgbClr val="33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0951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74186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33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8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4178261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92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15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43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70" r:id="rId21"/>
    <p:sldLayoutId id="2147483669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6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ugra-prezent.ru/images/Kultura_dly_shkolnikov/_page-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6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D9DAAA-3144-4B73-D995-05183C0EF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33" y="2039829"/>
            <a:ext cx="3684005" cy="10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56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FD868B06-022D-400A-8262-B16644DA4E3C}"/>
              </a:ext>
            </a:extLst>
          </p:cNvPr>
          <p:cNvSpPr txBox="1">
            <a:spLocks/>
          </p:cNvSpPr>
          <p:nvPr/>
        </p:nvSpPr>
        <p:spPr>
          <a:xfrm>
            <a:off x="1885766" y="143359"/>
            <a:ext cx="8419622" cy="45215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ru-RU" sz="4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межведомственного взаимодействия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048F8A8-2137-4E1E-AAEF-56A07F443CE9}"/>
              </a:ext>
            </a:extLst>
          </p:cNvPr>
          <p:cNvSpPr txBox="1">
            <a:spLocks/>
          </p:cNvSpPr>
          <p:nvPr/>
        </p:nvSpPr>
        <p:spPr>
          <a:xfrm>
            <a:off x="6096000" y="1926454"/>
            <a:ext cx="5290460" cy="467853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E00D4B-BC9A-4C3E-BDBF-C23EE8B99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542" y="560797"/>
            <a:ext cx="1371604" cy="13716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CF48FE-E9E8-4C50-AC64-BD574B5F9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651" y="2401226"/>
            <a:ext cx="2206134" cy="2155996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6FFC223E-7E88-4933-9284-A9DF12EDF0F2}"/>
              </a:ext>
            </a:extLst>
          </p:cNvPr>
          <p:cNvSpPr/>
          <p:nvPr/>
        </p:nvSpPr>
        <p:spPr>
          <a:xfrm>
            <a:off x="4200524" y="4752975"/>
            <a:ext cx="3209925" cy="1676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организации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633DBB7-B2B7-4433-9197-F3B7DC224057}"/>
              </a:ext>
            </a:extLst>
          </p:cNvPr>
          <p:cNvSpPr/>
          <p:nvPr/>
        </p:nvSpPr>
        <p:spPr>
          <a:xfrm>
            <a:off x="280804" y="2503227"/>
            <a:ext cx="3209925" cy="1676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и муниципальные учреждения культуры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2A09859-E591-4E6F-A746-1DD10A7D0899}"/>
              </a:ext>
            </a:extLst>
          </p:cNvPr>
          <p:cNvSpPr/>
          <p:nvPr/>
        </p:nvSpPr>
        <p:spPr>
          <a:xfrm>
            <a:off x="4133849" y="591477"/>
            <a:ext cx="3276600" cy="22497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культуры РТ</a:t>
            </a:r>
          </a:p>
        </p:txBody>
      </p:sp>
      <p:cxnSp>
        <p:nvCxnSpPr>
          <p:cNvPr id="9" name="Соединитель: изогнутый 24">
            <a:extLst>
              <a:ext uri="{FF2B5EF4-FFF2-40B4-BE49-F238E27FC236}">
                <a16:creationId xmlns:a16="http://schemas.microsoft.com/office/drawing/2014/main" id="{939837AE-9BE4-43E1-BE9F-E03269A6BCC9}"/>
              </a:ext>
            </a:extLst>
          </p:cNvPr>
          <p:cNvCxnSpPr>
            <a:cxnSpLocks/>
            <a:stCxn id="8" idx="6"/>
            <a:endCxn id="5" idx="0"/>
          </p:cNvCxnSpPr>
          <p:nvPr/>
        </p:nvCxnSpPr>
        <p:spPr>
          <a:xfrm>
            <a:off x="7410449" y="1716351"/>
            <a:ext cx="2811269" cy="684875"/>
          </a:xfrm>
          <a:prstGeom prst="curvedConnector2">
            <a:avLst/>
          </a:prstGeom>
          <a:ln w="381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: изогнутый 31">
            <a:extLst>
              <a:ext uri="{FF2B5EF4-FFF2-40B4-BE49-F238E27FC236}">
                <a16:creationId xmlns:a16="http://schemas.microsoft.com/office/drawing/2014/main" id="{5051B500-7840-4CDC-949D-AD341E8ACEDF}"/>
              </a:ext>
            </a:extLst>
          </p:cNvPr>
          <p:cNvCxnSpPr>
            <a:cxnSpLocks/>
            <a:stCxn id="5" idx="2"/>
            <a:endCxn id="6" idx="6"/>
          </p:cNvCxnSpPr>
          <p:nvPr/>
        </p:nvCxnSpPr>
        <p:spPr>
          <a:xfrm rot="5400000">
            <a:off x="8299108" y="3668564"/>
            <a:ext cx="1033953" cy="2811269"/>
          </a:xfrm>
          <a:prstGeom prst="curvedConnector2">
            <a:avLst/>
          </a:prstGeom>
          <a:ln w="5715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изогнутый 37">
            <a:extLst>
              <a:ext uri="{FF2B5EF4-FFF2-40B4-BE49-F238E27FC236}">
                <a16:creationId xmlns:a16="http://schemas.microsoft.com/office/drawing/2014/main" id="{4E44B825-CD93-4F4E-A106-A5AC43F383C8}"/>
              </a:ext>
            </a:extLst>
          </p:cNvPr>
          <p:cNvCxnSpPr>
            <a:cxnSpLocks/>
            <a:stCxn id="6" idx="2"/>
            <a:endCxn id="7" idx="4"/>
          </p:cNvCxnSpPr>
          <p:nvPr/>
        </p:nvCxnSpPr>
        <p:spPr>
          <a:xfrm rot="10800000">
            <a:off x="1885768" y="4179627"/>
            <a:ext cx="2314757" cy="1411548"/>
          </a:xfrm>
          <a:prstGeom prst="curvedConnector2">
            <a:avLst/>
          </a:prstGeom>
          <a:ln w="381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: изогнутый 39">
            <a:extLst>
              <a:ext uri="{FF2B5EF4-FFF2-40B4-BE49-F238E27FC236}">
                <a16:creationId xmlns:a16="http://schemas.microsoft.com/office/drawing/2014/main" id="{64713023-53F2-476C-806B-83351AAFA98A}"/>
              </a:ext>
            </a:extLst>
          </p:cNvPr>
          <p:cNvCxnSpPr>
            <a:cxnSpLocks/>
            <a:stCxn id="7" idx="0"/>
            <a:endCxn id="8" idx="2"/>
          </p:cNvCxnSpPr>
          <p:nvPr/>
        </p:nvCxnSpPr>
        <p:spPr>
          <a:xfrm rot="5400000" flipH="1" flipV="1">
            <a:off x="2616370" y="985748"/>
            <a:ext cx="786876" cy="2248082"/>
          </a:xfrm>
          <a:prstGeom prst="curvedConnector2">
            <a:avLst/>
          </a:prstGeom>
          <a:ln w="381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: изогнутый 58">
            <a:extLst>
              <a:ext uri="{FF2B5EF4-FFF2-40B4-BE49-F238E27FC236}">
                <a16:creationId xmlns:a16="http://schemas.microsoft.com/office/drawing/2014/main" id="{9381B84C-4530-44FB-A743-F6B93EEAE452}"/>
              </a:ext>
            </a:extLst>
          </p:cNvPr>
          <p:cNvCxnSpPr>
            <a:cxnSpLocks/>
            <a:stCxn id="5" idx="1"/>
            <a:endCxn id="8" idx="4"/>
          </p:cNvCxnSpPr>
          <p:nvPr/>
        </p:nvCxnSpPr>
        <p:spPr>
          <a:xfrm rot="10800000">
            <a:off x="5772149" y="2841226"/>
            <a:ext cx="3346502" cy="637999"/>
          </a:xfrm>
          <a:prstGeom prst="curvedConnector2">
            <a:avLst/>
          </a:prstGeom>
          <a:ln w="381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: изогнутый 61">
            <a:extLst>
              <a:ext uri="{FF2B5EF4-FFF2-40B4-BE49-F238E27FC236}">
                <a16:creationId xmlns:a16="http://schemas.microsoft.com/office/drawing/2014/main" id="{10B5636F-2F4C-4F29-887A-F28DB536FE5A}"/>
              </a:ext>
            </a:extLst>
          </p:cNvPr>
          <p:cNvCxnSpPr>
            <a:stCxn id="7" idx="6"/>
            <a:endCxn id="8" idx="4"/>
          </p:cNvCxnSpPr>
          <p:nvPr/>
        </p:nvCxnSpPr>
        <p:spPr>
          <a:xfrm flipV="1">
            <a:off x="3490729" y="2841225"/>
            <a:ext cx="2281420" cy="500202"/>
          </a:xfrm>
          <a:prstGeom prst="curvedConnector2">
            <a:avLst/>
          </a:prstGeom>
          <a:ln w="381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D52A1DC-FDAA-4411-B580-12E0891FDC61}"/>
              </a:ext>
            </a:extLst>
          </p:cNvPr>
          <p:cNvSpPr txBox="1"/>
          <p:nvPr/>
        </p:nvSpPr>
        <p:spPr>
          <a:xfrm rot="20645737">
            <a:off x="1773057" y="1305259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ежеквартально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E0F4DE8-9D4C-4119-BCB4-F3432767E1AD}"/>
              </a:ext>
            </a:extLst>
          </p:cNvPr>
          <p:cNvSpPr/>
          <p:nvPr/>
        </p:nvSpPr>
        <p:spPr>
          <a:xfrm>
            <a:off x="2214013" y="1091679"/>
            <a:ext cx="367261" cy="36564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036831-CC21-451F-92B9-8412167DD555}"/>
              </a:ext>
            </a:extLst>
          </p:cNvPr>
          <p:cNvSpPr txBox="1"/>
          <p:nvPr/>
        </p:nvSpPr>
        <p:spPr>
          <a:xfrm rot="21169775">
            <a:off x="3381687" y="3274977"/>
            <a:ext cx="253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о реализации мероприятий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46CF8E-F880-4854-924F-7234B8A379D5}"/>
              </a:ext>
            </a:extLst>
          </p:cNvPr>
          <p:cNvSpPr txBox="1"/>
          <p:nvPr/>
        </p:nvSpPr>
        <p:spPr>
          <a:xfrm>
            <a:off x="5013746" y="2443614"/>
            <a:ext cx="1656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6BA18-FB6A-4F52-BB72-A56A51DA7709}"/>
              </a:ext>
            </a:extLst>
          </p:cNvPr>
          <p:cNvSpPr txBox="1"/>
          <p:nvPr/>
        </p:nvSpPr>
        <p:spPr>
          <a:xfrm rot="614959">
            <a:off x="8129636" y="1280570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ежеквартально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D4B5AC5-014A-4925-BBFA-27E848FC143D}"/>
              </a:ext>
            </a:extLst>
          </p:cNvPr>
          <p:cNvSpPr/>
          <p:nvPr/>
        </p:nvSpPr>
        <p:spPr>
          <a:xfrm>
            <a:off x="9118651" y="984403"/>
            <a:ext cx="339672" cy="35686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E53E9B-7D1B-4D51-82F9-C5CAB24481D5}"/>
              </a:ext>
            </a:extLst>
          </p:cNvPr>
          <p:cNvSpPr txBox="1"/>
          <p:nvPr/>
        </p:nvSpPr>
        <p:spPr>
          <a:xfrm rot="524485">
            <a:off x="6166725" y="3395299"/>
            <a:ext cx="2492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Стат. Отчётность по участникам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B1CC82-E09F-44A1-AF43-8A50DD0C568E}"/>
              </a:ext>
            </a:extLst>
          </p:cNvPr>
          <p:cNvSpPr txBox="1"/>
          <p:nvPr/>
        </p:nvSpPr>
        <p:spPr>
          <a:xfrm rot="21060055">
            <a:off x="7764443" y="4801785"/>
            <a:ext cx="2533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ежеквартально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DCA5F0A1-B198-4CB5-8C09-1289C2BEAA5B}"/>
              </a:ext>
            </a:extLst>
          </p:cNvPr>
          <p:cNvSpPr/>
          <p:nvPr/>
        </p:nvSpPr>
        <p:spPr>
          <a:xfrm>
            <a:off x="8359509" y="4573773"/>
            <a:ext cx="366588" cy="3722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0664EF-7DE9-4F55-B077-A9E44E7BBE40}"/>
              </a:ext>
            </a:extLst>
          </p:cNvPr>
          <p:cNvSpPr txBox="1"/>
          <p:nvPr/>
        </p:nvSpPr>
        <p:spPr>
          <a:xfrm rot="1118092">
            <a:off x="2058995" y="4731512"/>
            <a:ext cx="2148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мероприятий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094DA72E-8208-41B8-AC0E-64E4310904C2}"/>
              </a:ext>
            </a:extLst>
          </p:cNvPr>
          <p:cNvSpPr/>
          <p:nvPr/>
        </p:nvSpPr>
        <p:spPr>
          <a:xfrm>
            <a:off x="2859852" y="4325926"/>
            <a:ext cx="366588" cy="3722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10311" y="5931244"/>
            <a:ext cx="436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+mj-lt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37131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FD868B06-022D-400A-8262-B16644DA4E3C}"/>
              </a:ext>
            </a:extLst>
          </p:cNvPr>
          <p:cNvSpPr txBox="1">
            <a:spLocks/>
          </p:cNvSpPr>
          <p:nvPr/>
        </p:nvSpPr>
        <p:spPr>
          <a:xfrm>
            <a:off x="1856269" y="383110"/>
            <a:ext cx="8419622" cy="74572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ru-RU" sz="4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обеспечивающие  межведомственное взаимодействие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048F8A8-2137-4E1E-AAEF-56A07F443CE9}"/>
              </a:ext>
            </a:extLst>
          </p:cNvPr>
          <p:cNvSpPr txBox="1">
            <a:spLocks/>
          </p:cNvSpPr>
          <p:nvPr/>
        </p:nvSpPr>
        <p:spPr>
          <a:xfrm>
            <a:off x="6096000" y="1926454"/>
            <a:ext cx="5290460" cy="467853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E00D4B-BC9A-4C3E-BDBF-C23EE8B99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504" y="2300778"/>
            <a:ext cx="2183240" cy="2183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CF48FE-E9E8-4C50-AC64-BD574B5F9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708" y="2342610"/>
            <a:ext cx="1892972" cy="1849951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28C80-2788-4C98-B158-274FDCB7A73D}"/>
              </a:ext>
            </a:extLst>
          </p:cNvPr>
          <p:cNvSpPr txBox="1"/>
          <p:nvPr/>
        </p:nvSpPr>
        <p:spPr>
          <a:xfrm>
            <a:off x="3600528" y="1769745"/>
            <a:ext cx="5140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 о взаимодействии </a:t>
            </a:r>
          </a:p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Определены зоны ответственности между министерствами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6BA613-6FB4-4803-818C-ED4247494242}"/>
              </a:ext>
            </a:extLst>
          </p:cNvPr>
          <p:cNvSpPr txBox="1"/>
          <p:nvPr/>
        </p:nvSpPr>
        <p:spPr>
          <a:xfrm>
            <a:off x="4981264" y="2490437"/>
            <a:ext cx="216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11 августа 2022 г.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6BA613-6FB4-4803-818C-ED4247494242}"/>
              </a:ext>
            </a:extLst>
          </p:cNvPr>
          <p:cNvSpPr txBox="1"/>
          <p:nvPr/>
        </p:nvSpPr>
        <p:spPr>
          <a:xfrm>
            <a:off x="1945726" y="4287891"/>
            <a:ext cx="2576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культуры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Тыва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6BA613-6FB4-4803-818C-ED4247494242}"/>
              </a:ext>
            </a:extLst>
          </p:cNvPr>
          <p:cNvSpPr txBox="1"/>
          <p:nvPr/>
        </p:nvSpPr>
        <p:spPr>
          <a:xfrm>
            <a:off x="7299745" y="4196776"/>
            <a:ext cx="2882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Тыва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56540" y="5914768"/>
            <a:ext cx="436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+mj-lt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39369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27AC3C20-3BC7-437C-8531-87BD7AFC8C97}"/>
              </a:ext>
            </a:extLst>
          </p:cNvPr>
          <p:cNvSpPr txBox="1">
            <a:spLocks/>
          </p:cNvSpPr>
          <p:nvPr/>
        </p:nvSpPr>
        <p:spPr>
          <a:xfrm>
            <a:off x="1208087" y="603421"/>
            <a:ext cx="8534400" cy="733425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0947DB-025F-44A9-A277-7C6BB50476DE}"/>
              </a:ext>
            </a:extLst>
          </p:cNvPr>
          <p:cNvSpPr txBox="1">
            <a:spLocks/>
          </p:cNvSpPr>
          <p:nvPr/>
        </p:nvSpPr>
        <p:spPr>
          <a:xfrm>
            <a:off x="6344682" y="1604962"/>
            <a:ext cx="4506913" cy="3648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Министерства образования: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держателей «Пушкинская карта»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 групповые посещения школьниками, студентами мероприятий учреждений культуры – КУЛЬТПОХОДЫ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Включить в планы образовательных учреждений посещение культурных мест и мероприятий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ответственное лицо (координатор) по реализации программы 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(подключение к госуслугам, посещение мероприятий, взаимодействие с учреждениями культуры) 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2AE7FEB-C590-4DD4-8373-95FFF0A33844}"/>
              </a:ext>
            </a:extLst>
          </p:cNvPr>
          <p:cNvSpPr txBox="1">
            <a:spLocks/>
          </p:cNvSpPr>
          <p:nvPr/>
        </p:nvSpPr>
        <p:spPr>
          <a:xfrm>
            <a:off x="870078" y="1497999"/>
            <a:ext cx="4695825" cy="3219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Министерства культуры: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участников программы «Пушкинская карта»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событий размещённых на портале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Культура.рф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выездных мероприятий в населённых пунктах, образовательных учреждений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Предусмотреть меры поощрения активным </a:t>
            </a:r>
            <a:r>
              <a:rPr 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образовательным учреждениям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48303" y="5939481"/>
            <a:ext cx="436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+mj-lt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931506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7438" y="0"/>
            <a:ext cx="9717251" cy="6855856"/>
            <a:chOff x="0" y="0"/>
            <a:chExt cx="20104100" cy="142132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42131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089296" cy="14194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259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508" y="1341588"/>
            <a:ext cx="4595672" cy="4057119"/>
          </a:xfrm>
          <a:prstGeom prst="rect">
            <a:avLst/>
          </a:prstGeom>
        </p:spPr>
      </p:pic>
      <p:sp>
        <p:nvSpPr>
          <p:cNvPr id="3" name="object 4"/>
          <p:cNvSpPr txBox="1">
            <a:spLocks/>
          </p:cNvSpPr>
          <p:nvPr/>
        </p:nvSpPr>
        <p:spPr>
          <a:xfrm>
            <a:off x="6745896" y="564391"/>
            <a:ext cx="5478162" cy="1044245"/>
          </a:xfrm>
          <a:prstGeom prst="rect">
            <a:avLst/>
          </a:prstGeom>
        </p:spPr>
        <p:txBody>
          <a:bodyPr vert="horz" wrap="square" lIns="0" tIns="33386" rIns="0" bIns="0" rtlCol="0" anchor="b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6126">
              <a:lnSpc>
                <a:spcPct val="100000"/>
              </a:lnSpc>
              <a:spcBef>
                <a:spcPts val="263"/>
              </a:spcBef>
            </a:pPr>
            <a:r>
              <a:rPr lang="ru-RU" sz="3200" b="1" spc="412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</a:p>
          <a:p>
            <a:pPr marL="6126">
              <a:lnSpc>
                <a:spcPct val="100000"/>
              </a:lnSpc>
              <a:spcBef>
                <a:spcPts val="217"/>
              </a:spcBef>
            </a:pPr>
            <a:r>
              <a:rPr lang="ru-RU" sz="3200" b="1" spc="321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spc="384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Пушкинская</a:t>
            </a:r>
            <a:r>
              <a:rPr lang="ru-RU" sz="3200" b="1" spc="-169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pc="434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  <a:r>
              <a:rPr lang="ru-RU" sz="3200" b="1" spc="233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object 2"/>
          <p:cNvSpPr txBox="1"/>
          <p:nvPr/>
        </p:nvSpPr>
        <p:spPr>
          <a:xfrm>
            <a:off x="6745896" y="2011582"/>
            <a:ext cx="3683839" cy="2329650"/>
          </a:xfrm>
          <a:prstGeom prst="rect">
            <a:avLst/>
          </a:prstGeom>
        </p:spPr>
        <p:txBody>
          <a:bodyPr vert="horz" wrap="square" lIns="0" tIns="18072" rIns="0" bIns="0" rtlCol="0">
            <a:spAutoFit/>
          </a:bodyPr>
          <a:lstStyle/>
          <a:p>
            <a:pPr marL="6126" marR="2451" algn="just">
              <a:lnSpc>
                <a:spcPts val="1785"/>
              </a:lnSpc>
              <a:spcBef>
                <a:spcPts val="142"/>
              </a:spcBef>
            </a:pPr>
            <a:r>
              <a:rPr sz="1520" spc="46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sz="1520" spc="41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</a:t>
            </a:r>
            <a:r>
              <a:rPr sz="1520" spc="43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sz="1520" spc="-7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sz="1520" spc="51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sz="1520" spc="24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прямой </a:t>
            </a:r>
            <a:r>
              <a:rPr sz="1520" spc="27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-7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</a:t>
            </a:r>
            <a:r>
              <a:rPr sz="1520" spc="-98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5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</a:t>
            </a:r>
            <a:r>
              <a:rPr sz="1520" spc="-98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17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sz="1520" spc="-98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-5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</a:t>
            </a:r>
            <a:r>
              <a:rPr sz="1520" spc="-451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19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Путин </a:t>
            </a:r>
            <a:r>
              <a:rPr sz="1520" spc="22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анонсировал </a:t>
            </a:r>
            <a:r>
              <a:rPr sz="1520" spc="19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</a:t>
            </a:r>
            <a:r>
              <a:rPr sz="1520" spc="22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5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госпрограммы, </a:t>
            </a:r>
            <a:r>
              <a:rPr sz="1520" spc="14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</a:t>
            </a:r>
            <a:r>
              <a:rPr sz="1520" spc="-2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сделает </a:t>
            </a:r>
            <a:r>
              <a:rPr sz="1520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10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посещения </a:t>
            </a:r>
            <a:r>
              <a:rPr sz="1520" spc="-12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</a:t>
            </a:r>
            <a:r>
              <a:rPr sz="1520" spc="5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sz="1520" spc="-14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sz="1520" spc="-12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24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доступными</a:t>
            </a:r>
            <a:r>
              <a:rPr sz="1520" spc="-92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7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1520" spc="-89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-14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молодёжи.</a:t>
            </a:r>
            <a:endParaRPr sz="15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4"/>
              </a:spcBef>
            </a:pPr>
            <a:endParaRPr sz="15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6" marR="279674" algn="just">
              <a:lnSpc>
                <a:spcPts val="1785"/>
              </a:lnSpc>
            </a:pPr>
            <a:r>
              <a:rPr sz="1520" spc="51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Министерством </a:t>
            </a:r>
            <a:r>
              <a:rPr sz="1520" spc="39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sz="1520" spc="41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34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</a:t>
            </a:r>
            <a:r>
              <a:rPr sz="1520" spc="-87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10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r>
              <a:rPr sz="1520" spc="-82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51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</a:t>
            </a:r>
            <a:r>
              <a:rPr sz="1520" spc="-84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43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запущен </a:t>
            </a:r>
            <a:r>
              <a:rPr sz="1520" spc="-451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34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sz="1520" spc="-84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spc="34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«Пушкинская</a:t>
            </a:r>
            <a:r>
              <a:rPr sz="1520" spc="-82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20" dirty="0">
                <a:solidFill>
                  <a:srgbClr val="2427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карта».</a:t>
            </a:r>
            <a:endParaRPr sz="15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1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5856"/>
          </a:xfrm>
          <a:custGeom>
            <a:avLst/>
            <a:gdLst/>
            <a:ahLst/>
            <a:cxnLst/>
            <a:rect l="l" t="t" r="r" b="b"/>
            <a:pathLst>
              <a:path w="20104100" h="14213205">
                <a:moveTo>
                  <a:pt x="20104100" y="0"/>
                </a:moveTo>
                <a:lnTo>
                  <a:pt x="0" y="0"/>
                </a:lnTo>
                <a:lnTo>
                  <a:pt x="0" y="14212704"/>
                </a:lnTo>
                <a:lnTo>
                  <a:pt x="20104100" y="14212704"/>
                </a:lnTo>
                <a:lnTo>
                  <a:pt x="20104100" y="0"/>
                </a:lnTo>
                <a:close/>
              </a:path>
            </a:pathLst>
          </a:custGeom>
          <a:solidFill>
            <a:srgbClr val="24272A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3" name="object 3"/>
          <p:cNvSpPr/>
          <p:nvPr/>
        </p:nvSpPr>
        <p:spPr>
          <a:xfrm>
            <a:off x="1833195" y="753565"/>
            <a:ext cx="1171588" cy="728375"/>
          </a:xfrm>
          <a:custGeom>
            <a:avLst/>
            <a:gdLst/>
            <a:ahLst/>
            <a:cxnLst/>
            <a:rect l="l" t="t" r="r" b="b"/>
            <a:pathLst>
              <a:path w="2428875" h="1510030">
                <a:moveTo>
                  <a:pt x="2428252" y="0"/>
                </a:moveTo>
                <a:lnTo>
                  <a:pt x="0" y="0"/>
                </a:lnTo>
                <a:lnTo>
                  <a:pt x="4698" y="106669"/>
                </a:lnTo>
                <a:lnTo>
                  <a:pt x="8754" y="211475"/>
                </a:lnTo>
                <a:lnTo>
                  <a:pt x="12158" y="314423"/>
                </a:lnTo>
                <a:lnTo>
                  <a:pt x="14901" y="415520"/>
                </a:lnTo>
                <a:lnTo>
                  <a:pt x="16973" y="514773"/>
                </a:lnTo>
                <a:lnTo>
                  <a:pt x="18364" y="612187"/>
                </a:lnTo>
                <a:lnTo>
                  <a:pt x="19064" y="707771"/>
                </a:lnTo>
                <a:lnTo>
                  <a:pt x="19064" y="801966"/>
                </a:lnTo>
                <a:lnTo>
                  <a:pt x="18364" y="897536"/>
                </a:lnTo>
                <a:lnTo>
                  <a:pt x="16973" y="994957"/>
                </a:lnTo>
                <a:lnTo>
                  <a:pt x="14901" y="1094223"/>
                </a:lnTo>
                <a:lnTo>
                  <a:pt x="12158" y="1195329"/>
                </a:lnTo>
                <a:lnTo>
                  <a:pt x="8754" y="1298267"/>
                </a:lnTo>
                <a:lnTo>
                  <a:pt x="4698" y="1403032"/>
                </a:lnTo>
                <a:lnTo>
                  <a:pt x="0" y="1509618"/>
                </a:lnTo>
                <a:lnTo>
                  <a:pt x="565631" y="1509618"/>
                </a:lnTo>
                <a:lnTo>
                  <a:pt x="565631" y="419962"/>
                </a:lnTo>
                <a:lnTo>
                  <a:pt x="1862620" y="419962"/>
                </a:lnTo>
                <a:lnTo>
                  <a:pt x="1862620" y="1509618"/>
                </a:lnTo>
                <a:lnTo>
                  <a:pt x="2428252" y="1509618"/>
                </a:lnTo>
                <a:lnTo>
                  <a:pt x="2424068" y="1415020"/>
                </a:lnTo>
                <a:lnTo>
                  <a:pt x="2420491" y="1318568"/>
                </a:lnTo>
                <a:lnTo>
                  <a:pt x="2417518" y="1220260"/>
                </a:lnTo>
                <a:lnTo>
                  <a:pt x="2415145" y="1120095"/>
                </a:lnTo>
                <a:lnTo>
                  <a:pt x="2413371" y="1018072"/>
                </a:lnTo>
                <a:lnTo>
                  <a:pt x="2412191" y="914189"/>
                </a:lnTo>
                <a:lnTo>
                  <a:pt x="2411602" y="808447"/>
                </a:lnTo>
                <a:lnTo>
                  <a:pt x="2411602" y="701326"/>
                </a:lnTo>
                <a:lnTo>
                  <a:pt x="2412191" y="595594"/>
                </a:lnTo>
                <a:lnTo>
                  <a:pt x="2413371" y="491696"/>
                </a:lnTo>
                <a:lnTo>
                  <a:pt x="2415145" y="389640"/>
                </a:lnTo>
                <a:lnTo>
                  <a:pt x="2417518" y="289434"/>
                </a:lnTo>
                <a:lnTo>
                  <a:pt x="2420491" y="191087"/>
                </a:lnTo>
                <a:lnTo>
                  <a:pt x="2424068" y="94606"/>
                </a:lnTo>
                <a:lnTo>
                  <a:pt x="2428252" y="0"/>
                </a:lnTo>
                <a:close/>
              </a:path>
            </a:pathLst>
          </a:custGeom>
          <a:solidFill>
            <a:srgbClr val="E30081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4" name="object 4"/>
          <p:cNvSpPr/>
          <p:nvPr/>
        </p:nvSpPr>
        <p:spPr>
          <a:xfrm>
            <a:off x="3088702" y="753565"/>
            <a:ext cx="923487" cy="810769"/>
          </a:xfrm>
          <a:custGeom>
            <a:avLst/>
            <a:gdLst/>
            <a:ahLst/>
            <a:cxnLst/>
            <a:rect l="l" t="t" r="r" b="b"/>
            <a:pathLst>
              <a:path w="1914525" h="1680845">
                <a:moveTo>
                  <a:pt x="1913901" y="0"/>
                </a:moveTo>
                <a:lnTo>
                  <a:pt x="1331547" y="0"/>
                </a:lnTo>
                <a:lnTo>
                  <a:pt x="1325905" y="19815"/>
                </a:lnTo>
                <a:lnTo>
                  <a:pt x="1318032" y="43598"/>
                </a:lnTo>
                <a:lnTo>
                  <a:pt x="1295597" y="103067"/>
                </a:lnTo>
                <a:lnTo>
                  <a:pt x="1281033" y="138751"/>
                </a:lnTo>
                <a:lnTo>
                  <a:pt x="1264240" y="178400"/>
                </a:lnTo>
                <a:lnTo>
                  <a:pt x="1245216" y="222016"/>
                </a:lnTo>
                <a:lnTo>
                  <a:pt x="1223962" y="269596"/>
                </a:lnTo>
                <a:lnTo>
                  <a:pt x="1200478" y="321140"/>
                </a:lnTo>
                <a:lnTo>
                  <a:pt x="1174764" y="376649"/>
                </a:lnTo>
                <a:lnTo>
                  <a:pt x="1146820" y="436120"/>
                </a:lnTo>
                <a:lnTo>
                  <a:pt x="1116646" y="499555"/>
                </a:lnTo>
                <a:lnTo>
                  <a:pt x="1084242" y="566952"/>
                </a:lnTo>
                <a:lnTo>
                  <a:pt x="982258" y="777801"/>
                </a:lnTo>
                <a:lnTo>
                  <a:pt x="599306" y="0"/>
                </a:lnTo>
                <a:lnTo>
                  <a:pt x="0" y="0"/>
                </a:lnTo>
                <a:lnTo>
                  <a:pt x="95607" y="179352"/>
                </a:lnTo>
                <a:lnTo>
                  <a:pt x="184499" y="347653"/>
                </a:lnTo>
                <a:lnTo>
                  <a:pt x="266674" y="504903"/>
                </a:lnTo>
                <a:lnTo>
                  <a:pt x="342133" y="651105"/>
                </a:lnTo>
                <a:lnTo>
                  <a:pt x="410876" y="786261"/>
                </a:lnTo>
                <a:lnTo>
                  <a:pt x="452972" y="870228"/>
                </a:lnTo>
                <a:lnTo>
                  <a:pt x="492084" y="949288"/>
                </a:lnTo>
                <a:lnTo>
                  <a:pt x="528210" y="1023440"/>
                </a:lnTo>
                <a:lnTo>
                  <a:pt x="561351" y="1092686"/>
                </a:lnTo>
                <a:lnTo>
                  <a:pt x="591506" y="1157025"/>
                </a:lnTo>
                <a:lnTo>
                  <a:pt x="618676" y="1216458"/>
                </a:lnTo>
                <a:lnTo>
                  <a:pt x="570267" y="1228297"/>
                </a:lnTo>
                <a:lnTo>
                  <a:pt x="518808" y="1236754"/>
                </a:lnTo>
                <a:lnTo>
                  <a:pt x="464294" y="1241828"/>
                </a:lnTo>
                <a:lnTo>
                  <a:pt x="406724" y="1243519"/>
                </a:lnTo>
                <a:lnTo>
                  <a:pt x="357786" y="1242437"/>
                </a:lnTo>
                <a:lnTo>
                  <a:pt x="307093" y="1239190"/>
                </a:lnTo>
                <a:lnTo>
                  <a:pt x="254636" y="1233777"/>
                </a:lnTo>
                <a:lnTo>
                  <a:pt x="200403" y="1226200"/>
                </a:lnTo>
                <a:lnTo>
                  <a:pt x="144385" y="1216458"/>
                </a:lnTo>
                <a:lnTo>
                  <a:pt x="168355" y="1264988"/>
                </a:lnTo>
                <a:lnTo>
                  <a:pt x="189771" y="1312881"/>
                </a:lnTo>
                <a:lnTo>
                  <a:pt x="208629" y="1360155"/>
                </a:lnTo>
                <a:lnTo>
                  <a:pt x="224927" y="1406828"/>
                </a:lnTo>
                <a:lnTo>
                  <a:pt x="247389" y="1478345"/>
                </a:lnTo>
                <a:lnTo>
                  <a:pt x="260285" y="1521500"/>
                </a:lnTo>
                <a:lnTo>
                  <a:pt x="274300" y="1569569"/>
                </a:lnTo>
                <a:lnTo>
                  <a:pt x="289440" y="1622539"/>
                </a:lnTo>
                <a:lnTo>
                  <a:pt x="305710" y="1680400"/>
                </a:lnTo>
                <a:lnTo>
                  <a:pt x="365306" y="1680392"/>
                </a:lnTo>
                <a:lnTo>
                  <a:pt x="423317" y="1678539"/>
                </a:lnTo>
                <a:lnTo>
                  <a:pt x="479742" y="1674838"/>
                </a:lnTo>
                <a:lnTo>
                  <a:pt x="534583" y="1669288"/>
                </a:lnTo>
                <a:lnTo>
                  <a:pt x="587840" y="1661886"/>
                </a:lnTo>
                <a:lnTo>
                  <a:pt x="639514" y="1652631"/>
                </a:lnTo>
                <a:lnTo>
                  <a:pt x="689605" y="1641521"/>
                </a:lnTo>
                <a:lnTo>
                  <a:pt x="738114" y="1628554"/>
                </a:lnTo>
                <a:lnTo>
                  <a:pt x="785042" y="1613729"/>
                </a:lnTo>
                <a:lnTo>
                  <a:pt x="830389" y="1597044"/>
                </a:lnTo>
                <a:lnTo>
                  <a:pt x="874155" y="1578496"/>
                </a:lnTo>
                <a:lnTo>
                  <a:pt x="916342" y="1558085"/>
                </a:lnTo>
                <a:lnTo>
                  <a:pt x="956950" y="1535808"/>
                </a:lnTo>
                <a:lnTo>
                  <a:pt x="1002985" y="1507562"/>
                </a:lnTo>
                <a:lnTo>
                  <a:pt x="1046968" y="1477689"/>
                </a:lnTo>
                <a:lnTo>
                  <a:pt x="1088899" y="1446187"/>
                </a:lnTo>
                <a:lnTo>
                  <a:pt x="1128777" y="1413057"/>
                </a:lnTo>
                <a:lnTo>
                  <a:pt x="1166604" y="1378295"/>
                </a:lnTo>
                <a:lnTo>
                  <a:pt x="1202378" y="1341902"/>
                </a:lnTo>
                <a:lnTo>
                  <a:pt x="1236100" y="1303876"/>
                </a:lnTo>
                <a:lnTo>
                  <a:pt x="1267771" y="1264215"/>
                </a:lnTo>
                <a:lnTo>
                  <a:pt x="1297389" y="1222918"/>
                </a:lnTo>
                <a:lnTo>
                  <a:pt x="1324955" y="1179984"/>
                </a:lnTo>
                <a:lnTo>
                  <a:pt x="1350470" y="1135411"/>
                </a:lnTo>
                <a:lnTo>
                  <a:pt x="1405157" y="1033151"/>
                </a:lnTo>
                <a:lnTo>
                  <a:pt x="1457067" y="934929"/>
                </a:lnTo>
                <a:lnTo>
                  <a:pt x="1506179" y="840738"/>
                </a:lnTo>
                <a:lnTo>
                  <a:pt x="1552467" y="750568"/>
                </a:lnTo>
                <a:lnTo>
                  <a:pt x="1595910" y="664412"/>
                </a:lnTo>
                <a:lnTo>
                  <a:pt x="1657935" y="538864"/>
                </a:lnTo>
                <a:lnTo>
                  <a:pt x="1722555" y="405846"/>
                </a:lnTo>
                <a:lnTo>
                  <a:pt x="1790262" y="264383"/>
                </a:lnTo>
                <a:lnTo>
                  <a:pt x="1861084" y="114503"/>
                </a:lnTo>
                <a:lnTo>
                  <a:pt x="1868345" y="97133"/>
                </a:lnTo>
                <a:lnTo>
                  <a:pt x="1875584" y="80763"/>
                </a:lnTo>
                <a:lnTo>
                  <a:pt x="1882780" y="65359"/>
                </a:lnTo>
                <a:lnTo>
                  <a:pt x="1896848" y="37200"/>
                </a:lnTo>
                <a:lnTo>
                  <a:pt x="1903144" y="24155"/>
                </a:lnTo>
                <a:lnTo>
                  <a:pt x="1908821" y="11755"/>
                </a:lnTo>
                <a:lnTo>
                  <a:pt x="1913901" y="0"/>
                </a:lnTo>
                <a:close/>
              </a:path>
            </a:pathLst>
          </a:custGeom>
          <a:solidFill>
            <a:srgbClr val="E30081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5" name="object 5"/>
          <p:cNvSpPr/>
          <p:nvPr/>
        </p:nvSpPr>
        <p:spPr>
          <a:xfrm>
            <a:off x="4073483" y="753565"/>
            <a:ext cx="2140713" cy="728375"/>
          </a:xfrm>
          <a:custGeom>
            <a:avLst/>
            <a:gdLst/>
            <a:ahLst/>
            <a:cxnLst/>
            <a:rect l="l" t="t" r="r" b="b"/>
            <a:pathLst>
              <a:path w="4438015" h="1510030">
                <a:moveTo>
                  <a:pt x="4437458" y="0"/>
                </a:moveTo>
                <a:lnTo>
                  <a:pt x="3871827" y="0"/>
                </a:lnTo>
                <a:lnTo>
                  <a:pt x="3871827" y="1089678"/>
                </a:lnTo>
                <a:lnTo>
                  <a:pt x="2478879" y="1089678"/>
                </a:lnTo>
                <a:lnTo>
                  <a:pt x="2478879" y="0"/>
                </a:lnTo>
                <a:lnTo>
                  <a:pt x="1956608" y="0"/>
                </a:lnTo>
                <a:lnTo>
                  <a:pt x="1956608" y="1089678"/>
                </a:lnTo>
                <a:lnTo>
                  <a:pt x="565631" y="1089678"/>
                </a:lnTo>
                <a:lnTo>
                  <a:pt x="565631" y="0"/>
                </a:lnTo>
                <a:lnTo>
                  <a:pt x="0" y="0"/>
                </a:lnTo>
                <a:lnTo>
                  <a:pt x="4777" y="106669"/>
                </a:lnTo>
                <a:lnTo>
                  <a:pt x="8891" y="211475"/>
                </a:lnTo>
                <a:lnTo>
                  <a:pt x="12334" y="314423"/>
                </a:lnTo>
                <a:lnTo>
                  <a:pt x="15101" y="415520"/>
                </a:lnTo>
                <a:lnTo>
                  <a:pt x="17185" y="514773"/>
                </a:lnTo>
                <a:lnTo>
                  <a:pt x="18581" y="612187"/>
                </a:lnTo>
                <a:lnTo>
                  <a:pt x="19282" y="707771"/>
                </a:lnTo>
                <a:lnTo>
                  <a:pt x="19282" y="801966"/>
                </a:lnTo>
                <a:lnTo>
                  <a:pt x="18581" y="897536"/>
                </a:lnTo>
                <a:lnTo>
                  <a:pt x="17185" y="994957"/>
                </a:lnTo>
                <a:lnTo>
                  <a:pt x="15101" y="1094223"/>
                </a:lnTo>
                <a:lnTo>
                  <a:pt x="12334" y="1195329"/>
                </a:lnTo>
                <a:lnTo>
                  <a:pt x="8891" y="1298267"/>
                </a:lnTo>
                <a:lnTo>
                  <a:pt x="4777" y="1403032"/>
                </a:lnTo>
                <a:lnTo>
                  <a:pt x="0" y="1509618"/>
                </a:lnTo>
                <a:lnTo>
                  <a:pt x="4437458" y="1509618"/>
                </a:lnTo>
                <a:lnTo>
                  <a:pt x="4433274" y="1415020"/>
                </a:lnTo>
                <a:lnTo>
                  <a:pt x="4429697" y="1318568"/>
                </a:lnTo>
                <a:lnTo>
                  <a:pt x="4426724" y="1220260"/>
                </a:lnTo>
                <a:lnTo>
                  <a:pt x="4424352" y="1120095"/>
                </a:lnTo>
                <a:lnTo>
                  <a:pt x="4422577" y="1018072"/>
                </a:lnTo>
                <a:lnTo>
                  <a:pt x="4421397" y="914189"/>
                </a:lnTo>
                <a:lnTo>
                  <a:pt x="4420809" y="808447"/>
                </a:lnTo>
                <a:lnTo>
                  <a:pt x="4420809" y="701326"/>
                </a:lnTo>
                <a:lnTo>
                  <a:pt x="4421397" y="595594"/>
                </a:lnTo>
                <a:lnTo>
                  <a:pt x="4422577" y="491696"/>
                </a:lnTo>
                <a:lnTo>
                  <a:pt x="4424352" y="389640"/>
                </a:lnTo>
                <a:lnTo>
                  <a:pt x="4426724" y="289434"/>
                </a:lnTo>
                <a:lnTo>
                  <a:pt x="4429697" y="191087"/>
                </a:lnTo>
                <a:lnTo>
                  <a:pt x="4433274" y="94606"/>
                </a:lnTo>
                <a:lnTo>
                  <a:pt x="4437458" y="0"/>
                </a:lnTo>
                <a:close/>
              </a:path>
            </a:pathLst>
          </a:custGeom>
          <a:solidFill>
            <a:srgbClr val="E30081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6" name="object 6"/>
          <p:cNvSpPr/>
          <p:nvPr/>
        </p:nvSpPr>
        <p:spPr>
          <a:xfrm>
            <a:off x="6321035" y="753565"/>
            <a:ext cx="970963" cy="728375"/>
          </a:xfrm>
          <a:custGeom>
            <a:avLst/>
            <a:gdLst/>
            <a:ahLst/>
            <a:cxnLst/>
            <a:rect l="l" t="t" r="r" b="b"/>
            <a:pathLst>
              <a:path w="2012950" h="1510030">
                <a:moveTo>
                  <a:pt x="2010261" y="0"/>
                </a:moveTo>
                <a:lnTo>
                  <a:pt x="1230281" y="0"/>
                </a:lnTo>
                <a:lnTo>
                  <a:pt x="1205012" y="30406"/>
                </a:lnTo>
                <a:lnTo>
                  <a:pt x="1178031" y="61656"/>
                </a:lnTo>
                <a:lnTo>
                  <a:pt x="1149339" y="93750"/>
                </a:lnTo>
                <a:lnTo>
                  <a:pt x="1118937" y="126689"/>
                </a:lnTo>
                <a:lnTo>
                  <a:pt x="1086824" y="160474"/>
                </a:lnTo>
                <a:lnTo>
                  <a:pt x="1053002" y="195104"/>
                </a:lnTo>
                <a:lnTo>
                  <a:pt x="1017471" y="230580"/>
                </a:lnTo>
                <a:lnTo>
                  <a:pt x="980230" y="266903"/>
                </a:lnTo>
                <a:lnTo>
                  <a:pt x="941280" y="304073"/>
                </a:lnTo>
                <a:lnTo>
                  <a:pt x="900623" y="342089"/>
                </a:lnTo>
                <a:lnTo>
                  <a:pt x="858257" y="380954"/>
                </a:lnTo>
                <a:lnTo>
                  <a:pt x="814184" y="420666"/>
                </a:lnTo>
                <a:lnTo>
                  <a:pt x="768403" y="461227"/>
                </a:lnTo>
                <a:lnTo>
                  <a:pt x="720916" y="502637"/>
                </a:lnTo>
                <a:lnTo>
                  <a:pt x="671722" y="544896"/>
                </a:lnTo>
                <a:lnTo>
                  <a:pt x="649138" y="544782"/>
                </a:lnTo>
                <a:lnTo>
                  <a:pt x="629569" y="544409"/>
                </a:lnTo>
                <a:lnTo>
                  <a:pt x="612972" y="543736"/>
                </a:lnTo>
                <a:lnTo>
                  <a:pt x="599306" y="542719"/>
                </a:lnTo>
                <a:lnTo>
                  <a:pt x="599306" y="0"/>
                </a:lnTo>
                <a:lnTo>
                  <a:pt x="0" y="0"/>
                </a:lnTo>
                <a:lnTo>
                  <a:pt x="4777" y="106635"/>
                </a:lnTo>
                <a:lnTo>
                  <a:pt x="8891" y="211426"/>
                </a:lnTo>
                <a:lnTo>
                  <a:pt x="12334" y="314374"/>
                </a:lnTo>
                <a:lnTo>
                  <a:pt x="15101" y="415480"/>
                </a:lnTo>
                <a:lnTo>
                  <a:pt x="17185" y="514747"/>
                </a:lnTo>
                <a:lnTo>
                  <a:pt x="18581" y="612176"/>
                </a:lnTo>
                <a:lnTo>
                  <a:pt x="19282" y="707769"/>
                </a:lnTo>
                <a:lnTo>
                  <a:pt x="19282" y="801946"/>
                </a:lnTo>
                <a:lnTo>
                  <a:pt x="18581" y="897489"/>
                </a:lnTo>
                <a:lnTo>
                  <a:pt x="17185" y="994900"/>
                </a:lnTo>
                <a:lnTo>
                  <a:pt x="15101" y="1094167"/>
                </a:lnTo>
                <a:lnTo>
                  <a:pt x="12334" y="1195281"/>
                </a:lnTo>
                <a:lnTo>
                  <a:pt x="8891" y="1298230"/>
                </a:lnTo>
                <a:lnTo>
                  <a:pt x="4777" y="1403005"/>
                </a:lnTo>
                <a:lnTo>
                  <a:pt x="0" y="1509595"/>
                </a:lnTo>
                <a:lnTo>
                  <a:pt x="599306" y="1509595"/>
                </a:lnTo>
                <a:lnTo>
                  <a:pt x="599306" y="996150"/>
                </a:lnTo>
                <a:lnTo>
                  <a:pt x="658029" y="996592"/>
                </a:lnTo>
                <a:lnTo>
                  <a:pt x="713080" y="997921"/>
                </a:lnTo>
                <a:lnTo>
                  <a:pt x="764448" y="1000138"/>
                </a:lnTo>
                <a:lnTo>
                  <a:pt x="812129" y="1003245"/>
                </a:lnTo>
                <a:lnTo>
                  <a:pt x="856112" y="1007244"/>
                </a:lnTo>
                <a:lnTo>
                  <a:pt x="896392" y="1012137"/>
                </a:lnTo>
                <a:lnTo>
                  <a:pt x="979987" y="1028792"/>
                </a:lnTo>
                <a:lnTo>
                  <a:pt x="1023828" y="1043915"/>
                </a:lnTo>
                <a:lnTo>
                  <a:pt x="1064489" y="1063291"/>
                </a:lnTo>
                <a:lnTo>
                  <a:pt x="1101976" y="1086915"/>
                </a:lnTo>
                <a:lnTo>
                  <a:pt x="1136294" y="1114780"/>
                </a:lnTo>
                <a:lnTo>
                  <a:pt x="1181095" y="1166673"/>
                </a:lnTo>
                <a:lnTo>
                  <a:pt x="1214464" y="1226991"/>
                </a:lnTo>
                <a:lnTo>
                  <a:pt x="1241327" y="1299269"/>
                </a:lnTo>
                <a:lnTo>
                  <a:pt x="1254098" y="1341294"/>
                </a:lnTo>
                <a:lnTo>
                  <a:pt x="1266386" y="1387217"/>
                </a:lnTo>
                <a:lnTo>
                  <a:pt x="1277851" y="1427476"/>
                </a:lnTo>
                <a:lnTo>
                  <a:pt x="1288135" y="1461361"/>
                </a:lnTo>
                <a:lnTo>
                  <a:pt x="1297172" y="1488768"/>
                </a:lnTo>
                <a:lnTo>
                  <a:pt x="1304898" y="1509595"/>
                </a:lnTo>
                <a:lnTo>
                  <a:pt x="2012667" y="1509595"/>
                </a:lnTo>
                <a:lnTo>
                  <a:pt x="1993044" y="1475305"/>
                </a:lnTo>
                <a:lnTo>
                  <a:pt x="1970445" y="1430246"/>
                </a:lnTo>
                <a:lnTo>
                  <a:pt x="1944858" y="1374461"/>
                </a:lnTo>
                <a:lnTo>
                  <a:pt x="1916273" y="1307992"/>
                </a:lnTo>
                <a:lnTo>
                  <a:pt x="1895572" y="1258645"/>
                </a:lnTo>
                <a:lnTo>
                  <a:pt x="1874730" y="1211530"/>
                </a:lnTo>
                <a:lnTo>
                  <a:pt x="1853748" y="1166652"/>
                </a:lnTo>
                <a:lnTo>
                  <a:pt x="1832625" y="1124013"/>
                </a:lnTo>
                <a:lnTo>
                  <a:pt x="1811362" y="1083616"/>
                </a:lnTo>
                <a:lnTo>
                  <a:pt x="1789959" y="1045464"/>
                </a:lnTo>
                <a:lnTo>
                  <a:pt x="1768415" y="1009560"/>
                </a:lnTo>
                <a:lnTo>
                  <a:pt x="1741243" y="969652"/>
                </a:lnTo>
                <a:lnTo>
                  <a:pt x="1710397" y="930957"/>
                </a:lnTo>
                <a:lnTo>
                  <a:pt x="1675889" y="893466"/>
                </a:lnTo>
                <a:lnTo>
                  <a:pt x="1637733" y="857168"/>
                </a:lnTo>
                <a:lnTo>
                  <a:pt x="1595941" y="822055"/>
                </a:lnTo>
                <a:lnTo>
                  <a:pt x="1550525" y="788117"/>
                </a:lnTo>
                <a:lnTo>
                  <a:pt x="1506397" y="759379"/>
                </a:lnTo>
                <a:lnTo>
                  <a:pt x="1460660" y="732548"/>
                </a:lnTo>
                <a:lnTo>
                  <a:pt x="1413313" y="707640"/>
                </a:lnTo>
                <a:lnTo>
                  <a:pt x="1364351" y="684672"/>
                </a:lnTo>
                <a:lnTo>
                  <a:pt x="1313772" y="663658"/>
                </a:lnTo>
                <a:lnTo>
                  <a:pt x="1261572" y="644614"/>
                </a:lnTo>
                <a:lnTo>
                  <a:pt x="2010261" y="0"/>
                </a:lnTo>
                <a:close/>
              </a:path>
            </a:pathLst>
          </a:custGeom>
          <a:solidFill>
            <a:srgbClr val="E30081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7" name="object 7"/>
          <p:cNvSpPr/>
          <p:nvPr/>
        </p:nvSpPr>
        <p:spPr>
          <a:xfrm>
            <a:off x="7421179" y="754616"/>
            <a:ext cx="974638" cy="727456"/>
          </a:xfrm>
          <a:custGeom>
            <a:avLst/>
            <a:gdLst/>
            <a:ahLst/>
            <a:cxnLst/>
            <a:rect l="l" t="t" r="r" b="b"/>
            <a:pathLst>
              <a:path w="2020569" h="1508125">
                <a:moveTo>
                  <a:pt x="2020037" y="0"/>
                </a:moveTo>
                <a:lnTo>
                  <a:pt x="1134150" y="0"/>
                </a:lnTo>
                <a:lnTo>
                  <a:pt x="548908" y="1166702"/>
                </a:lnTo>
                <a:lnTo>
                  <a:pt x="590056" y="0"/>
                </a:lnTo>
                <a:lnTo>
                  <a:pt x="0" y="0"/>
                </a:lnTo>
                <a:lnTo>
                  <a:pt x="4832" y="106598"/>
                </a:lnTo>
                <a:lnTo>
                  <a:pt x="8969" y="211277"/>
                </a:lnTo>
                <a:lnTo>
                  <a:pt x="12413" y="314036"/>
                </a:lnTo>
                <a:lnTo>
                  <a:pt x="15165" y="414876"/>
                </a:lnTo>
                <a:lnTo>
                  <a:pt x="17226" y="513796"/>
                </a:lnTo>
                <a:lnTo>
                  <a:pt x="18599" y="610797"/>
                </a:lnTo>
                <a:lnTo>
                  <a:pt x="19284" y="705879"/>
                </a:lnTo>
                <a:lnTo>
                  <a:pt x="19284" y="799768"/>
                </a:lnTo>
                <a:lnTo>
                  <a:pt x="18599" y="895308"/>
                </a:lnTo>
                <a:lnTo>
                  <a:pt x="17226" y="992718"/>
                </a:lnTo>
                <a:lnTo>
                  <a:pt x="15165" y="1091991"/>
                </a:lnTo>
                <a:lnTo>
                  <a:pt x="12413" y="1193120"/>
                </a:lnTo>
                <a:lnTo>
                  <a:pt x="8969" y="1296101"/>
                </a:lnTo>
                <a:lnTo>
                  <a:pt x="4832" y="1400926"/>
                </a:lnTo>
                <a:lnTo>
                  <a:pt x="0" y="1507589"/>
                </a:lnTo>
                <a:lnTo>
                  <a:pt x="861817" y="1507589"/>
                </a:lnTo>
                <a:lnTo>
                  <a:pt x="1444652" y="372166"/>
                </a:lnTo>
                <a:lnTo>
                  <a:pt x="1401556" y="1507589"/>
                </a:lnTo>
                <a:lnTo>
                  <a:pt x="2020037" y="1507589"/>
                </a:lnTo>
                <a:lnTo>
                  <a:pt x="2015850" y="1412924"/>
                </a:lnTo>
                <a:lnTo>
                  <a:pt x="2012270" y="1316437"/>
                </a:lnTo>
                <a:lnTo>
                  <a:pt x="2009295" y="1218117"/>
                </a:lnTo>
                <a:lnTo>
                  <a:pt x="2006921" y="1117954"/>
                </a:lnTo>
                <a:lnTo>
                  <a:pt x="2005146" y="1015935"/>
                </a:lnTo>
                <a:lnTo>
                  <a:pt x="2003965" y="912050"/>
                </a:lnTo>
                <a:lnTo>
                  <a:pt x="2003377" y="806288"/>
                </a:lnTo>
                <a:lnTo>
                  <a:pt x="2003377" y="699396"/>
                </a:lnTo>
                <a:lnTo>
                  <a:pt x="2003965" y="594127"/>
                </a:lnTo>
                <a:lnTo>
                  <a:pt x="2005146" y="490643"/>
                </a:lnTo>
                <a:lnTo>
                  <a:pt x="2006921" y="388945"/>
                </a:lnTo>
                <a:lnTo>
                  <a:pt x="2009295" y="289031"/>
                </a:lnTo>
                <a:lnTo>
                  <a:pt x="2012270" y="190902"/>
                </a:lnTo>
                <a:lnTo>
                  <a:pt x="2015850" y="94558"/>
                </a:lnTo>
                <a:lnTo>
                  <a:pt x="2020037" y="0"/>
                </a:lnTo>
                <a:close/>
              </a:path>
            </a:pathLst>
          </a:custGeom>
          <a:solidFill>
            <a:srgbClr val="E30081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8" name="object 8"/>
          <p:cNvSpPr/>
          <p:nvPr/>
        </p:nvSpPr>
        <p:spPr>
          <a:xfrm>
            <a:off x="8488388" y="753565"/>
            <a:ext cx="1435004" cy="728375"/>
          </a:xfrm>
          <a:custGeom>
            <a:avLst/>
            <a:gdLst/>
            <a:ahLst/>
            <a:cxnLst/>
            <a:rect l="l" t="t" r="r" b="b"/>
            <a:pathLst>
              <a:path w="2974975" h="1510030">
                <a:moveTo>
                  <a:pt x="2974352" y="0"/>
                </a:moveTo>
                <a:lnTo>
                  <a:pt x="2408480" y="0"/>
                </a:lnTo>
                <a:lnTo>
                  <a:pt x="2408480" y="565642"/>
                </a:lnTo>
                <a:lnTo>
                  <a:pt x="566101" y="565642"/>
                </a:lnTo>
                <a:lnTo>
                  <a:pt x="566101" y="0"/>
                </a:lnTo>
                <a:lnTo>
                  <a:pt x="0" y="0"/>
                </a:lnTo>
                <a:lnTo>
                  <a:pt x="4867" y="106669"/>
                </a:lnTo>
                <a:lnTo>
                  <a:pt x="9019" y="211475"/>
                </a:lnTo>
                <a:lnTo>
                  <a:pt x="12463" y="314423"/>
                </a:lnTo>
                <a:lnTo>
                  <a:pt x="15205" y="415520"/>
                </a:lnTo>
                <a:lnTo>
                  <a:pt x="17252" y="514773"/>
                </a:lnTo>
                <a:lnTo>
                  <a:pt x="18610" y="612187"/>
                </a:lnTo>
                <a:lnTo>
                  <a:pt x="19286" y="707771"/>
                </a:lnTo>
                <a:lnTo>
                  <a:pt x="19286" y="801966"/>
                </a:lnTo>
                <a:lnTo>
                  <a:pt x="18610" y="897536"/>
                </a:lnTo>
                <a:lnTo>
                  <a:pt x="17252" y="994957"/>
                </a:lnTo>
                <a:lnTo>
                  <a:pt x="15205" y="1094223"/>
                </a:lnTo>
                <a:lnTo>
                  <a:pt x="12463" y="1195329"/>
                </a:lnTo>
                <a:lnTo>
                  <a:pt x="9019" y="1298267"/>
                </a:lnTo>
                <a:lnTo>
                  <a:pt x="4867" y="1403032"/>
                </a:lnTo>
                <a:lnTo>
                  <a:pt x="0" y="1509618"/>
                </a:lnTo>
                <a:lnTo>
                  <a:pt x="566101" y="1509618"/>
                </a:lnTo>
                <a:lnTo>
                  <a:pt x="566101" y="944227"/>
                </a:lnTo>
                <a:lnTo>
                  <a:pt x="2408480" y="944227"/>
                </a:lnTo>
                <a:lnTo>
                  <a:pt x="2408480" y="1509618"/>
                </a:lnTo>
                <a:lnTo>
                  <a:pt x="2974352" y="1509618"/>
                </a:lnTo>
                <a:lnTo>
                  <a:pt x="2970084" y="1415020"/>
                </a:lnTo>
                <a:lnTo>
                  <a:pt x="2966445" y="1318568"/>
                </a:lnTo>
                <a:lnTo>
                  <a:pt x="2963429" y="1220260"/>
                </a:lnTo>
                <a:lnTo>
                  <a:pt x="2961029" y="1120095"/>
                </a:lnTo>
                <a:lnTo>
                  <a:pt x="2959239" y="1018072"/>
                </a:lnTo>
                <a:lnTo>
                  <a:pt x="2958052" y="914189"/>
                </a:lnTo>
                <a:lnTo>
                  <a:pt x="2957462" y="808447"/>
                </a:lnTo>
                <a:lnTo>
                  <a:pt x="2957462" y="701326"/>
                </a:lnTo>
                <a:lnTo>
                  <a:pt x="2958052" y="595594"/>
                </a:lnTo>
                <a:lnTo>
                  <a:pt x="2959239" y="491696"/>
                </a:lnTo>
                <a:lnTo>
                  <a:pt x="2961029" y="389640"/>
                </a:lnTo>
                <a:lnTo>
                  <a:pt x="2963429" y="289434"/>
                </a:lnTo>
                <a:lnTo>
                  <a:pt x="2966445" y="191087"/>
                </a:lnTo>
                <a:lnTo>
                  <a:pt x="2970084" y="94606"/>
                </a:lnTo>
                <a:lnTo>
                  <a:pt x="2974352" y="0"/>
                </a:lnTo>
                <a:close/>
              </a:path>
            </a:pathLst>
          </a:custGeom>
          <a:solidFill>
            <a:srgbClr val="E30081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9" name="object 9"/>
          <p:cNvSpPr/>
          <p:nvPr/>
        </p:nvSpPr>
        <p:spPr>
          <a:xfrm>
            <a:off x="1800200" y="1700336"/>
            <a:ext cx="1002205" cy="759311"/>
          </a:xfrm>
          <a:custGeom>
            <a:avLst/>
            <a:gdLst/>
            <a:ahLst/>
            <a:cxnLst/>
            <a:rect l="l" t="t" r="r" b="b"/>
            <a:pathLst>
              <a:path w="2077720" h="1574164">
                <a:moveTo>
                  <a:pt x="1059293" y="0"/>
                </a:moveTo>
                <a:lnTo>
                  <a:pt x="996275" y="747"/>
                </a:lnTo>
                <a:lnTo>
                  <a:pt x="935236" y="2988"/>
                </a:lnTo>
                <a:lnTo>
                  <a:pt x="876176" y="6725"/>
                </a:lnTo>
                <a:lnTo>
                  <a:pt x="819097" y="11956"/>
                </a:lnTo>
                <a:lnTo>
                  <a:pt x="763998" y="18682"/>
                </a:lnTo>
                <a:lnTo>
                  <a:pt x="710881" y="26905"/>
                </a:lnTo>
                <a:lnTo>
                  <a:pt x="659746" y="36623"/>
                </a:lnTo>
                <a:lnTo>
                  <a:pt x="610592" y="47837"/>
                </a:lnTo>
                <a:lnTo>
                  <a:pt x="563422" y="60547"/>
                </a:lnTo>
                <a:lnTo>
                  <a:pt x="518235" y="74754"/>
                </a:lnTo>
                <a:lnTo>
                  <a:pt x="475032" y="90459"/>
                </a:lnTo>
                <a:lnTo>
                  <a:pt x="433813" y="107660"/>
                </a:lnTo>
                <a:lnTo>
                  <a:pt x="394579" y="126359"/>
                </a:lnTo>
                <a:lnTo>
                  <a:pt x="357330" y="146556"/>
                </a:lnTo>
                <a:lnTo>
                  <a:pt x="322067" y="168251"/>
                </a:lnTo>
                <a:lnTo>
                  <a:pt x="288791" y="191444"/>
                </a:lnTo>
                <a:lnTo>
                  <a:pt x="257502" y="216136"/>
                </a:lnTo>
                <a:lnTo>
                  <a:pt x="222030" y="247862"/>
                </a:lnTo>
                <a:lnTo>
                  <a:pt x="189186" y="281166"/>
                </a:lnTo>
                <a:lnTo>
                  <a:pt x="158969" y="316052"/>
                </a:lnTo>
                <a:lnTo>
                  <a:pt x="131380" y="352519"/>
                </a:lnTo>
                <a:lnTo>
                  <a:pt x="106418" y="390572"/>
                </a:lnTo>
                <a:lnTo>
                  <a:pt x="84083" y="430210"/>
                </a:lnTo>
                <a:lnTo>
                  <a:pt x="64376" y="471437"/>
                </a:lnTo>
                <a:lnTo>
                  <a:pt x="47297" y="514254"/>
                </a:lnTo>
                <a:lnTo>
                  <a:pt x="32845" y="558663"/>
                </a:lnTo>
                <a:lnTo>
                  <a:pt x="21021" y="604666"/>
                </a:lnTo>
                <a:lnTo>
                  <a:pt x="11824" y="652265"/>
                </a:lnTo>
                <a:lnTo>
                  <a:pt x="5255" y="701462"/>
                </a:lnTo>
                <a:lnTo>
                  <a:pt x="1313" y="752258"/>
                </a:lnTo>
                <a:lnTo>
                  <a:pt x="0" y="804656"/>
                </a:lnTo>
                <a:lnTo>
                  <a:pt x="1523" y="860587"/>
                </a:lnTo>
                <a:lnTo>
                  <a:pt x="6094" y="914507"/>
                </a:lnTo>
                <a:lnTo>
                  <a:pt x="13713" y="966417"/>
                </a:lnTo>
                <a:lnTo>
                  <a:pt x="24379" y="1016313"/>
                </a:lnTo>
                <a:lnTo>
                  <a:pt x="38093" y="1064193"/>
                </a:lnTo>
                <a:lnTo>
                  <a:pt x="54853" y="1110057"/>
                </a:lnTo>
                <a:lnTo>
                  <a:pt x="74661" y="1153902"/>
                </a:lnTo>
                <a:lnTo>
                  <a:pt x="97517" y="1195726"/>
                </a:lnTo>
                <a:lnTo>
                  <a:pt x="123419" y="1235528"/>
                </a:lnTo>
                <a:lnTo>
                  <a:pt x="152369" y="1273305"/>
                </a:lnTo>
                <a:lnTo>
                  <a:pt x="184366" y="1309056"/>
                </a:lnTo>
                <a:lnTo>
                  <a:pt x="219410" y="1342778"/>
                </a:lnTo>
                <a:lnTo>
                  <a:pt x="257502" y="1374471"/>
                </a:lnTo>
                <a:lnTo>
                  <a:pt x="288791" y="1397242"/>
                </a:lnTo>
                <a:lnTo>
                  <a:pt x="322067" y="1418638"/>
                </a:lnTo>
                <a:lnTo>
                  <a:pt x="357330" y="1438657"/>
                </a:lnTo>
                <a:lnTo>
                  <a:pt x="394579" y="1457298"/>
                </a:lnTo>
                <a:lnTo>
                  <a:pt x="433813" y="1474563"/>
                </a:lnTo>
                <a:lnTo>
                  <a:pt x="475032" y="1490449"/>
                </a:lnTo>
                <a:lnTo>
                  <a:pt x="518235" y="1504956"/>
                </a:lnTo>
                <a:lnTo>
                  <a:pt x="563422" y="1518085"/>
                </a:lnTo>
                <a:lnTo>
                  <a:pt x="610592" y="1529833"/>
                </a:lnTo>
                <a:lnTo>
                  <a:pt x="659746" y="1540202"/>
                </a:lnTo>
                <a:lnTo>
                  <a:pt x="710881" y="1549190"/>
                </a:lnTo>
                <a:lnTo>
                  <a:pt x="763998" y="1556796"/>
                </a:lnTo>
                <a:lnTo>
                  <a:pt x="819097" y="1563021"/>
                </a:lnTo>
                <a:lnTo>
                  <a:pt x="876176" y="1567863"/>
                </a:lnTo>
                <a:lnTo>
                  <a:pt x="935236" y="1571323"/>
                </a:lnTo>
                <a:lnTo>
                  <a:pt x="996275" y="1573399"/>
                </a:lnTo>
                <a:lnTo>
                  <a:pt x="1059293" y="1574091"/>
                </a:lnTo>
                <a:lnTo>
                  <a:pt x="1114297" y="1573398"/>
                </a:lnTo>
                <a:lnTo>
                  <a:pt x="1168604" y="1571320"/>
                </a:lnTo>
                <a:lnTo>
                  <a:pt x="1222214" y="1567855"/>
                </a:lnTo>
                <a:lnTo>
                  <a:pt x="1275127" y="1563003"/>
                </a:lnTo>
                <a:lnTo>
                  <a:pt x="1327343" y="1556764"/>
                </a:lnTo>
                <a:lnTo>
                  <a:pt x="1378863" y="1549136"/>
                </a:lnTo>
                <a:lnTo>
                  <a:pt x="1429685" y="1540118"/>
                </a:lnTo>
                <a:lnTo>
                  <a:pt x="1479810" y="1529711"/>
                </a:lnTo>
                <a:lnTo>
                  <a:pt x="1529238" y="1517912"/>
                </a:lnTo>
                <a:lnTo>
                  <a:pt x="1577969" y="1504723"/>
                </a:lnTo>
                <a:lnTo>
                  <a:pt x="1626003" y="1490141"/>
                </a:lnTo>
                <a:lnTo>
                  <a:pt x="1673339" y="1474166"/>
                </a:lnTo>
                <a:lnTo>
                  <a:pt x="1723159" y="1454784"/>
                </a:lnTo>
                <a:lnTo>
                  <a:pt x="1770334" y="1432890"/>
                </a:lnTo>
                <a:lnTo>
                  <a:pt x="1814860" y="1408485"/>
                </a:lnTo>
                <a:lnTo>
                  <a:pt x="1856734" y="1381566"/>
                </a:lnTo>
                <a:lnTo>
                  <a:pt x="1895950" y="1352133"/>
                </a:lnTo>
                <a:lnTo>
                  <a:pt x="1932506" y="1320185"/>
                </a:lnTo>
                <a:lnTo>
                  <a:pt x="1966397" y="1285721"/>
                </a:lnTo>
                <a:lnTo>
                  <a:pt x="1997618" y="1248739"/>
                </a:lnTo>
                <a:lnTo>
                  <a:pt x="2026166" y="1209238"/>
                </a:lnTo>
                <a:lnTo>
                  <a:pt x="2052037" y="1167218"/>
                </a:lnTo>
                <a:lnTo>
                  <a:pt x="2075226" y="1122677"/>
                </a:lnTo>
                <a:lnTo>
                  <a:pt x="2020087" y="1102146"/>
                </a:lnTo>
                <a:lnTo>
                  <a:pt x="1966789" y="1081968"/>
                </a:lnTo>
                <a:lnTo>
                  <a:pt x="1915332" y="1062146"/>
                </a:lnTo>
                <a:lnTo>
                  <a:pt x="1865712" y="1042686"/>
                </a:lnTo>
                <a:lnTo>
                  <a:pt x="1817928" y="1023590"/>
                </a:lnTo>
                <a:lnTo>
                  <a:pt x="1771979" y="1004864"/>
                </a:lnTo>
                <a:lnTo>
                  <a:pt x="1727862" y="986510"/>
                </a:lnTo>
                <a:lnTo>
                  <a:pt x="1685575" y="968533"/>
                </a:lnTo>
                <a:lnTo>
                  <a:pt x="1645117" y="950936"/>
                </a:lnTo>
                <a:lnTo>
                  <a:pt x="1606485" y="933725"/>
                </a:lnTo>
                <a:lnTo>
                  <a:pt x="1569678" y="916902"/>
                </a:lnTo>
                <a:lnTo>
                  <a:pt x="1544986" y="964122"/>
                </a:lnTo>
                <a:lnTo>
                  <a:pt x="1515286" y="1005944"/>
                </a:lnTo>
                <a:lnTo>
                  <a:pt x="1480589" y="1042357"/>
                </a:lnTo>
                <a:lnTo>
                  <a:pt x="1440907" y="1073352"/>
                </a:lnTo>
                <a:lnTo>
                  <a:pt x="1396249" y="1098917"/>
                </a:lnTo>
                <a:lnTo>
                  <a:pt x="1354612" y="1116452"/>
                </a:lnTo>
                <a:lnTo>
                  <a:pt x="1308476" y="1130770"/>
                </a:lnTo>
                <a:lnTo>
                  <a:pt x="1257814" y="1141886"/>
                </a:lnTo>
                <a:lnTo>
                  <a:pt x="1202603" y="1149810"/>
                </a:lnTo>
                <a:lnTo>
                  <a:pt x="1142818" y="1154555"/>
                </a:lnTo>
                <a:lnTo>
                  <a:pt x="1078434" y="1156134"/>
                </a:lnTo>
                <a:lnTo>
                  <a:pt x="1017876" y="1154494"/>
                </a:lnTo>
                <a:lnTo>
                  <a:pt x="961326" y="1149573"/>
                </a:lnTo>
                <a:lnTo>
                  <a:pt x="908789" y="1141372"/>
                </a:lnTo>
                <a:lnTo>
                  <a:pt x="860271" y="1129889"/>
                </a:lnTo>
                <a:lnTo>
                  <a:pt x="815776" y="1115127"/>
                </a:lnTo>
                <a:lnTo>
                  <a:pt x="775310" y="1097083"/>
                </a:lnTo>
                <a:lnTo>
                  <a:pt x="738878" y="1075760"/>
                </a:lnTo>
                <a:lnTo>
                  <a:pt x="706486" y="1051155"/>
                </a:lnTo>
                <a:lnTo>
                  <a:pt x="669365" y="1014456"/>
                </a:lnTo>
                <a:lnTo>
                  <a:pt x="638994" y="974345"/>
                </a:lnTo>
                <a:lnTo>
                  <a:pt x="615372" y="930823"/>
                </a:lnTo>
                <a:lnTo>
                  <a:pt x="598500" y="883888"/>
                </a:lnTo>
                <a:lnTo>
                  <a:pt x="588376" y="833542"/>
                </a:lnTo>
                <a:lnTo>
                  <a:pt x="585001" y="779784"/>
                </a:lnTo>
                <a:lnTo>
                  <a:pt x="588138" y="729844"/>
                </a:lnTo>
                <a:lnTo>
                  <a:pt x="597553" y="682593"/>
                </a:lnTo>
                <a:lnTo>
                  <a:pt x="613252" y="638044"/>
                </a:lnTo>
                <a:lnTo>
                  <a:pt x="635242" y="596209"/>
                </a:lnTo>
                <a:lnTo>
                  <a:pt x="663528" y="557102"/>
                </a:lnTo>
                <a:lnTo>
                  <a:pt x="698118" y="520735"/>
                </a:lnTo>
                <a:lnTo>
                  <a:pt x="732874" y="492964"/>
                </a:lnTo>
                <a:lnTo>
                  <a:pt x="772429" y="469455"/>
                </a:lnTo>
                <a:lnTo>
                  <a:pt x="816788" y="450212"/>
                </a:lnTo>
                <a:lnTo>
                  <a:pt x="865954" y="435238"/>
                </a:lnTo>
                <a:lnTo>
                  <a:pt x="919933" y="424538"/>
                </a:lnTo>
                <a:lnTo>
                  <a:pt x="978727" y="418115"/>
                </a:lnTo>
                <a:lnTo>
                  <a:pt x="1042341" y="415973"/>
                </a:lnTo>
                <a:lnTo>
                  <a:pt x="1094339" y="417516"/>
                </a:lnTo>
                <a:lnTo>
                  <a:pt x="1146006" y="422152"/>
                </a:lnTo>
                <a:lnTo>
                  <a:pt x="1197343" y="429894"/>
                </a:lnTo>
                <a:lnTo>
                  <a:pt x="1248349" y="440753"/>
                </a:lnTo>
                <a:lnTo>
                  <a:pt x="1299024" y="454742"/>
                </a:lnTo>
                <a:lnTo>
                  <a:pt x="1349370" y="471873"/>
                </a:lnTo>
                <a:lnTo>
                  <a:pt x="1397296" y="492270"/>
                </a:lnTo>
                <a:lnTo>
                  <a:pt x="1440722" y="516035"/>
                </a:lnTo>
                <a:lnTo>
                  <a:pt x="1479661" y="543161"/>
                </a:lnTo>
                <a:lnTo>
                  <a:pt x="1514125" y="573643"/>
                </a:lnTo>
                <a:lnTo>
                  <a:pt x="1544127" y="607474"/>
                </a:lnTo>
                <a:lnTo>
                  <a:pt x="1569678" y="644649"/>
                </a:lnTo>
                <a:lnTo>
                  <a:pt x="1622003" y="621714"/>
                </a:lnTo>
                <a:lnTo>
                  <a:pt x="1673096" y="599849"/>
                </a:lnTo>
                <a:lnTo>
                  <a:pt x="1722958" y="579053"/>
                </a:lnTo>
                <a:lnTo>
                  <a:pt x="1771590" y="559327"/>
                </a:lnTo>
                <a:lnTo>
                  <a:pt x="1818993" y="540670"/>
                </a:lnTo>
                <a:lnTo>
                  <a:pt x="1865168" y="523082"/>
                </a:lnTo>
                <a:lnTo>
                  <a:pt x="1910115" y="506564"/>
                </a:lnTo>
                <a:lnTo>
                  <a:pt x="1953835" y="491115"/>
                </a:lnTo>
                <a:lnTo>
                  <a:pt x="1996329" y="476736"/>
                </a:lnTo>
                <a:lnTo>
                  <a:pt x="2037599" y="463425"/>
                </a:lnTo>
                <a:lnTo>
                  <a:pt x="2077645" y="451184"/>
                </a:lnTo>
                <a:lnTo>
                  <a:pt x="2055287" y="414360"/>
                </a:lnTo>
                <a:lnTo>
                  <a:pt x="2031184" y="379105"/>
                </a:lnTo>
                <a:lnTo>
                  <a:pt x="2005337" y="345417"/>
                </a:lnTo>
                <a:lnTo>
                  <a:pt x="1977744" y="313297"/>
                </a:lnTo>
                <a:lnTo>
                  <a:pt x="1948406" y="282745"/>
                </a:lnTo>
                <a:lnTo>
                  <a:pt x="1917323" y="253760"/>
                </a:lnTo>
                <a:lnTo>
                  <a:pt x="1884495" y="226343"/>
                </a:lnTo>
                <a:lnTo>
                  <a:pt x="1849921" y="200494"/>
                </a:lnTo>
                <a:lnTo>
                  <a:pt x="1813602" y="176212"/>
                </a:lnTo>
                <a:lnTo>
                  <a:pt x="1775537" y="153497"/>
                </a:lnTo>
                <a:lnTo>
                  <a:pt x="1735726" y="132349"/>
                </a:lnTo>
                <a:lnTo>
                  <a:pt x="1694170" y="112768"/>
                </a:lnTo>
                <a:lnTo>
                  <a:pt x="1650867" y="94755"/>
                </a:lnTo>
                <a:lnTo>
                  <a:pt x="1605819" y="78308"/>
                </a:lnTo>
                <a:lnTo>
                  <a:pt x="1559025" y="63428"/>
                </a:lnTo>
                <a:lnTo>
                  <a:pt x="1510485" y="50115"/>
                </a:lnTo>
                <a:lnTo>
                  <a:pt x="1460198" y="38368"/>
                </a:lnTo>
                <a:lnTo>
                  <a:pt x="1408166" y="28188"/>
                </a:lnTo>
                <a:lnTo>
                  <a:pt x="1354387" y="19575"/>
                </a:lnTo>
                <a:lnTo>
                  <a:pt x="1298861" y="12527"/>
                </a:lnTo>
                <a:lnTo>
                  <a:pt x="1241589" y="7046"/>
                </a:lnTo>
                <a:lnTo>
                  <a:pt x="1182570" y="3131"/>
                </a:lnTo>
                <a:lnTo>
                  <a:pt x="1121805" y="782"/>
                </a:lnTo>
                <a:lnTo>
                  <a:pt x="1059293" y="0"/>
                </a:lnTo>
                <a:close/>
              </a:path>
            </a:pathLst>
          </a:custGeom>
          <a:solidFill>
            <a:srgbClr val="E30081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10" name="object 10"/>
          <p:cNvSpPr/>
          <p:nvPr/>
        </p:nvSpPr>
        <p:spPr>
          <a:xfrm>
            <a:off x="2895340" y="1721356"/>
            <a:ext cx="970963" cy="728375"/>
          </a:xfrm>
          <a:custGeom>
            <a:avLst/>
            <a:gdLst/>
            <a:ahLst/>
            <a:cxnLst/>
            <a:rect l="l" t="t" r="r" b="b"/>
            <a:pathLst>
              <a:path w="2012950" h="1510029">
                <a:moveTo>
                  <a:pt x="2010295" y="0"/>
                </a:moveTo>
                <a:lnTo>
                  <a:pt x="1230304" y="0"/>
                </a:lnTo>
                <a:lnTo>
                  <a:pt x="1205018" y="30362"/>
                </a:lnTo>
                <a:lnTo>
                  <a:pt x="1178025" y="61579"/>
                </a:lnTo>
                <a:lnTo>
                  <a:pt x="1149324" y="93653"/>
                </a:lnTo>
                <a:lnTo>
                  <a:pt x="1118916" y="126580"/>
                </a:lnTo>
                <a:lnTo>
                  <a:pt x="1086800" y="160361"/>
                </a:lnTo>
                <a:lnTo>
                  <a:pt x="1052977" y="194995"/>
                </a:lnTo>
                <a:lnTo>
                  <a:pt x="1017445" y="230481"/>
                </a:lnTo>
                <a:lnTo>
                  <a:pt x="980206" y="266818"/>
                </a:lnTo>
                <a:lnTo>
                  <a:pt x="941260" y="304005"/>
                </a:lnTo>
                <a:lnTo>
                  <a:pt x="900605" y="342042"/>
                </a:lnTo>
                <a:lnTo>
                  <a:pt x="858242" y="380927"/>
                </a:lnTo>
                <a:lnTo>
                  <a:pt x="814171" y="420661"/>
                </a:lnTo>
                <a:lnTo>
                  <a:pt x="768393" y="461242"/>
                </a:lnTo>
                <a:lnTo>
                  <a:pt x="720905" y="502669"/>
                </a:lnTo>
                <a:lnTo>
                  <a:pt x="671710" y="544942"/>
                </a:lnTo>
                <a:lnTo>
                  <a:pt x="649005" y="544785"/>
                </a:lnTo>
                <a:lnTo>
                  <a:pt x="629396" y="544340"/>
                </a:lnTo>
                <a:lnTo>
                  <a:pt x="612843" y="543646"/>
                </a:lnTo>
                <a:lnTo>
                  <a:pt x="599306" y="542741"/>
                </a:lnTo>
                <a:lnTo>
                  <a:pt x="599306" y="0"/>
                </a:lnTo>
                <a:lnTo>
                  <a:pt x="0" y="0"/>
                </a:lnTo>
                <a:lnTo>
                  <a:pt x="4697" y="106654"/>
                </a:lnTo>
                <a:lnTo>
                  <a:pt x="8752" y="211456"/>
                </a:lnTo>
                <a:lnTo>
                  <a:pt x="12154" y="314410"/>
                </a:lnTo>
                <a:lnTo>
                  <a:pt x="14895" y="415519"/>
                </a:lnTo>
                <a:lnTo>
                  <a:pt x="16965" y="514786"/>
                </a:lnTo>
                <a:lnTo>
                  <a:pt x="18354" y="612213"/>
                </a:lnTo>
                <a:lnTo>
                  <a:pt x="19053" y="707804"/>
                </a:lnTo>
                <a:lnTo>
                  <a:pt x="19053" y="801982"/>
                </a:lnTo>
                <a:lnTo>
                  <a:pt x="18354" y="897526"/>
                </a:lnTo>
                <a:lnTo>
                  <a:pt x="16965" y="994933"/>
                </a:lnTo>
                <a:lnTo>
                  <a:pt x="14895" y="1094196"/>
                </a:lnTo>
                <a:lnTo>
                  <a:pt x="12154" y="1195304"/>
                </a:lnTo>
                <a:lnTo>
                  <a:pt x="8752" y="1298248"/>
                </a:lnTo>
                <a:lnTo>
                  <a:pt x="4697" y="1403018"/>
                </a:lnTo>
                <a:lnTo>
                  <a:pt x="0" y="1509607"/>
                </a:lnTo>
                <a:lnTo>
                  <a:pt x="599306" y="1509607"/>
                </a:lnTo>
                <a:lnTo>
                  <a:pt x="599306" y="995909"/>
                </a:lnTo>
                <a:lnTo>
                  <a:pt x="658013" y="996366"/>
                </a:lnTo>
                <a:lnTo>
                  <a:pt x="713029" y="997731"/>
                </a:lnTo>
                <a:lnTo>
                  <a:pt x="764354" y="999998"/>
                </a:lnTo>
                <a:lnTo>
                  <a:pt x="811988" y="1003157"/>
                </a:lnTo>
                <a:lnTo>
                  <a:pt x="855931" y="1007202"/>
                </a:lnTo>
                <a:lnTo>
                  <a:pt x="896182" y="1012124"/>
                </a:lnTo>
                <a:lnTo>
                  <a:pt x="979774" y="1028772"/>
                </a:lnTo>
                <a:lnTo>
                  <a:pt x="1023669" y="1043893"/>
                </a:lnTo>
                <a:lnTo>
                  <a:pt x="1064404" y="1063271"/>
                </a:lnTo>
                <a:lnTo>
                  <a:pt x="1101961" y="1086895"/>
                </a:lnTo>
                <a:lnTo>
                  <a:pt x="1136317" y="1114757"/>
                </a:lnTo>
                <a:lnTo>
                  <a:pt x="1180998" y="1166563"/>
                </a:lnTo>
                <a:lnTo>
                  <a:pt x="1214452" y="1226785"/>
                </a:lnTo>
                <a:lnTo>
                  <a:pt x="1241168" y="1299226"/>
                </a:lnTo>
                <a:lnTo>
                  <a:pt x="1253979" y="1341210"/>
                </a:lnTo>
                <a:lnTo>
                  <a:pt x="1266397" y="1387010"/>
                </a:lnTo>
                <a:lnTo>
                  <a:pt x="1277735" y="1427365"/>
                </a:lnTo>
                <a:lnTo>
                  <a:pt x="1287961" y="1461263"/>
                </a:lnTo>
                <a:lnTo>
                  <a:pt x="1297033" y="1488684"/>
                </a:lnTo>
                <a:lnTo>
                  <a:pt x="1304909" y="1509607"/>
                </a:lnTo>
                <a:lnTo>
                  <a:pt x="2012496" y="1509607"/>
                </a:lnTo>
                <a:lnTo>
                  <a:pt x="1992950" y="1475316"/>
                </a:lnTo>
                <a:lnTo>
                  <a:pt x="1970352" y="1430258"/>
                </a:lnTo>
                <a:lnTo>
                  <a:pt x="1944781" y="1374473"/>
                </a:lnTo>
                <a:lnTo>
                  <a:pt x="1916319" y="1308004"/>
                </a:lnTo>
                <a:lnTo>
                  <a:pt x="1895583" y="1258586"/>
                </a:lnTo>
                <a:lnTo>
                  <a:pt x="1874692" y="1211449"/>
                </a:lnTo>
                <a:lnTo>
                  <a:pt x="1853655" y="1166581"/>
                </a:lnTo>
                <a:lnTo>
                  <a:pt x="1832479" y="1123969"/>
                </a:lnTo>
                <a:lnTo>
                  <a:pt x="1811172" y="1083603"/>
                </a:lnTo>
                <a:lnTo>
                  <a:pt x="1789742" y="1045470"/>
                </a:lnTo>
                <a:lnTo>
                  <a:pt x="1768198" y="1009560"/>
                </a:lnTo>
                <a:lnTo>
                  <a:pt x="1741131" y="969649"/>
                </a:lnTo>
                <a:lnTo>
                  <a:pt x="1710340" y="930925"/>
                </a:lnTo>
                <a:lnTo>
                  <a:pt x="1675844" y="893400"/>
                </a:lnTo>
                <a:lnTo>
                  <a:pt x="1637661" y="857086"/>
                </a:lnTo>
                <a:lnTo>
                  <a:pt x="1595809" y="821995"/>
                </a:lnTo>
                <a:lnTo>
                  <a:pt x="1550308" y="788140"/>
                </a:lnTo>
                <a:lnTo>
                  <a:pt x="1506161" y="759386"/>
                </a:lnTo>
                <a:lnTo>
                  <a:pt x="1460424" y="732551"/>
                </a:lnTo>
                <a:lnTo>
                  <a:pt x="1413083" y="707647"/>
                </a:lnTo>
                <a:lnTo>
                  <a:pt x="1364129" y="684688"/>
                </a:lnTo>
                <a:lnTo>
                  <a:pt x="1313549" y="663684"/>
                </a:lnTo>
                <a:lnTo>
                  <a:pt x="1261331" y="644649"/>
                </a:lnTo>
                <a:lnTo>
                  <a:pt x="2010295" y="0"/>
                </a:lnTo>
                <a:close/>
              </a:path>
            </a:pathLst>
          </a:custGeom>
          <a:solidFill>
            <a:srgbClr val="E30081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11" name="object 11"/>
          <p:cNvSpPr/>
          <p:nvPr/>
        </p:nvSpPr>
        <p:spPr>
          <a:xfrm>
            <a:off x="3912586" y="1721389"/>
            <a:ext cx="1080005" cy="728375"/>
          </a:xfrm>
          <a:custGeom>
            <a:avLst/>
            <a:gdLst/>
            <a:ahLst/>
            <a:cxnLst/>
            <a:rect l="l" t="t" r="r" b="b"/>
            <a:pathLst>
              <a:path w="2239009" h="1510029">
                <a:moveTo>
                  <a:pt x="1559993" y="0"/>
                </a:moveTo>
                <a:lnTo>
                  <a:pt x="673911" y="0"/>
                </a:lnTo>
                <a:lnTo>
                  <a:pt x="0" y="1509595"/>
                </a:lnTo>
                <a:lnTo>
                  <a:pt x="604143" y="1509595"/>
                </a:lnTo>
                <a:lnTo>
                  <a:pt x="724538" y="1212481"/>
                </a:lnTo>
                <a:lnTo>
                  <a:pt x="2105336" y="1212481"/>
                </a:lnTo>
                <a:lnTo>
                  <a:pt x="1959324" y="887846"/>
                </a:lnTo>
                <a:lnTo>
                  <a:pt x="861874" y="887846"/>
                </a:lnTo>
                <a:lnTo>
                  <a:pt x="962177" y="654250"/>
                </a:lnTo>
                <a:lnTo>
                  <a:pt x="1005702" y="553557"/>
                </a:lnTo>
                <a:lnTo>
                  <a:pt x="1044824" y="463594"/>
                </a:lnTo>
                <a:lnTo>
                  <a:pt x="1062738" y="422634"/>
                </a:lnTo>
                <a:lnTo>
                  <a:pt x="1079556" y="384354"/>
                </a:lnTo>
                <a:lnTo>
                  <a:pt x="1095279" y="348753"/>
                </a:lnTo>
                <a:lnTo>
                  <a:pt x="1109909" y="315831"/>
                </a:lnTo>
                <a:lnTo>
                  <a:pt x="1702046" y="315831"/>
                </a:lnTo>
                <a:lnTo>
                  <a:pt x="1559993" y="0"/>
                </a:lnTo>
                <a:close/>
              </a:path>
              <a:path w="2239009" h="1510029">
                <a:moveTo>
                  <a:pt x="2105336" y="1212481"/>
                </a:moveTo>
                <a:lnTo>
                  <a:pt x="1492654" y="1212481"/>
                </a:lnTo>
                <a:lnTo>
                  <a:pt x="1517432" y="1270345"/>
                </a:lnTo>
                <a:lnTo>
                  <a:pt x="1540485" y="1324871"/>
                </a:lnTo>
                <a:lnTo>
                  <a:pt x="1561814" y="1376060"/>
                </a:lnTo>
                <a:lnTo>
                  <a:pt x="1581418" y="1423910"/>
                </a:lnTo>
                <a:lnTo>
                  <a:pt x="1599299" y="1468422"/>
                </a:lnTo>
                <a:lnTo>
                  <a:pt x="1615457" y="1509595"/>
                </a:lnTo>
                <a:lnTo>
                  <a:pt x="2238970" y="1509595"/>
                </a:lnTo>
                <a:lnTo>
                  <a:pt x="2105336" y="1212481"/>
                </a:lnTo>
                <a:close/>
              </a:path>
              <a:path w="2239009" h="1510029">
                <a:moveTo>
                  <a:pt x="1702046" y="315831"/>
                </a:moveTo>
                <a:lnTo>
                  <a:pt x="1109909" y="315831"/>
                </a:lnTo>
                <a:lnTo>
                  <a:pt x="1167573" y="451184"/>
                </a:lnTo>
                <a:lnTo>
                  <a:pt x="1188873" y="499744"/>
                </a:lnTo>
                <a:lnTo>
                  <a:pt x="1210072" y="548288"/>
                </a:lnTo>
                <a:lnTo>
                  <a:pt x="1231166" y="596820"/>
                </a:lnTo>
                <a:lnTo>
                  <a:pt x="1252151" y="645340"/>
                </a:lnTo>
                <a:lnTo>
                  <a:pt x="1273024" y="693852"/>
                </a:lnTo>
                <a:lnTo>
                  <a:pt x="1293781" y="742356"/>
                </a:lnTo>
                <a:lnTo>
                  <a:pt x="1314418" y="790855"/>
                </a:lnTo>
                <a:lnTo>
                  <a:pt x="1334932" y="839351"/>
                </a:lnTo>
                <a:lnTo>
                  <a:pt x="1355318" y="887846"/>
                </a:lnTo>
                <a:lnTo>
                  <a:pt x="1959324" y="887846"/>
                </a:lnTo>
                <a:lnTo>
                  <a:pt x="1702046" y="315831"/>
                </a:lnTo>
                <a:close/>
              </a:path>
            </a:pathLst>
          </a:custGeom>
          <a:solidFill>
            <a:srgbClr val="E30081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12" name="object 12"/>
          <p:cNvSpPr/>
          <p:nvPr/>
        </p:nvSpPr>
        <p:spPr>
          <a:xfrm>
            <a:off x="5054096" y="1721412"/>
            <a:ext cx="1292882" cy="728375"/>
          </a:xfrm>
          <a:custGeom>
            <a:avLst/>
            <a:gdLst/>
            <a:ahLst/>
            <a:cxnLst/>
            <a:rect l="l" t="t" r="r" b="b"/>
            <a:pathLst>
              <a:path w="2680334" h="1510029">
                <a:moveTo>
                  <a:pt x="2679816" y="0"/>
                </a:moveTo>
                <a:lnTo>
                  <a:pt x="2111767" y="0"/>
                </a:lnTo>
                <a:lnTo>
                  <a:pt x="2111767" y="1753"/>
                </a:lnTo>
                <a:lnTo>
                  <a:pt x="871559" y="1753"/>
                </a:lnTo>
                <a:lnTo>
                  <a:pt x="803584" y="2444"/>
                </a:lnTo>
                <a:lnTo>
                  <a:pt x="738601" y="4516"/>
                </a:lnTo>
                <a:lnTo>
                  <a:pt x="676612" y="7969"/>
                </a:lnTo>
                <a:lnTo>
                  <a:pt x="617617" y="12804"/>
                </a:lnTo>
                <a:lnTo>
                  <a:pt x="561618" y="19020"/>
                </a:lnTo>
                <a:lnTo>
                  <a:pt x="508615" y="26617"/>
                </a:lnTo>
                <a:lnTo>
                  <a:pt x="458610" y="35596"/>
                </a:lnTo>
                <a:lnTo>
                  <a:pt x="411603" y="45955"/>
                </a:lnTo>
                <a:lnTo>
                  <a:pt x="367595" y="57696"/>
                </a:lnTo>
                <a:lnTo>
                  <a:pt x="326588" y="70818"/>
                </a:lnTo>
                <a:lnTo>
                  <a:pt x="288582" y="85322"/>
                </a:lnTo>
                <a:lnTo>
                  <a:pt x="253578" y="101206"/>
                </a:lnTo>
                <a:lnTo>
                  <a:pt x="192582" y="137118"/>
                </a:lnTo>
                <a:lnTo>
                  <a:pt x="152125" y="168371"/>
                </a:lnTo>
                <a:lnTo>
                  <a:pt x="116441" y="201973"/>
                </a:lnTo>
                <a:lnTo>
                  <a:pt x="85527" y="237926"/>
                </a:lnTo>
                <a:lnTo>
                  <a:pt x="59379" y="276232"/>
                </a:lnTo>
                <a:lnTo>
                  <a:pt x="37993" y="316893"/>
                </a:lnTo>
                <a:lnTo>
                  <a:pt x="21365" y="359912"/>
                </a:lnTo>
                <a:lnTo>
                  <a:pt x="9493" y="405289"/>
                </a:lnTo>
                <a:lnTo>
                  <a:pt x="2372" y="453027"/>
                </a:lnTo>
                <a:lnTo>
                  <a:pt x="0" y="503129"/>
                </a:lnTo>
                <a:lnTo>
                  <a:pt x="2088" y="553659"/>
                </a:lnTo>
                <a:lnTo>
                  <a:pt x="8353" y="601880"/>
                </a:lnTo>
                <a:lnTo>
                  <a:pt x="18796" y="647800"/>
                </a:lnTo>
                <a:lnTo>
                  <a:pt x="33416" y="691426"/>
                </a:lnTo>
                <a:lnTo>
                  <a:pt x="52214" y="732765"/>
                </a:lnTo>
                <a:lnTo>
                  <a:pt x="75189" y="771824"/>
                </a:lnTo>
                <a:lnTo>
                  <a:pt x="102342" y="808611"/>
                </a:lnTo>
                <a:lnTo>
                  <a:pt x="130197" y="838810"/>
                </a:lnTo>
                <a:lnTo>
                  <a:pt x="162597" y="866844"/>
                </a:lnTo>
                <a:lnTo>
                  <a:pt x="199547" y="892716"/>
                </a:lnTo>
                <a:lnTo>
                  <a:pt x="241052" y="916430"/>
                </a:lnTo>
                <a:lnTo>
                  <a:pt x="287118" y="937986"/>
                </a:lnTo>
                <a:lnTo>
                  <a:pt x="337748" y="957388"/>
                </a:lnTo>
                <a:lnTo>
                  <a:pt x="392947" y="974640"/>
                </a:lnTo>
                <a:lnTo>
                  <a:pt x="452720" y="989742"/>
                </a:lnTo>
                <a:lnTo>
                  <a:pt x="439237" y="1005378"/>
                </a:lnTo>
                <a:lnTo>
                  <a:pt x="427856" y="1019261"/>
                </a:lnTo>
                <a:lnTo>
                  <a:pt x="418620" y="1031371"/>
                </a:lnTo>
                <a:lnTo>
                  <a:pt x="411572" y="1041688"/>
                </a:lnTo>
                <a:lnTo>
                  <a:pt x="21788" y="1509595"/>
                </a:lnTo>
                <a:lnTo>
                  <a:pt x="676341" y="1509595"/>
                </a:lnTo>
                <a:lnTo>
                  <a:pt x="694906" y="1480172"/>
                </a:lnTo>
                <a:lnTo>
                  <a:pt x="715168" y="1448795"/>
                </a:lnTo>
                <a:lnTo>
                  <a:pt x="737126" y="1415460"/>
                </a:lnTo>
                <a:lnTo>
                  <a:pt x="760781" y="1380168"/>
                </a:lnTo>
                <a:lnTo>
                  <a:pt x="786132" y="1342916"/>
                </a:lnTo>
                <a:lnTo>
                  <a:pt x="813180" y="1303703"/>
                </a:lnTo>
                <a:lnTo>
                  <a:pt x="841924" y="1262527"/>
                </a:lnTo>
                <a:lnTo>
                  <a:pt x="872365" y="1219388"/>
                </a:lnTo>
                <a:lnTo>
                  <a:pt x="904503" y="1174284"/>
                </a:lnTo>
                <a:lnTo>
                  <a:pt x="938337" y="1127213"/>
                </a:lnTo>
                <a:lnTo>
                  <a:pt x="973868" y="1078174"/>
                </a:lnTo>
                <a:lnTo>
                  <a:pt x="1011096" y="1027165"/>
                </a:lnTo>
                <a:lnTo>
                  <a:pt x="2665082" y="1027165"/>
                </a:lnTo>
                <a:lnTo>
                  <a:pt x="2664935" y="1017896"/>
                </a:lnTo>
                <a:lnTo>
                  <a:pt x="2664271" y="966173"/>
                </a:lnTo>
                <a:lnTo>
                  <a:pt x="2663755" y="913990"/>
                </a:lnTo>
                <a:lnTo>
                  <a:pt x="2663387" y="861347"/>
                </a:lnTo>
                <a:lnTo>
                  <a:pt x="2663167" y="808244"/>
                </a:lnTo>
                <a:lnTo>
                  <a:pt x="2663207" y="691426"/>
                </a:lnTo>
                <a:lnTo>
                  <a:pt x="2663387" y="648098"/>
                </a:lnTo>
                <a:lnTo>
                  <a:pt x="2663456" y="638265"/>
                </a:lnTo>
                <a:lnTo>
                  <a:pt x="1040152" y="638265"/>
                </a:lnTo>
                <a:lnTo>
                  <a:pt x="974690" y="637936"/>
                </a:lnTo>
                <a:lnTo>
                  <a:pt x="914775" y="636959"/>
                </a:lnTo>
                <a:lnTo>
                  <a:pt x="860411" y="635346"/>
                </a:lnTo>
                <a:lnTo>
                  <a:pt x="811606" y="633109"/>
                </a:lnTo>
                <a:lnTo>
                  <a:pt x="768364" y="630261"/>
                </a:lnTo>
                <a:lnTo>
                  <a:pt x="682338" y="620304"/>
                </a:lnTo>
                <a:lnTo>
                  <a:pt x="641922" y="612041"/>
                </a:lnTo>
                <a:lnTo>
                  <a:pt x="585001" y="590503"/>
                </a:lnTo>
                <a:lnTo>
                  <a:pt x="554296" y="559768"/>
                </a:lnTo>
                <a:lnTo>
                  <a:pt x="544060" y="517651"/>
                </a:lnTo>
                <a:lnTo>
                  <a:pt x="546491" y="496027"/>
                </a:lnTo>
                <a:lnTo>
                  <a:pt x="565882" y="460701"/>
                </a:lnTo>
                <a:lnTo>
                  <a:pt x="606192" y="435491"/>
                </a:lnTo>
                <a:lnTo>
                  <a:pt x="678399" y="417756"/>
                </a:lnTo>
                <a:lnTo>
                  <a:pt x="727174" y="411572"/>
                </a:lnTo>
                <a:lnTo>
                  <a:pt x="765215" y="408358"/>
                </a:lnTo>
                <a:lnTo>
                  <a:pt x="808905" y="405756"/>
                </a:lnTo>
                <a:lnTo>
                  <a:pt x="858243" y="403753"/>
                </a:lnTo>
                <a:lnTo>
                  <a:pt x="913231" y="402339"/>
                </a:lnTo>
                <a:lnTo>
                  <a:pt x="2666490" y="401222"/>
                </a:lnTo>
                <a:lnTo>
                  <a:pt x="2666710" y="389605"/>
                </a:lnTo>
                <a:lnTo>
                  <a:pt x="2667821" y="339282"/>
                </a:lnTo>
                <a:lnTo>
                  <a:pt x="2669082" y="289420"/>
                </a:lnTo>
                <a:lnTo>
                  <a:pt x="2670560" y="237926"/>
                </a:lnTo>
                <a:lnTo>
                  <a:pt x="2672055" y="191084"/>
                </a:lnTo>
                <a:lnTo>
                  <a:pt x="2673768" y="142613"/>
                </a:lnTo>
                <a:lnTo>
                  <a:pt x="2675632" y="94608"/>
                </a:lnTo>
                <a:lnTo>
                  <a:pt x="2677700" y="45955"/>
                </a:lnTo>
                <a:lnTo>
                  <a:pt x="2679816" y="0"/>
                </a:lnTo>
                <a:close/>
              </a:path>
              <a:path w="2680334" h="1510029">
                <a:moveTo>
                  <a:pt x="2665082" y="1027165"/>
                </a:moveTo>
                <a:lnTo>
                  <a:pt x="2111767" y="1027165"/>
                </a:lnTo>
                <a:lnTo>
                  <a:pt x="2111767" y="1509595"/>
                </a:lnTo>
                <a:lnTo>
                  <a:pt x="2679816" y="1509595"/>
                </a:lnTo>
                <a:lnTo>
                  <a:pt x="2677648" y="1462525"/>
                </a:lnTo>
                <a:lnTo>
                  <a:pt x="2675632" y="1414986"/>
                </a:lnTo>
                <a:lnTo>
                  <a:pt x="2673768" y="1366979"/>
                </a:lnTo>
                <a:lnTo>
                  <a:pt x="2672055" y="1318506"/>
                </a:lnTo>
                <a:lnTo>
                  <a:pt x="2670494" y="1269565"/>
                </a:lnTo>
                <a:lnTo>
                  <a:pt x="2669063" y="1219388"/>
                </a:lnTo>
                <a:lnTo>
                  <a:pt x="2667821" y="1170289"/>
                </a:lnTo>
                <a:lnTo>
                  <a:pt x="2666710" y="1119954"/>
                </a:lnTo>
                <a:lnTo>
                  <a:pt x="2665748" y="1069156"/>
                </a:lnTo>
                <a:lnTo>
                  <a:pt x="2665082" y="1027165"/>
                </a:lnTo>
                <a:close/>
              </a:path>
              <a:path w="2680334" h="1510029">
                <a:moveTo>
                  <a:pt x="2666490" y="401222"/>
                </a:moveTo>
                <a:lnTo>
                  <a:pt x="2111767" y="401222"/>
                </a:lnTo>
                <a:lnTo>
                  <a:pt x="2111767" y="638265"/>
                </a:lnTo>
                <a:lnTo>
                  <a:pt x="2663456" y="638265"/>
                </a:lnTo>
                <a:lnTo>
                  <a:pt x="2663755" y="595487"/>
                </a:lnTo>
                <a:lnTo>
                  <a:pt x="2664312" y="540143"/>
                </a:lnTo>
                <a:lnTo>
                  <a:pt x="2664935" y="491631"/>
                </a:lnTo>
                <a:lnTo>
                  <a:pt x="2665748" y="440389"/>
                </a:lnTo>
                <a:lnTo>
                  <a:pt x="2666490" y="401222"/>
                </a:lnTo>
                <a:close/>
              </a:path>
            </a:pathLst>
          </a:custGeom>
          <a:solidFill>
            <a:srgbClr val="E30081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13" name="object 13"/>
          <p:cNvSpPr/>
          <p:nvPr/>
        </p:nvSpPr>
        <p:spPr>
          <a:xfrm>
            <a:off x="1833195" y="2719008"/>
            <a:ext cx="970963" cy="728375"/>
          </a:xfrm>
          <a:custGeom>
            <a:avLst/>
            <a:gdLst/>
            <a:ahLst/>
            <a:cxnLst/>
            <a:rect l="l" t="t" r="r" b="b"/>
            <a:pathLst>
              <a:path w="2012950" h="1510029">
                <a:moveTo>
                  <a:pt x="2010306" y="0"/>
                </a:moveTo>
                <a:lnTo>
                  <a:pt x="1230304" y="0"/>
                </a:lnTo>
                <a:lnTo>
                  <a:pt x="1205020" y="30397"/>
                </a:lnTo>
                <a:lnTo>
                  <a:pt x="1178028" y="61641"/>
                </a:lnTo>
                <a:lnTo>
                  <a:pt x="1149329" y="93731"/>
                </a:lnTo>
                <a:lnTo>
                  <a:pt x="1118921" y="126667"/>
                </a:lnTo>
                <a:lnTo>
                  <a:pt x="1086805" y="160450"/>
                </a:lnTo>
                <a:lnTo>
                  <a:pt x="1052982" y="195081"/>
                </a:lnTo>
                <a:lnTo>
                  <a:pt x="1017450" y="230559"/>
                </a:lnTo>
                <a:lnTo>
                  <a:pt x="980210" y="266885"/>
                </a:lnTo>
                <a:lnTo>
                  <a:pt x="941263" y="304059"/>
                </a:lnTo>
                <a:lnTo>
                  <a:pt x="900607" y="342082"/>
                </a:lnTo>
                <a:lnTo>
                  <a:pt x="858244" y="380955"/>
                </a:lnTo>
                <a:lnTo>
                  <a:pt x="814172" y="420676"/>
                </a:lnTo>
                <a:lnTo>
                  <a:pt x="768393" y="461248"/>
                </a:lnTo>
                <a:lnTo>
                  <a:pt x="720906" y="502670"/>
                </a:lnTo>
                <a:lnTo>
                  <a:pt x="671710" y="544942"/>
                </a:lnTo>
                <a:lnTo>
                  <a:pt x="649042" y="544818"/>
                </a:lnTo>
                <a:lnTo>
                  <a:pt x="629486" y="544445"/>
                </a:lnTo>
                <a:lnTo>
                  <a:pt x="612942" y="543825"/>
                </a:lnTo>
                <a:lnTo>
                  <a:pt x="599306" y="542959"/>
                </a:lnTo>
                <a:lnTo>
                  <a:pt x="599306" y="0"/>
                </a:lnTo>
                <a:lnTo>
                  <a:pt x="0" y="0"/>
                </a:lnTo>
                <a:lnTo>
                  <a:pt x="4698" y="106729"/>
                </a:lnTo>
                <a:lnTo>
                  <a:pt x="8754" y="211584"/>
                </a:lnTo>
                <a:lnTo>
                  <a:pt x="12158" y="314567"/>
                </a:lnTo>
                <a:lnTo>
                  <a:pt x="14901" y="415682"/>
                </a:lnTo>
                <a:lnTo>
                  <a:pt x="16973" y="514931"/>
                </a:lnTo>
                <a:lnTo>
                  <a:pt x="18364" y="612317"/>
                </a:lnTo>
                <a:lnTo>
                  <a:pt x="19064" y="707845"/>
                </a:lnTo>
                <a:lnTo>
                  <a:pt x="19064" y="802020"/>
                </a:lnTo>
                <a:lnTo>
                  <a:pt x="18364" y="897611"/>
                </a:lnTo>
                <a:lnTo>
                  <a:pt x="16973" y="995038"/>
                </a:lnTo>
                <a:lnTo>
                  <a:pt x="14901" y="1094304"/>
                </a:lnTo>
                <a:lnTo>
                  <a:pt x="12158" y="1195411"/>
                </a:lnTo>
                <a:lnTo>
                  <a:pt x="8754" y="1298363"/>
                </a:lnTo>
                <a:lnTo>
                  <a:pt x="4698" y="1403163"/>
                </a:lnTo>
                <a:lnTo>
                  <a:pt x="0" y="1509813"/>
                </a:lnTo>
                <a:lnTo>
                  <a:pt x="599306" y="1509813"/>
                </a:lnTo>
                <a:lnTo>
                  <a:pt x="599306" y="996127"/>
                </a:lnTo>
                <a:lnTo>
                  <a:pt x="658013" y="996583"/>
                </a:lnTo>
                <a:lnTo>
                  <a:pt x="713029" y="997944"/>
                </a:lnTo>
                <a:lnTo>
                  <a:pt x="764354" y="1000199"/>
                </a:lnTo>
                <a:lnTo>
                  <a:pt x="811988" y="1003335"/>
                </a:lnTo>
                <a:lnTo>
                  <a:pt x="855931" y="1007340"/>
                </a:lnTo>
                <a:lnTo>
                  <a:pt x="896182" y="1012205"/>
                </a:lnTo>
                <a:lnTo>
                  <a:pt x="979775" y="1028855"/>
                </a:lnTo>
                <a:lnTo>
                  <a:pt x="1023669" y="1043987"/>
                </a:lnTo>
                <a:lnTo>
                  <a:pt x="1064407" y="1063334"/>
                </a:lnTo>
                <a:lnTo>
                  <a:pt x="1101967" y="1086916"/>
                </a:lnTo>
                <a:lnTo>
                  <a:pt x="1136328" y="1114757"/>
                </a:lnTo>
                <a:lnTo>
                  <a:pt x="1181081" y="1166749"/>
                </a:lnTo>
                <a:lnTo>
                  <a:pt x="1214452" y="1227003"/>
                </a:lnTo>
                <a:lnTo>
                  <a:pt x="1241250" y="1299353"/>
                </a:lnTo>
                <a:lnTo>
                  <a:pt x="1254010" y="1341330"/>
                </a:lnTo>
                <a:lnTo>
                  <a:pt x="1266397" y="1387228"/>
                </a:lnTo>
                <a:lnTo>
                  <a:pt x="1277735" y="1427582"/>
                </a:lnTo>
                <a:lnTo>
                  <a:pt x="1287961" y="1461480"/>
                </a:lnTo>
                <a:lnTo>
                  <a:pt x="1297033" y="1488897"/>
                </a:lnTo>
                <a:lnTo>
                  <a:pt x="1304909" y="1509813"/>
                </a:lnTo>
                <a:lnTo>
                  <a:pt x="2012507" y="1509813"/>
                </a:lnTo>
                <a:lnTo>
                  <a:pt x="1992990" y="1475403"/>
                </a:lnTo>
                <a:lnTo>
                  <a:pt x="1970439" y="1430282"/>
                </a:lnTo>
                <a:lnTo>
                  <a:pt x="1944875" y="1374471"/>
                </a:lnTo>
                <a:lnTo>
                  <a:pt x="1916319" y="1307992"/>
                </a:lnTo>
                <a:lnTo>
                  <a:pt x="1895595" y="1258648"/>
                </a:lnTo>
                <a:lnTo>
                  <a:pt x="1874732" y="1211545"/>
                </a:lnTo>
                <a:lnTo>
                  <a:pt x="1853727" y="1166687"/>
                </a:lnTo>
                <a:lnTo>
                  <a:pt x="1832575" y="1124077"/>
                </a:lnTo>
                <a:lnTo>
                  <a:pt x="1811272" y="1083720"/>
                </a:lnTo>
                <a:lnTo>
                  <a:pt x="1789814" y="1045619"/>
                </a:lnTo>
                <a:lnTo>
                  <a:pt x="1768198" y="1009778"/>
                </a:lnTo>
                <a:lnTo>
                  <a:pt x="1741132" y="969790"/>
                </a:lnTo>
                <a:lnTo>
                  <a:pt x="1710348" y="931038"/>
                </a:lnTo>
                <a:lnTo>
                  <a:pt x="1675872" y="893509"/>
                </a:lnTo>
                <a:lnTo>
                  <a:pt x="1637728" y="857191"/>
                </a:lnTo>
                <a:lnTo>
                  <a:pt x="1595942" y="822072"/>
                </a:lnTo>
                <a:lnTo>
                  <a:pt x="1550537" y="788140"/>
                </a:lnTo>
                <a:lnTo>
                  <a:pt x="1506295" y="759402"/>
                </a:lnTo>
                <a:lnTo>
                  <a:pt x="1460494" y="732608"/>
                </a:lnTo>
                <a:lnTo>
                  <a:pt x="1413116" y="707756"/>
                </a:lnTo>
                <a:lnTo>
                  <a:pt x="1364142" y="684849"/>
                </a:lnTo>
                <a:lnTo>
                  <a:pt x="1313554" y="663886"/>
                </a:lnTo>
                <a:lnTo>
                  <a:pt x="1261331" y="644867"/>
                </a:lnTo>
                <a:lnTo>
                  <a:pt x="2010306" y="0"/>
                </a:lnTo>
                <a:close/>
              </a:path>
            </a:pathLst>
          </a:custGeom>
          <a:solidFill>
            <a:srgbClr val="E30081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14" name="object 14"/>
          <p:cNvSpPr/>
          <p:nvPr/>
        </p:nvSpPr>
        <p:spPr>
          <a:xfrm>
            <a:off x="2850452" y="2719042"/>
            <a:ext cx="1080005" cy="728375"/>
          </a:xfrm>
          <a:custGeom>
            <a:avLst/>
            <a:gdLst/>
            <a:ahLst/>
            <a:cxnLst/>
            <a:rect l="l" t="t" r="r" b="b"/>
            <a:pathLst>
              <a:path w="2239010" h="1510029">
                <a:moveTo>
                  <a:pt x="1560222" y="0"/>
                </a:moveTo>
                <a:lnTo>
                  <a:pt x="673911" y="0"/>
                </a:lnTo>
                <a:lnTo>
                  <a:pt x="0" y="1509813"/>
                </a:lnTo>
                <a:lnTo>
                  <a:pt x="604372" y="1509813"/>
                </a:lnTo>
                <a:lnTo>
                  <a:pt x="724756" y="1212469"/>
                </a:lnTo>
                <a:lnTo>
                  <a:pt x="2105306" y="1212469"/>
                </a:lnTo>
                <a:lnTo>
                  <a:pt x="1959465" y="888064"/>
                </a:lnTo>
                <a:lnTo>
                  <a:pt x="861874" y="888064"/>
                </a:lnTo>
                <a:lnTo>
                  <a:pt x="962177" y="654467"/>
                </a:lnTo>
                <a:lnTo>
                  <a:pt x="1005702" y="553775"/>
                </a:lnTo>
                <a:lnTo>
                  <a:pt x="1044824" y="463812"/>
                </a:lnTo>
                <a:lnTo>
                  <a:pt x="1062738" y="422852"/>
                </a:lnTo>
                <a:lnTo>
                  <a:pt x="1079556" y="384572"/>
                </a:lnTo>
                <a:lnTo>
                  <a:pt x="1095279" y="348971"/>
                </a:lnTo>
                <a:lnTo>
                  <a:pt x="1702307" y="316049"/>
                </a:lnTo>
                <a:lnTo>
                  <a:pt x="1560222" y="0"/>
                </a:lnTo>
                <a:close/>
              </a:path>
              <a:path w="2239010" h="1510029">
                <a:moveTo>
                  <a:pt x="2105306" y="1212469"/>
                </a:moveTo>
                <a:lnTo>
                  <a:pt x="1492654" y="1212469"/>
                </a:lnTo>
                <a:lnTo>
                  <a:pt x="1517432" y="1270430"/>
                </a:lnTo>
                <a:lnTo>
                  <a:pt x="1540485" y="1325021"/>
                </a:lnTo>
                <a:lnTo>
                  <a:pt x="1561814" y="1376249"/>
                </a:lnTo>
                <a:lnTo>
                  <a:pt x="1581418" y="1424120"/>
                </a:lnTo>
                <a:lnTo>
                  <a:pt x="1599299" y="1468639"/>
                </a:lnTo>
                <a:lnTo>
                  <a:pt x="1615457" y="1509813"/>
                </a:lnTo>
                <a:lnTo>
                  <a:pt x="2238982" y="1509813"/>
                </a:lnTo>
                <a:lnTo>
                  <a:pt x="2105306" y="1212469"/>
                </a:lnTo>
                <a:close/>
              </a:path>
              <a:path w="2239010" h="1510029">
                <a:moveTo>
                  <a:pt x="1702307" y="316049"/>
                </a:moveTo>
                <a:lnTo>
                  <a:pt x="1109909" y="316049"/>
                </a:lnTo>
                <a:lnTo>
                  <a:pt x="1167573" y="451402"/>
                </a:lnTo>
                <a:lnTo>
                  <a:pt x="1188873" y="499894"/>
                </a:lnTo>
                <a:lnTo>
                  <a:pt x="1210072" y="548388"/>
                </a:lnTo>
                <a:lnTo>
                  <a:pt x="1231166" y="596887"/>
                </a:lnTo>
                <a:lnTo>
                  <a:pt x="1252151" y="645392"/>
                </a:lnTo>
                <a:lnTo>
                  <a:pt x="1273024" y="693904"/>
                </a:lnTo>
                <a:lnTo>
                  <a:pt x="1293781" y="742426"/>
                </a:lnTo>
                <a:lnTo>
                  <a:pt x="1314418" y="790959"/>
                </a:lnTo>
                <a:lnTo>
                  <a:pt x="1334932" y="839504"/>
                </a:lnTo>
                <a:lnTo>
                  <a:pt x="1355318" y="888064"/>
                </a:lnTo>
                <a:lnTo>
                  <a:pt x="1959465" y="888064"/>
                </a:lnTo>
                <a:lnTo>
                  <a:pt x="1702307" y="316049"/>
                </a:lnTo>
                <a:close/>
              </a:path>
            </a:pathLst>
          </a:custGeom>
          <a:solidFill>
            <a:srgbClr val="E30081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15" name="object 15"/>
          <p:cNvSpPr/>
          <p:nvPr/>
        </p:nvSpPr>
        <p:spPr>
          <a:xfrm>
            <a:off x="3992029" y="2719008"/>
            <a:ext cx="1646961" cy="728682"/>
          </a:xfrm>
          <a:custGeom>
            <a:avLst/>
            <a:gdLst/>
            <a:ahLst/>
            <a:cxnLst/>
            <a:rect l="l" t="t" r="r" b="b"/>
            <a:pathLst>
              <a:path w="3414395" h="1510665">
                <a:moveTo>
                  <a:pt x="592257" y="0"/>
                </a:moveTo>
                <a:lnTo>
                  <a:pt x="0" y="0"/>
                </a:lnTo>
                <a:lnTo>
                  <a:pt x="2469" y="53599"/>
                </a:lnTo>
                <a:lnTo>
                  <a:pt x="4773" y="106729"/>
                </a:lnTo>
                <a:lnTo>
                  <a:pt x="6912" y="159391"/>
                </a:lnTo>
                <a:lnTo>
                  <a:pt x="8905" y="212190"/>
                </a:lnTo>
                <a:lnTo>
                  <a:pt x="10688" y="263309"/>
                </a:lnTo>
                <a:lnTo>
                  <a:pt x="12325" y="314567"/>
                </a:lnTo>
                <a:lnTo>
                  <a:pt x="13854" y="367743"/>
                </a:lnTo>
                <a:lnTo>
                  <a:pt x="15123" y="417127"/>
                </a:lnTo>
                <a:lnTo>
                  <a:pt x="16218" y="465539"/>
                </a:lnTo>
                <a:lnTo>
                  <a:pt x="17192" y="515997"/>
                </a:lnTo>
                <a:lnTo>
                  <a:pt x="17959" y="563857"/>
                </a:lnTo>
                <a:lnTo>
                  <a:pt x="18570" y="612317"/>
                </a:lnTo>
                <a:lnTo>
                  <a:pt x="19008" y="660313"/>
                </a:lnTo>
                <a:lnTo>
                  <a:pt x="19271" y="802020"/>
                </a:lnTo>
                <a:lnTo>
                  <a:pt x="19008" y="849587"/>
                </a:lnTo>
                <a:lnTo>
                  <a:pt x="18570" y="897613"/>
                </a:lnTo>
                <a:lnTo>
                  <a:pt x="17959" y="946099"/>
                </a:lnTo>
                <a:lnTo>
                  <a:pt x="17174" y="995046"/>
                </a:lnTo>
                <a:lnTo>
                  <a:pt x="16218" y="1044455"/>
                </a:lnTo>
                <a:lnTo>
                  <a:pt x="15000" y="1097860"/>
                </a:lnTo>
                <a:lnTo>
                  <a:pt x="13793" y="1144662"/>
                </a:lnTo>
                <a:lnTo>
                  <a:pt x="12325" y="1195460"/>
                </a:lnTo>
                <a:lnTo>
                  <a:pt x="10688" y="1246724"/>
                </a:lnTo>
                <a:lnTo>
                  <a:pt x="8884" y="1298453"/>
                </a:lnTo>
                <a:lnTo>
                  <a:pt x="6912" y="1350649"/>
                </a:lnTo>
                <a:lnTo>
                  <a:pt x="4773" y="1403312"/>
                </a:lnTo>
                <a:lnTo>
                  <a:pt x="2469" y="1456443"/>
                </a:lnTo>
                <a:lnTo>
                  <a:pt x="0" y="1510042"/>
                </a:lnTo>
                <a:lnTo>
                  <a:pt x="592257" y="1510042"/>
                </a:lnTo>
                <a:lnTo>
                  <a:pt x="592257" y="1143813"/>
                </a:lnTo>
                <a:lnTo>
                  <a:pt x="2559421" y="1143813"/>
                </a:lnTo>
                <a:lnTo>
                  <a:pt x="2623963" y="1143093"/>
                </a:lnTo>
                <a:lnTo>
                  <a:pt x="2685666" y="1140935"/>
                </a:lnTo>
                <a:lnTo>
                  <a:pt x="2744529" y="1137339"/>
                </a:lnTo>
                <a:lnTo>
                  <a:pt x="2800553" y="1132308"/>
                </a:lnTo>
                <a:lnTo>
                  <a:pt x="2853737" y="1125843"/>
                </a:lnTo>
                <a:lnTo>
                  <a:pt x="2904082" y="1117946"/>
                </a:lnTo>
                <a:lnTo>
                  <a:pt x="2951589" y="1108618"/>
                </a:lnTo>
                <a:lnTo>
                  <a:pt x="2996256" y="1097860"/>
                </a:lnTo>
                <a:lnTo>
                  <a:pt x="3038084" y="1085674"/>
                </a:lnTo>
                <a:lnTo>
                  <a:pt x="3077073" y="1072061"/>
                </a:lnTo>
                <a:lnTo>
                  <a:pt x="3128358" y="1050378"/>
                </a:lnTo>
                <a:lnTo>
                  <a:pt x="3175053" y="1026441"/>
                </a:lnTo>
                <a:lnTo>
                  <a:pt x="3217152" y="1000237"/>
                </a:lnTo>
                <a:lnTo>
                  <a:pt x="3254645" y="971749"/>
                </a:lnTo>
                <a:lnTo>
                  <a:pt x="3287526" y="940962"/>
                </a:lnTo>
                <a:lnTo>
                  <a:pt x="3315788" y="907861"/>
                </a:lnTo>
                <a:lnTo>
                  <a:pt x="3339423" y="872430"/>
                </a:lnTo>
                <a:lnTo>
                  <a:pt x="3362223" y="828228"/>
                </a:lnTo>
                <a:lnTo>
                  <a:pt x="3380877" y="781006"/>
                </a:lnTo>
                <a:lnTo>
                  <a:pt x="3392034" y="742361"/>
                </a:lnTo>
                <a:lnTo>
                  <a:pt x="592257" y="742361"/>
                </a:lnTo>
                <a:lnTo>
                  <a:pt x="592257" y="413990"/>
                </a:lnTo>
                <a:lnTo>
                  <a:pt x="3397387" y="413990"/>
                </a:lnTo>
                <a:lnTo>
                  <a:pt x="3397115" y="412623"/>
                </a:lnTo>
                <a:lnTo>
                  <a:pt x="3383958" y="367743"/>
                </a:lnTo>
                <a:lnTo>
                  <a:pt x="3367048" y="325261"/>
                </a:lnTo>
                <a:lnTo>
                  <a:pt x="3346387" y="285176"/>
                </a:lnTo>
                <a:lnTo>
                  <a:pt x="3321979" y="247486"/>
                </a:lnTo>
                <a:lnTo>
                  <a:pt x="3293826" y="212190"/>
                </a:lnTo>
                <a:lnTo>
                  <a:pt x="3261930" y="179287"/>
                </a:lnTo>
                <a:lnTo>
                  <a:pt x="3226295" y="148774"/>
                </a:lnTo>
                <a:lnTo>
                  <a:pt x="3166613" y="109889"/>
                </a:lnTo>
                <a:lnTo>
                  <a:pt x="3132332" y="92689"/>
                </a:lnTo>
                <a:lnTo>
                  <a:pt x="3095088" y="76985"/>
                </a:lnTo>
                <a:lnTo>
                  <a:pt x="3054881" y="62776"/>
                </a:lnTo>
                <a:lnTo>
                  <a:pt x="3011709" y="50063"/>
                </a:lnTo>
                <a:lnTo>
                  <a:pt x="2965570" y="38845"/>
                </a:lnTo>
                <a:lnTo>
                  <a:pt x="2916464" y="29123"/>
                </a:lnTo>
                <a:lnTo>
                  <a:pt x="2864389" y="20897"/>
                </a:lnTo>
                <a:lnTo>
                  <a:pt x="2809342" y="14166"/>
                </a:lnTo>
                <a:lnTo>
                  <a:pt x="2751324" y="8931"/>
                </a:lnTo>
                <a:lnTo>
                  <a:pt x="2690332" y="5192"/>
                </a:lnTo>
                <a:lnTo>
                  <a:pt x="2626364" y="2948"/>
                </a:lnTo>
                <a:lnTo>
                  <a:pt x="2559421" y="2200"/>
                </a:lnTo>
                <a:lnTo>
                  <a:pt x="2293334" y="2200"/>
                </a:lnTo>
                <a:lnTo>
                  <a:pt x="592257" y="0"/>
                </a:lnTo>
                <a:close/>
              </a:path>
              <a:path w="3414395" h="1510665">
                <a:moveTo>
                  <a:pt x="3397387" y="413990"/>
                </a:moveTo>
                <a:lnTo>
                  <a:pt x="2390840" y="413990"/>
                </a:lnTo>
                <a:lnTo>
                  <a:pt x="2456152" y="414339"/>
                </a:lnTo>
                <a:lnTo>
                  <a:pt x="2515637" y="415384"/>
                </a:lnTo>
                <a:lnTo>
                  <a:pt x="2569303" y="417127"/>
                </a:lnTo>
                <a:lnTo>
                  <a:pt x="2617154" y="419565"/>
                </a:lnTo>
                <a:lnTo>
                  <a:pt x="2659197" y="422700"/>
                </a:lnTo>
                <a:lnTo>
                  <a:pt x="2741410" y="434040"/>
                </a:lnTo>
                <a:lnTo>
                  <a:pt x="2779623" y="444333"/>
                </a:lnTo>
                <a:lnTo>
                  <a:pt x="2832775" y="473191"/>
                </a:lnTo>
                <a:lnTo>
                  <a:pt x="2860617" y="515997"/>
                </a:lnTo>
                <a:lnTo>
                  <a:pt x="2869969" y="575969"/>
                </a:lnTo>
                <a:lnTo>
                  <a:pt x="2867489" y="608269"/>
                </a:lnTo>
                <a:lnTo>
                  <a:pt x="2847595" y="660408"/>
                </a:lnTo>
                <a:lnTo>
                  <a:pt x="2806537" y="696411"/>
                </a:lnTo>
                <a:lnTo>
                  <a:pt x="2736730" y="720903"/>
                </a:lnTo>
                <a:lnTo>
                  <a:pt x="2690602" y="728939"/>
                </a:lnTo>
                <a:lnTo>
                  <a:pt x="2612832" y="736525"/>
                </a:lnTo>
                <a:lnTo>
                  <a:pt x="2565642" y="739115"/>
                </a:lnTo>
                <a:lnTo>
                  <a:pt x="2512913" y="740934"/>
                </a:lnTo>
                <a:lnTo>
                  <a:pt x="2454646" y="742008"/>
                </a:lnTo>
                <a:lnTo>
                  <a:pt x="2390840" y="742361"/>
                </a:lnTo>
                <a:lnTo>
                  <a:pt x="3392034" y="742361"/>
                </a:lnTo>
                <a:lnTo>
                  <a:pt x="3395386" y="730750"/>
                </a:lnTo>
                <a:lnTo>
                  <a:pt x="3405749" y="677450"/>
                </a:lnTo>
                <a:lnTo>
                  <a:pt x="3411967" y="621092"/>
                </a:lnTo>
                <a:lnTo>
                  <a:pt x="3414040" y="561665"/>
                </a:lnTo>
                <a:lnTo>
                  <a:pt x="3412159" y="509583"/>
                </a:lnTo>
                <a:lnTo>
                  <a:pt x="3406516" y="459902"/>
                </a:lnTo>
                <a:lnTo>
                  <a:pt x="3397387" y="413990"/>
                </a:lnTo>
                <a:close/>
              </a:path>
            </a:pathLst>
          </a:custGeom>
          <a:solidFill>
            <a:srgbClr val="E30081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16" name="object 16"/>
          <p:cNvSpPr/>
          <p:nvPr/>
        </p:nvSpPr>
        <p:spPr>
          <a:xfrm>
            <a:off x="5736664" y="2719043"/>
            <a:ext cx="2056481" cy="728375"/>
          </a:xfrm>
          <a:custGeom>
            <a:avLst/>
            <a:gdLst/>
            <a:ahLst/>
            <a:cxnLst/>
            <a:rect l="l" t="t" r="r" b="b"/>
            <a:pathLst>
              <a:path w="4263390" h="1510029">
                <a:moveTo>
                  <a:pt x="2067966" y="38"/>
                </a:moveTo>
                <a:lnTo>
                  <a:pt x="0" y="38"/>
                </a:lnTo>
                <a:lnTo>
                  <a:pt x="0" y="436702"/>
                </a:lnTo>
                <a:lnTo>
                  <a:pt x="106222" y="433933"/>
                </a:lnTo>
                <a:lnTo>
                  <a:pt x="264528" y="430403"/>
                </a:lnTo>
                <a:lnTo>
                  <a:pt x="421576" y="427596"/>
                </a:lnTo>
                <a:lnTo>
                  <a:pt x="577342" y="425513"/>
                </a:lnTo>
                <a:lnTo>
                  <a:pt x="731799" y="424167"/>
                </a:lnTo>
                <a:lnTo>
                  <a:pt x="731799" y="1509864"/>
                </a:lnTo>
                <a:lnTo>
                  <a:pt x="1333741" y="1509864"/>
                </a:lnTo>
                <a:lnTo>
                  <a:pt x="1333741" y="424167"/>
                </a:lnTo>
                <a:lnTo>
                  <a:pt x="1384744" y="424535"/>
                </a:lnTo>
                <a:lnTo>
                  <a:pt x="1539074" y="426123"/>
                </a:lnTo>
                <a:lnTo>
                  <a:pt x="1695411" y="428447"/>
                </a:lnTo>
                <a:lnTo>
                  <a:pt x="1853742" y="431495"/>
                </a:lnTo>
                <a:lnTo>
                  <a:pt x="2067966" y="436702"/>
                </a:lnTo>
                <a:lnTo>
                  <a:pt x="2067966" y="38"/>
                </a:lnTo>
                <a:close/>
              </a:path>
              <a:path w="4263390" h="1510029">
                <a:moveTo>
                  <a:pt x="4263161" y="1509814"/>
                </a:moveTo>
                <a:lnTo>
                  <a:pt x="4129443" y="1212469"/>
                </a:lnTo>
                <a:lnTo>
                  <a:pt x="3983558" y="888072"/>
                </a:lnTo>
                <a:lnTo>
                  <a:pt x="3726307" y="316052"/>
                </a:lnTo>
                <a:lnTo>
                  <a:pt x="3584168" y="0"/>
                </a:lnTo>
                <a:lnTo>
                  <a:pt x="3379457" y="0"/>
                </a:lnTo>
                <a:lnTo>
                  <a:pt x="3379457" y="888072"/>
                </a:lnTo>
                <a:lnTo>
                  <a:pt x="2885795" y="888072"/>
                </a:lnTo>
                <a:lnTo>
                  <a:pt x="2986189" y="654469"/>
                </a:lnTo>
                <a:lnTo>
                  <a:pt x="3049879" y="507453"/>
                </a:lnTo>
                <a:lnTo>
                  <a:pt x="3086785" y="422859"/>
                </a:lnTo>
                <a:lnTo>
                  <a:pt x="3119259" y="348970"/>
                </a:lnTo>
                <a:lnTo>
                  <a:pt x="3133826" y="316052"/>
                </a:lnTo>
                <a:lnTo>
                  <a:pt x="3191484" y="451408"/>
                </a:lnTo>
                <a:lnTo>
                  <a:pt x="3212858" y="499897"/>
                </a:lnTo>
                <a:lnTo>
                  <a:pt x="3234118" y="548398"/>
                </a:lnTo>
                <a:lnTo>
                  <a:pt x="3255251" y="596887"/>
                </a:lnTo>
                <a:lnTo>
                  <a:pt x="3276257" y="645401"/>
                </a:lnTo>
                <a:lnTo>
                  <a:pt x="3297148" y="693902"/>
                </a:lnTo>
                <a:lnTo>
                  <a:pt x="3317913" y="742429"/>
                </a:lnTo>
                <a:lnTo>
                  <a:pt x="3338550" y="790968"/>
                </a:lnTo>
                <a:lnTo>
                  <a:pt x="3359073" y="839508"/>
                </a:lnTo>
                <a:lnTo>
                  <a:pt x="3379457" y="888072"/>
                </a:lnTo>
                <a:lnTo>
                  <a:pt x="3379457" y="0"/>
                </a:lnTo>
                <a:lnTo>
                  <a:pt x="2698051" y="0"/>
                </a:lnTo>
                <a:lnTo>
                  <a:pt x="2023948" y="1509814"/>
                </a:lnTo>
                <a:lnTo>
                  <a:pt x="2628366" y="1509814"/>
                </a:lnTo>
                <a:lnTo>
                  <a:pt x="2748711" y="1212469"/>
                </a:lnTo>
                <a:lnTo>
                  <a:pt x="3516655" y="1212469"/>
                </a:lnTo>
                <a:lnTo>
                  <a:pt x="3541420" y="1270431"/>
                </a:lnTo>
                <a:lnTo>
                  <a:pt x="3564458" y="1325029"/>
                </a:lnTo>
                <a:lnTo>
                  <a:pt x="3585768" y="1376248"/>
                </a:lnTo>
                <a:lnTo>
                  <a:pt x="3605377" y="1424127"/>
                </a:lnTo>
                <a:lnTo>
                  <a:pt x="3623246" y="1468640"/>
                </a:lnTo>
                <a:lnTo>
                  <a:pt x="3639413" y="1509814"/>
                </a:lnTo>
                <a:lnTo>
                  <a:pt x="4263161" y="1509814"/>
                </a:lnTo>
                <a:close/>
              </a:path>
            </a:pathLst>
          </a:custGeom>
          <a:solidFill>
            <a:srgbClr val="E30081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17" name="object 17"/>
          <p:cNvSpPr txBox="1"/>
          <p:nvPr/>
        </p:nvSpPr>
        <p:spPr>
          <a:xfrm>
            <a:off x="1814049" y="3870459"/>
            <a:ext cx="4927101" cy="1184616"/>
          </a:xfrm>
          <a:prstGeom prst="rect">
            <a:avLst/>
          </a:prstGeom>
        </p:spPr>
        <p:txBody>
          <a:bodyPr vert="horz" wrap="square" lIns="0" tIns="17459" rIns="0" bIns="0" rtlCol="0">
            <a:spAutoFit/>
          </a:bodyPr>
          <a:lstStyle/>
          <a:p>
            <a:pPr marL="6126" marR="2451" algn="just">
              <a:lnSpc>
                <a:spcPts val="1785"/>
              </a:lnSpc>
              <a:spcBef>
                <a:spcPts val="137"/>
              </a:spcBef>
            </a:pPr>
            <a:r>
              <a:rPr sz="1600" b="1" spc="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«Пушкинская </a:t>
            </a:r>
            <a:r>
              <a:rPr sz="1600" b="1" spc="2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карта» </a:t>
            </a:r>
            <a:r>
              <a:rPr sz="1600" b="1" spc="1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sz="1600" b="1" spc="5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sz="1600" b="1" spc="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43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банковская</a:t>
            </a:r>
            <a:r>
              <a:rPr sz="1600" b="1" spc="4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46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  <a:r>
              <a:rPr sz="1600" b="1" spc="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4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лимитом </a:t>
            </a:r>
            <a:r>
              <a:rPr sz="1600" b="1" spc="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600" b="1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r>
              <a:rPr sz="1600" b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«пушкинских» </a:t>
            </a:r>
            <a:r>
              <a:rPr sz="1600" b="1" spc="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sz="16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16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оплаты</a:t>
            </a:r>
            <a:r>
              <a:rPr sz="16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1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билетов</a:t>
            </a:r>
            <a:r>
              <a:rPr sz="16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6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</a:t>
            </a:r>
            <a:r>
              <a:rPr sz="16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17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sz="1600" b="1" spc="1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spc="17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6" marR="2451" algn="just">
              <a:lnSpc>
                <a:spcPts val="1785"/>
              </a:lnSpc>
              <a:spcBef>
                <a:spcPts val="137"/>
              </a:spcBef>
            </a:pPr>
            <a:r>
              <a:rPr lang="ru-RU" sz="1600" b="1" spc="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Иными словами, это государственная программа приобщения молодежи к культуре.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28081" y="5168774"/>
            <a:ext cx="4913069" cy="942649"/>
          </a:xfrm>
          <a:prstGeom prst="rect">
            <a:avLst/>
          </a:prstGeom>
        </p:spPr>
        <p:txBody>
          <a:bodyPr vert="horz" wrap="square" lIns="0" tIns="6432" rIns="0" bIns="0" rtlCol="0">
            <a:spAutoFit/>
          </a:bodyPr>
          <a:lstStyle/>
          <a:p>
            <a:pPr marL="6126" algn="just">
              <a:lnSpc>
                <a:spcPts val="1804"/>
              </a:lnSpc>
              <a:spcBef>
                <a:spcPts val="51"/>
              </a:spcBef>
              <a:tabLst>
                <a:tab pos="1741758" algn="l"/>
              </a:tabLst>
            </a:pPr>
            <a:r>
              <a:rPr sz="1600" b="1" spc="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Лимит</a:t>
            </a:r>
            <a:r>
              <a:rPr sz="1600" b="1"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4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600" b="1"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2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карте</a:t>
            </a:r>
            <a:r>
              <a:rPr sz="1600" b="1"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11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	</a:t>
            </a:r>
            <a:r>
              <a:rPr sz="1600" b="1" spc="5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sz="1600" b="1" spc="-8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2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6" algn="just">
              <a:lnSpc>
                <a:spcPts val="1785"/>
              </a:lnSpc>
            </a:pPr>
            <a:r>
              <a:rPr sz="1600" b="1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sz="16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3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</a:t>
            </a:r>
            <a:r>
              <a:rPr sz="1600" b="1"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1600" b="1"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5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sz="16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1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</a:t>
            </a:r>
            <a:r>
              <a:rPr sz="1600" b="1" spc="-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досуга.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39" marR="317964" algn="just">
              <a:lnSpc>
                <a:spcPts val="1785"/>
              </a:lnSpc>
              <a:spcBef>
                <a:spcPts val="68"/>
              </a:spcBef>
            </a:pPr>
            <a:r>
              <a:rPr sz="1600" b="1" spc="1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</a:t>
            </a:r>
            <a:r>
              <a:rPr sz="1600" b="1" spc="-8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</a:t>
            </a:r>
            <a:r>
              <a:rPr sz="16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6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</a:t>
            </a:r>
            <a:r>
              <a:rPr sz="16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2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</a:t>
            </a:r>
            <a:r>
              <a:rPr sz="16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2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sz="16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неё </a:t>
            </a:r>
            <a:r>
              <a:rPr sz="1600" b="1" spc="-4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sz="1600" b="1" spc="-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2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предусмотрены.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637301" y="325703"/>
            <a:ext cx="3531915" cy="6455831"/>
            <a:chOff x="12759799" y="828933"/>
            <a:chExt cx="7322184" cy="13383894"/>
          </a:xfrm>
        </p:grpSpPr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97450" y="828933"/>
              <a:ext cx="6084069" cy="1338377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2759792" y="10512559"/>
              <a:ext cx="3501390" cy="1800860"/>
            </a:xfrm>
            <a:custGeom>
              <a:avLst/>
              <a:gdLst/>
              <a:ahLst/>
              <a:cxnLst/>
              <a:rect l="l" t="t" r="r" b="b"/>
              <a:pathLst>
                <a:path w="3501390" h="1800859">
                  <a:moveTo>
                    <a:pt x="3501098" y="0"/>
                  </a:moveTo>
                  <a:lnTo>
                    <a:pt x="0" y="0"/>
                  </a:lnTo>
                  <a:lnTo>
                    <a:pt x="0" y="1181722"/>
                  </a:lnTo>
                  <a:lnTo>
                    <a:pt x="2554401" y="1181722"/>
                  </a:lnTo>
                  <a:lnTo>
                    <a:pt x="3240151" y="1800339"/>
                  </a:lnTo>
                  <a:lnTo>
                    <a:pt x="3130880" y="1181722"/>
                  </a:lnTo>
                  <a:lnTo>
                    <a:pt x="3501098" y="1181722"/>
                  </a:lnTo>
                  <a:lnTo>
                    <a:pt x="3501098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868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787394" y="5008559"/>
            <a:ext cx="1094095" cy="413820"/>
          </a:xfrm>
          <a:prstGeom prst="rect">
            <a:avLst/>
          </a:prstGeom>
        </p:spPr>
        <p:txBody>
          <a:bodyPr vert="horz" wrap="square" lIns="0" tIns="5513" rIns="0" bIns="0" rtlCol="0">
            <a:spAutoFit/>
          </a:bodyPr>
          <a:lstStyle/>
          <a:p>
            <a:pPr marL="6126">
              <a:spcBef>
                <a:spcPts val="43"/>
              </a:spcBef>
            </a:pPr>
            <a:r>
              <a:rPr lang="ru-RU" sz="2653" b="1" spc="68" dirty="0">
                <a:latin typeface="Gill Sans MT"/>
                <a:cs typeface="Gill Sans MT"/>
              </a:rPr>
              <a:t>5</a:t>
            </a:r>
            <a:r>
              <a:rPr sz="2653" b="1" spc="68" dirty="0">
                <a:latin typeface="Gill Sans MT"/>
                <a:cs typeface="Gill Sans MT"/>
              </a:rPr>
              <a:t>000</a:t>
            </a:r>
            <a:r>
              <a:rPr sz="2653" b="1" spc="-121" dirty="0">
                <a:latin typeface="Gill Sans MT"/>
                <a:cs typeface="Gill Sans MT"/>
              </a:rPr>
              <a:t> </a:t>
            </a:r>
            <a:r>
              <a:rPr sz="2653" b="1" spc="-17" dirty="0">
                <a:latin typeface="Gill Sans MT"/>
                <a:cs typeface="Gill Sans MT"/>
              </a:rPr>
              <a:t>P</a:t>
            </a:r>
            <a:endParaRPr sz="2653" dirty="0">
              <a:latin typeface="Gill Sans MT"/>
              <a:cs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06552" y="5350471"/>
            <a:ext cx="983827" cy="197324"/>
          </a:xfrm>
          <a:prstGeom prst="rect">
            <a:avLst/>
          </a:prstGeom>
        </p:spPr>
        <p:txBody>
          <a:bodyPr vert="horz" wrap="square" lIns="0" tIns="7964" rIns="0" bIns="0" rtlCol="0">
            <a:spAutoFit/>
          </a:bodyPr>
          <a:lstStyle/>
          <a:p>
            <a:pPr marL="6126">
              <a:spcBef>
                <a:spcPts val="63"/>
              </a:spcBef>
            </a:pPr>
            <a:r>
              <a:rPr sz="1230" b="1" spc="2" dirty="0">
                <a:latin typeface="Trebuchet MS"/>
                <a:cs typeface="Trebuchet MS"/>
              </a:rPr>
              <a:t>уже</a:t>
            </a:r>
            <a:r>
              <a:rPr sz="1230" b="1" spc="-80" dirty="0">
                <a:latin typeface="Trebuchet MS"/>
                <a:cs typeface="Trebuchet MS"/>
              </a:rPr>
              <a:t> </a:t>
            </a:r>
            <a:r>
              <a:rPr sz="1230" b="1" spc="-10" dirty="0">
                <a:latin typeface="Trebuchet MS"/>
                <a:cs typeface="Trebuchet MS"/>
              </a:rPr>
              <a:t>на</a:t>
            </a:r>
            <a:r>
              <a:rPr sz="1230" b="1" spc="-80" dirty="0">
                <a:latin typeface="Trebuchet MS"/>
                <a:cs typeface="Trebuchet MS"/>
              </a:rPr>
              <a:t> </a:t>
            </a:r>
            <a:r>
              <a:rPr sz="1230" b="1" spc="-12" dirty="0">
                <a:latin typeface="Trebuchet MS"/>
                <a:cs typeface="Trebuchet MS"/>
              </a:rPr>
              <a:t>карте</a:t>
            </a:r>
            <a:endParaRPr sz="1230" dirty="0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034094" y="5198163"/>
            <a:ext cx="166013" cy="34612"/>
          </a:xfrm>
          <a:custGeom>
            <a:avLst/>
            <a:gdLst/>
            <a:ahLst/>
            <a:cxnLst/>
            <a:rect l="l" t="t" r="r" b="b"/>
            <a:pathLst>
              <a:path w="344169" h="71754">
                <a:moveTo>
                  <a:pt x="343890" y="0"/>
                </a:moveTo>
                <a:lnTo>
                  <a:pt x="0" y="0"/>
                </a:lnTo>
                <a:lnTo>
                  <a:pt x="0" y="71338"/>
                </a:lnTo>
                <a:lnTo>
                  <a:pt x="343890" y="71338"/>
                </a:lnTo>
                <a:lnTo>
                  <a:pt x="3438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</p:spTree>
    <p:extLst>
      <p:ext uri="{BB962C8B-B14F-4D97-AF65-F5344CB8AC3E}">
        <p14:creationId xmlns:p14="http://schemas.microsoft.com/office/powerpoint/2010/main" val="3739736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5856"/>
          </a:xfrm>
          <a:custGeom>
            <a:avLst/>
            <a:gdLst/>
            <a:ahLst/>
            <a:cxnLst/>
            <a:rect l="l" t="t" r="r" b="b"/>
            <a:pathLst>
              <a:path w="20104100" h="14213205">
                <a:moveTo>
                  <a:pt x="20104100" y="0"/>
                </a:moveTo>
                <a:lnTo>
                  <a:pt x="0" y="0"/>
                </a:lnTo>
                <a:lnTo>
                  <a:pt x="0" y="14212704"/>
                </a:lnTo>
                <a:lnTo>
                  <a:pt x="20104100" y="14212704"/>
                </a:lnTo>
                <a:lnTo>
                  <a:pt x="20104100" y="0"/>
                </a:lnTo>
                <a:close/>
              </a:path>
            </a:pathLst>
          </a:custGeom>
          <a:solidFill>
            <a:srgbClr val="24272A"/>
          </a:solidFill>
        </p:spPr>
        <p:txBody>
          <a:bodyPr wrap="square" lIns="0" tIns="0" rIns="0" bIns="0" rtlCol="0"/>
          <a:lstStyle/>
          <a:p>
            <a:endParaRPr sz="868"/>
          </a:p>
        </p:txBody>
      </p:sp>
      <p:sp>
        <p:nvSpPr>
          <p:cNvPr id="3" name="object 3"/>
          <p:cNvSpPr txBox="1"/>
          <p:nvPr/>
        </p:nvSpPr>
        <p:spPr>
          <a:xfrm>
            <a:off x="1814243" y="3170765"/>
            <a:ext cx="4170546" cy="2406383"/>
          </a:xfrm>
          <a:prstGeom prst="rect">
            <a:avLst/>
          </a:prstGeom>
        </p:spPr>
        <p:txBody>
          <a:bodyPr vert="horz" wrap="square" lIns="0" tIns="6432" rIns="0" bIns="0" rtlCol="0">
            <a:spAutoFit/>
          </a:bodyPr>
          <a:lstStyle/>
          <a:p>
            <a:pPr marL="6126">
              <a:spcBef>
                <a:spcPts val="51"/>
              </a:spcBef>
            </a:pPr>
            <a:r>
              <a:rPr sz="1600" b="1" spc="3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Молодёжь:</a:t>
            </a:r>
            <a:r>
              <a:rPr sz="1600" b="1" spc="-9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школьники,</a:t>
            </a:r>
            <a:r>
              <a:rPr sz="1600" b="1" spc="-9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2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студенты,</a:t>
            </a:r>
            <a:r>
              <a:rPr sz="1600" b="1" spc="-9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1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"/>
              </a:spcBef>
            </a:pP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6"/>
            <a:r>
              <a:rPr sz="1600" b="1" spc="2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Возраст:</a:t>
            </a:r>
            <a:r>
              <a:rPr sz="1600" b="1" spc="-9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2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sz="1600" b="1" spc="-9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sz="1600" b="1" spc="-9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1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1600" b="1" spc="-9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4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sz="1600" b="1" spc="-9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"/>
              </a:spcBef>
            </a:pP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6"/>
            <a:r>
              <a:rPr sz="1600" b="1" spc="7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sz="1600" b="1" spc="-8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10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0"/>
              </a:spcBef>
            </a:pP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6">
              <a:lnSpc>
                <a:spcPts val="1804"/>
              </a:lnSpc>
            </a:pPr>
            <a:r>
              <a:rPr sz="1600" b="1" spc="36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Учетная</a:t>
            </a:r>
            <a:r>
              <a:rPr sz="1600" b="1" spc="-8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4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запись</a:t>
            </a:r>
            <a:r>
              <a:rPr sz="1600" b="1" spc="-8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6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2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портале</a:t>
            </a:r>
            <a:r>
              <a:rPr sz="1600" b="1" spc="-8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«Госуслуги»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6">
              <a:lnSpc>
                <a:spcPts val="1785"/>
              </a:lnSpc>
            </a:pPr>
            <a:r>
              <a:rPr sz="1600" b="1" spc="-1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</a:t>
            </a:r>
            <a:r>
              <a:rPr sz="1600" b="1" spc="-9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1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открытии</a:t>
            </a:r>
            <a:r>
              <a:rPr sz="1600" b="1" spc="-9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2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</a:t>
            </a:r>
            <a:r>
              <a:rPr sz="1600" b="1" spc="-9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6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600" b="1" spc="-9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приложении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6">
              <a:lnSpc>
                <a:spcPts val="1804"/>
              </a:lnSpc>
            </a:pPr>
            <a:r>
              <a:rPr sz="1600" b="1" spc="-2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«Госуслуги.Культура»)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14243" y="542458"/>
            <a:ext cx="4947436" cy="1991458"/>
          </a:xfrm>
          <a:prstGeom prst="rect">
            <a:avLst/>
          </a:prstGeom>
        </p:spPr>
        <p:txBody>
          <a:bodyPr vert="horz" wrap="square" lIns="0" tIns="29098" rIns="0" bIns="0" rtlCol="0" anchor="b">
            <a:spAutoFit/>
          </a:bodyPr>
          <a:lstStyle/>
          <a:p>
            <a:pPr marL="6126" marR="2451">
              <a:lnSpc>
                <a:spcPts val="5094"/>
              </a:lnSpc>
              <a:spcBef>
                <a:spcPts val="229"/>
              </a:spcBef>
            </a:pPr>
            <a:r>
              <a:rPr sz="4342" b="1" spc="1052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</a:t>
            </a:r>
            <a:r>
              <a:rPr sz="4342" b="1" spc="1054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42" b="1" spc="887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  </a:t>
            </a:r>
            <a:r>
              <a:rPr sz="4342" b="1" spc="1206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КАРТА?</a:t>
            </a:r>
            <a:endParaRPr sz="4342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1680" y="1162082"/>
            <a:ext cx="4183008" cy="569353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00206" y="5675237"/>
            <a:ext cx="699659" cy="76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95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5856"/>
          </a:xfrm>
          <a:custGeom>
            <a:avLst/>
            <a:gdLst/>
            <a:ahLst/>
            <a:cxnLst/>
            <a:rect l="l" t="t" r="r" b="b"/>
            <a:pathLst>
              <a:path w="20104100" h="14213205">
                <a:moveTo>
                  <a:pt x="20104100" y="0"/>
                </a:moveTo>
                <a:lnTo>
                  <a:pt x="0" y="0"/>
                </a:lnTo>
                <a:lnTo>
                  <a:pt x="0" y="14212704"/>
                </a:lnTo>
                <a:lnTo>
                  <a:pt x="20104100" y="14212704"/>
                </a:lnTo>
                <a:lnTo>
                  <a:pt x="20104100" y="0"/>
                </a:lnTo>
                <a:close/>
              </a:path>
            </a:pathLst>
          </a:custGeom>
          <a:solidFill>
            <a:srgbClr val="24272A"/>
          </a:solidFill>
        </p:spPr>
        <p:txBody>
          <a:bodyPr wrap="square" lIns="0" tIns="0" rIns="0" bIns="0" rtlCol="0"/>
          <a:lstStyle/>
          <a:p>
            <a:endParaRPr sz="868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45275" y="2428584"/>
            <a:ext cx="2916839" cy="480984"/>
          </a:xfrm>
          <a:prstGeom prst="rect">
            <a:avLst/>
          </a:prstGeom>
        </p:spPr>
        <p:txBody>
          <a:bodyPr vert="horz" wrap="square" lIns="0" tIns="6432" rIns="0" bIns="0" rtlCol="0">
            <a:spAutoFit/>
          </a:bodyPr>
          <a:lstStyle/>
          <a:p>
            <a:pPr marL="6126">
              <a:lnSpc>
                <a:spcPts val="1804"/>
              </a:lnSpc>
              <a:spcBef>
                <a:spcPts val="51"/>
              </a:spcBef>
            </a:pPr>
            <a:r>
              <a:rPr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</a:t>
            </a:r>
            <a:r>
              <a:rPr sz="2000" b="1" spc="-10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22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</a:t>
            </a:r>
            <a:r>
              <a:rPr sz="2000" b="1" spc="-10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5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000" b="1" spc="5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126">
              <a:lnSpc>
                <a:spcPts val="1804"/>
              </a:lnSpc>
              <a:spcBef>
                <a:spcPts val="51"/>
              </a:spcBef>
            </a:pPr>
            <a:r>
              <a:rPr sz="2000" b="1" spc="2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59307" y="608810"/>
            <a:ext cx="7530897" cy="1337433"/>
          </a:xfrm>
          <a:prstGeom prst="rect">
            <a:avLst/>
          </a:prstGeom>
        </p:spPr>
        <p:txBody>
          <a:bodyPr vert="horz" wrap="square" lIns="0" tIns="29098" rIns="0" bIns="0" rtlCol="0" anchor="b">
            <a:spAutoFit/>
          </a:bodyPr>
          <a:lstStyle/>
          <a:p>
            <a:pPr marL="6126" marR="2451">
              <a:lnSpc>
                <a:spcPts val="5094"/>
              </a:lnSpc>
              <a:spcBef>
                <a:spcPts val="229"/>
              </a:spcBef>
            </a:pPr>
            <a:r>
              <a:rPr sz="4342" b="1" spc="85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 </a:t>
            </a:r>
            <a:r>
              <a:rPr sz="4342" b="1" spc="124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</a:t>
            </a:r>
            <a:endParaRPr sz="4342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70423" y="2408084"/>
            <a:ext cx="3055026" cy="967226"/>
          </a:xfrm>
          <a:prstGeom prst="rect">
            <a:avLst/>
          </a:prstGeom>
        </p:spPr>
        <p:txBody>
          <a:bodyPr vert="horz" wrap="square" lIns="0" tIns="18072" rIns="0" bIns="0" rtlCol="0">
            <a:spAutoFit/>
          </a:bodyPr>
          <a:lstStyle/>
          <a:p>
            <a:pPr marL="6126" marR="2451">
              <a:lnSpc>
                <a:spcPts val="1785"/>
              </a:lnSpc>
              <a:spcBef>
                <a:spcPts val="142"/>
              </a:spcBef>
            </a:pPr>
            <a:r>
              <a:rPr lang="ru-RU" b="1" spc="5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  <a:r>
              <a:rPr lang="ru-RU" b="1" spc="-9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</a:t>
            </a:r>
            <a:r>
              <a:rPr lang="ru-RU" b="1" spc="-9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1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6" marR="2451">
              <a:lnSpc>
                <a:spcPts val="1785"/>
              </a:lnSpc>
              <a:spcBef>
                <a:spcPts val="142"/>
              </a:spcBef>
            </a:pPr>
            <a:r>
              <a:rPr b="1" spc="17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r>
              <a:rPr b="1" spc="-63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b="1" spc="6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b="1" spc="-23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b="1" spc="-8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spc="-8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6" marR="2451">
              <a:lnSpc>
                <a:spcPts val="1785"/>
              </a:lnSpc>
              <a:spcBef>
                <a:spcPts val="142"/>
              </a:spcBef>
            </a:pPr>
            <a:r>
              <a:rPr b="1" spc="3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b="1" spc="2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b="1" spc="72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b="1" spc="-27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b="1" spc="4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альная</a:t>
            </a:r>
            <a:r>
              <a:rPr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 </a:t>
            </a:r>
            <a:r>
              <a:rPr b="1" spc="22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</a:t>
            </a:r>
            <a:r>
              <a:rPr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b="1" spc="17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</a:t>
            </a:r>
            <a:r>
              <a:rPr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b="1" spc="3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ова</a:t>
            </a:r>
            <a:r>
              <a:rPr lang="ru-RU" b="1" spc="3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я)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70643" y="2408084"/>
            <a:ext cx="2498775" cy="249081"/>
          </a:xfrm>
          <a:prstGeom prst="rect">
            <a:avLst/>
          </a:prstGeom>
        </p:spPr>
        <p:txBody>
          <a:bodyPr vert="horz" wrap="square" lIns="0" tIns="18072" rIns="0" bIns="0" rtlCol="0">
            <a:spAutoFit/>
          </a:bodyPr>
          <a:lstStyle/>
          <a:p>
            <a:pPr marL="6126" marR="254249">
              <a:lnSpc>
                <a:spcPts val="1785"/>
              </a:lnSpc>
              <a:spcBef>
                <a:spcPts val="142"/>
              </a:spcBef>
            </a:pPr>
            <a:endParaRPr sz="152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37038" y="3730112"/>
            <a:ext cx="2925076" cy="479294"/>
          </a:xfrm>
          <a:prstGeom prst="rect">
            <a:avLst/>
          </a:prstGeom>
        </p:spPr>
        <p:txBody>
          <a:bodyPr vert="horz" wrap="square" lIns="0" tIns="17459" rIns="0" bIns="0" rtlCol="0">
            <a:spAutoFit/>
          </a:bodyPr>
          <a:lstStyle/>
          <a:p>
            <a:pPr marL="6126" marR="2451">
              <a:lnSpc>
                <a:spcPts val="1785"/>
              </a:lnSpc>
              <a:spcBef>
                <a:spcPts val="137"/>
              </a:spcBef>
            </a:pPr>
            <a:r>
              <a:rPr b="1" spc="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</a:t>
            </a:r>
            <a:r>
              <a:rPr b="1" spc="-10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6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</a:t>
            </a:r>
            <a:r>
              <a:rPr b="1" spc="-4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культурных </a:t>
            </a:r>
            <a:r>
              <a:rPr b="1" spc="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70422" y="3730112"/>
            <a:ext cx="2799653" cy="710127"/>
          </a:xfrm>
          <a:prstGeom prst="rect">
            <a:avLst/>
          </a:prstGeom>
        </p:spPr>
        <p:txBody>
          <a:bodyPr vert="horz" wrap="square" lIns="0" tIns="17459" rIns="0" bIns="0" rtlCol="0">
            <a:spAutoFit/>
          </a:bodyPr>
          <a:lstStyle/>
          <a:p>
            <a:pPr marL="6126" marR="2451" algn="just">
              <a:lnSpc>
                <a:spcPts val="1785"/>
              </a:lnSpc>
              <a:spcBef>
                <a:spcPts val="137"/>
              </a:spcBef>
            </a:pPr>
            <a:r>
              <a:rPr b="1" spc="1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Удобная </a:t>
            </a:r>
            <a:r>
              <a:rPr b="1" spc="3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покупка </a:t>
            </a:r>
            <a:r>
              <a:rPr b="1" spc="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билетов </a:t>
            </a:r>
            <a:r>
              <a:rPr b="1" spc="-4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27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b="1" spc="-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7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b="1" spc="-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82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b="1" spc="-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3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кассе</a:t>
            </a:r>
            <a:r>
              <a:rPr b="1" spc="-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3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культуры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063" y="4323843"/>
            <a:ext cx="1759707" cy="250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55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3055" y="1645474"/>
            <a:ext cx="5215667" cy="2418906"/>
          </a:xfrm>
          <a:prstGeom prst="rect">
            <a:avLst/>
          </a:prstGeom>
        </p:spPr>
        <p:txBody>
          <a:bodyPr vert="horz" wrap="square" lIns="0" tIns="18072" rIns="0" bIns="0" rtlCol="0">
            <a:spAutoFit/>
          </a:bodyPr>
          <a:lstStyle/>
          <a:p>
            <a:pPr marL="226680" marR="2451" indent="-220553">
              <a:lnSpc>
                <a:spcPts val="1785"/>
              </a:lnSpc>
              <a:spcBef>
                <a:spcPts val="142"/>
              </a:spcBef>
              <a:buFont typeface="Arial" panose="020B0604020202020204" pitchFamily="34" charset="0"/>
              <a:buChar char="•"/>
            </a:pPr>
            <a:r>
              <a:rPr lang="ru-RU" b="1" spc="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b="1" spc="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осещ</a:t>
            </a:r>
            <a:r>
              <a:rPr lang="ru-RU" b="1" spc="5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ение</a:t>
            </a:r>
            <a:r>
              <a:rPr b="1" spc="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2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</a:t>
            </a:r>
            <a:r>
              <a:rPr lang="ru-RU" b="1" spc="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b="1" spc="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2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</a:t>
            </a:r>
            <a:r>
              <a:rPr lang="ru-RU" b="1" spc="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b="1" spc="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b="1" spc="3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воспитывающи</a:t>
            </a:r>
            <a:r>
              <a:rPr lang="ru-RU" b="1" spc="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b="1" spc="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</a:t>
            </a:r>
            <a:r>
              <a:rPr b="1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</a:t>
            </a:r>
            <a:r>
              <a:rPr b="1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b="1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2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стране.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2"/>
              </a:spcBef>
            </a:pP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6680" marR="58814" indent="-220553">
              <a:lnSpc>
                <a:spcPts val="1785"/>
              </a:lnSpc>
              <a:buFont typeface="Arial" panose="020B0604020202020204" pitchFamily="34" charset="0"/>
              <a:buChar char="•"/>
            </a:pPr>
            <a:r>
              <a:rPr b="1" spc="3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</a:t>
            </a:r>
            <a:r>
              <a:rPr lang="ru-RU" b="1" spc="3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ование</a:t>
            </a:r>
            <a:r>
              <a:rPr lang="ru-RU" b="1" spc="3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3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r>
              <a:rPr b="1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36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b="1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1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музыкальном, </a:t>
            </a:r>
            <a:r>
              <a:rPr b="1" spc="-4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театральном, </a:t>
            </a:r>
            <a:r>
              <a:rPr b="1" spc="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изобразительном </a:t>
            </a:r>
            <a:r>
              <a:rPr b="1" spc="2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</a:t>
            </a:r>
            <a:r>
              <a:rPr b="1" spc="-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b="1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народном</a:t>
            </a:r>
            <a:r>
              <a:rPr b="1" spc="-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творчестве.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2"/>
              </a:spcBef>
            </a:pP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6680" marR="237707" indent="-220553">
              <a:lnSpc>
                <a:spcPts val="1785"/>
              </a:lnSpc>
              <a:buFont typeface="Arial" panose="020B0604020202020204" pitchFamily="34" charset="0"/>
              <a:buChar char="•"/>
            </a:pPr>
            <a:r>
              <a:rPr b="1" spc="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</a:t>
            </a:r>
            <a:r>
              <a:rPr lang="ru-RU" b="1" spc="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тие</a:t>
            </a:r>
            <a:r>
              <a:rPr b="1" spc="-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эрудици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b="1" spc="-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</a:t>
            </a:r>
            <a:r>
              <a:rPr lang="ru-RU" b="1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ение</a:t>
            </a:r>
            <a:r>
              <a:rPr b="1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44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кругозор</a:t>
            </a:r>
            <a:r>
              <a:rPr lang="ru-RU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b="1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b="1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1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цитатно</a:t>
            </a:r>
            <a:r>
              <a:rPr lang="ru-RU" b="1" spc="1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b="1" spc="-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</a:t>
            </a:r>
            <a:r>
              <a:rPr lang="ru-RU" b="1" spc="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b="1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2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b="1" spc="-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молодёжи.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64830" y="381815"/>
            <a:ext cx="5414413" cy="353219"/>
          </a:xfrm>
          <a:prstGeom prst="rect">
            <a:avLst/>
          </a:prstGeom>
        </p:spPr>
        <p:txBody>
          <a:bodyPr vert="horz" wrap="square" lIns="0" tIns="19603" rIns="0" bIns="0" rtlCol="0" anchor="b">
            <a:spAutoFit/>
          </a:bodyPr>
          <a:lstStyle/>
          <a:p>
            <a:pPr marL="6126" marR="2451">
              <a:lnSpc>
                <a:spcPts val="2552"/>
              </a:lnSpc>
              <a:spcBef>
                <a:spcPts val="154"/>
              </a:spcBef>
            </a:pPr>
            <a:r>
              <a:rPr sz="2800" b="1" spc="39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sz="2800" b="1" spc="393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417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sz="2800" b="1" spc="-169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338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важно</a:t>
            </a:r>
            <a:r>
              <a:rPr sz="2800" b="1" spc="478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490816" y="1645474"/>
            <a:ext cx="5301358" cy="2649738"/>
          </a:xfrm>
          <a:prstGeom prst="rect">
            <a:avLst/>
          </a:prstGeom>
        </p:spPr>
        <p:txBody>
          <a:bodyPr vert="horz" wrap="square" lIns="0" tIns="18072" rIns="0" bIns="0" rtlCol="0">
            <a:spAutoFit/>
          </a:bodyPr>
          <a:lstStyle/>
          <a:p>
            <a:pPr marL="226680" marR="187470" indent="-220553">
              <a:lnSpc>
                <a:spcPts val="1785"/>
              </a:lnSpc>
              <a:spcBef>
                <a:spcPts val="142"/>
              </a:spcBef>
              <a:buFont typeface="Arial" panose="020B0604020202020204" pitchFamily="34" charset="0"/>
              <a:buChar char="•"/>
            </a:pPr>
            <a:r>
              <a:rPr b="1" spc="2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</a:t>
            </a:r>
            <a:r>
              <a:rPr lang="ru-RU" b="1" spc="2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ение</a:t>
            </a:r>
            <a:r>
              <a:rPr b="1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b="1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3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</a:t>
            </a:r>
            <a:r>
              <a:rPr b="1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</a:t>
            </a:r>
            <a:r>
              <a:rPr b="1" spc="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молодёжи</a:t>
            </a:r>
            <a:r>
              <a:rPr b="1" spc="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4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</a:t>
            </a:r>
            <a:r>
              <a:rPr lang="ru-RU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b="1" spc="-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</a:t>
            </a:r>
            <a:r>
              <a:rPr lang="ru-RU" b="1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b="1" spc="-9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2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частны</a:t>
            </a:r>
            <a:r>
              <a:rPr lang="ru-RU" b="1" spc="22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b="1" spc="-9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</a:t>
            </a:r>
            <a:r>
              <a:rPr lang="ru-RU" b="1" spc="-2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b="1" spc="-2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9"/>
              </a:spcBef>
            </a:pP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6680" marR="2451" indent="-220553">
              <a:lnSpc>
                <a:spcPts val="1785"/>
              </a:lnSpc>
              <a:buFont typeface="Arial" panose="020B0604020202020204" pitchFamily="34" charset="0"/>
              <a:buChar char="•"/>
            </a:pPr>
            <a:r>
              <a:rPr b="1" spc="8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</a:t>
            </a:r>
            <a:r>
              <a:rPr lang="ru-RU" b="1" spc="8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ние</a:t>
            </a:r>
            <a:r>
              <a:rPr b="1" spc="8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4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</a:t>
            </a:r>
            <a:r>
              <a:rPr lang="ru-RU" b="1" spc="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b="1" spc="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2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уровн</a:t>
            </a:r>
            <a:r>
              <a:rPr lang="ru-RU" b="1" spc="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b="1" spc="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знаний </a:t>
            </a:r>
            <a:r>
              <a:rPr b="1" spc="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подрастающего</a:t>
            </a:r>
            <a:r>
              <a:rPr b="1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</a:t>
            </a:r>
            <a:r>
              <a:rPr b="1" spc="-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b="1" spc="-8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7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 </a:t>
            </a:r>
            <a:r>
              <a:rPr b="1" spc="-4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культурном</a:t>
            </a:r>
            <a:r>
              <a:rPr b="1" spc="-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наследии</a:t>
            </a:r>
            <a:r>
              <a:rPr b="1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8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 и </a:t>
            </a:r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страны</a:t>
            </a:r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7"/>
              </a:spcBef>
            </a:pP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6680" marR="104763" indent="-220553" algn="just">
              <a:lnSpc>
                <a:spcPts val="1785"/>
              </a:lnSpc>
              <a:buFont typeface="Arial" panose="020B0604020202020204" pitchFamily="34" charset="0"/>
              <a:buChar char="•"/>
            </a:pPr>
            <a:r>
              <a:rPr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b="1" spc="3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b="1" spc="-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b="1" spc="2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</a:t>
            </a:r>
            <a:r>
              <a:rPr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ование</a:t>
            </a:r>
            <a:r>
              <a:rPr lang="ru-RU" b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5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b="1" spc="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r>
              <a:rPr b="1" spc="2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b="1" spc="1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ио</a:t>
            </a:r>
            <a:r>
              <a:rPr b="1" spc="2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b="1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b="1" spc="2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</a:t>
            </a:r>
            <a:r>
              <a:rPr b="1" spc="2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b="1" spc="-1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b="1" spc="2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b="1" spc="-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b="1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нно</a:t>
            </a:r>
            <a:r>
              <a:rPr b="1" spc="2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b="1" spc="3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b="1" spc="2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ru-RU" b="1" spc="2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b="1" spc="-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b="1" spc="1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</a:t>
            </a:r>
            <a:r>
              <a:rPr lang="ru-RU" b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b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мира </a:t>
            </a:r>
            <a:r>
              <a:rPr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искусств, </a:t>
            </a:r>
            <a:r>
              <a:rPr b="1" spc="3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</a:t>
            </a:r>
            <a:r>
              <a:rPr lang="ru-RU" b="1" spc="3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тие</a:t>
            </a:r>
            <a:r>
              <a:rPr b="1" spc="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45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</a:t>
            </a:r>
            <a:r>
              <a:rPr lang="ru-RU" b="1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</a:t>
            </a:r>
            <a:r>
              <a:rPr b="1" spc="-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2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вкус</a:t>
            </a:r>
            <a:r>
              <a:rPr lang="ru-RU" b="1" spc="-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2258" y="4497859"/>
            <a:ext cx="3272927" cy="236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13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7311" y="2386"/>
            <a:ext cx="7201053" cy="6855614"/>
          </a:xfrm>
          <a:prstGeom prst="rect">
            <a:avLst/>
          </a:prstGeom>
        </p:spPr>
      </p:pic>
      <p:sp>
        <p:nvSpPr>
          <p:cNvPr id="8" name="object 4"/>
          <p:cNvSpPr txBox="1">
            <a:spLocks noGrp="1"/>
          </p:cNvSpPr>
          <p:nvPr>
            <p:ph type="title"/>
          </p:nvPr>
        </p:nvSpPr>
        <p:spPr>
          <a:xfrm>
            <a:off x="1247311" y="592121"/>
            <a:ext cx="10331160" cy="137345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562725">
              <a:lnSpc>
                <a:spcPts val="5345"/>
              </a:lnSpc>
              <a:spcBef>
                <a:spcPts val="110"/>
              </a:spcBef>
            </a:pPr>
            <a:r>
              <a:rPr b="1" spc="11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b="1" spc="-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86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</a:p>
          <a:p>
            <a:pPr marL="6562725">
              <a:lnSpc>
                <a:spcPts val="5345"/>
              </a:lnSpc>
            </a:pPr>
            <a:r>
              <a:rPr b="1" spc="104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ПОСЕТИТЬ</a:t>
            </a:r>
            <a:r>
              <a:rPr b="1" spc="99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bject 2"/>
          <p:cNvSpPr txBox="1"/>
          <p:nvPr/>
        </p:nvSpPr>
        <p:spPr>
          <a:xfrm>
            <a:off x="7447533" y="2270456"/>
            <a:ext cx="4130938" cy="3550331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3700"/>
              </a:lnSpc>
              <a:spcBef>
                <a:spcPts val="285"/>
              </a:spcBef>
            </a:pPr>
            <a:r>
              <a:rPr sz="2400" spc="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Концертные</a:t>
            </a:r>
            <a:r>
              <a:rPr sz="24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endParaRPr lang="ru-RU" sz="2400" spc="-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3700"/>
              </a:lnSpc>
              <a:spcBef>
                <a:spcPts val="285"/>
              </a:spcBef>
            </a:pPr>
            <a:r>
              <a:rPr lang="ru-RU" sz="24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sz="2400" spc="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узеи</a:t>
            </a:r>
            <a:endParaRPr lang="ru-RU" sz="2400" spc="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3700"/>
              </a:lnSpc>
              <a:spcBef>
                <a:spcPts val="285"/>
              </a:spcBef>
            </a:pPr>
            <a:r>
              <a:rPr lang="ru-RU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Театры</a:t>
            </a:r>
            <a:endParaRPr lang="ru-RU" sz="2400" spc="-55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3700"/>
              </a:lnSpc>
              <a:spcBef>
                <a:spcPts val="285"/>
              </a:spcBef>
            </a:pPr>
            <a:r>
              <a:rPr lang="ru-RU" sz="24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sz="2400" spc="-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ентры</a:t>
            </a:r>
            <a:r>
              <a:rPr lang="ru-RU" sz="2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творчества и культурного развития</a:t>
            </a:r>
            <a:r>
              <a:rPr lang="ru-RU" sz="2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700" marR="5080">
              <a:lnSpc>
                <a:spcPts val="3700"/>
              </a:lnSpc>
              <a:spcBef>
                <a:spcPts val="285"/>
              </a:spcBef>
            </a:pPr>
            <a:endParaRPr lang="ru-RU" sz="2400" spc="-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3700"/>
              </a:lnSpc>
              <a:spcBef>
                <a:spcPts val="285"/>
              </a:spcBef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74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432" t="25053" r="16013" b="9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33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Администратор\Downloads\anfas_neongreen_rg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851" y="4200870"/>
            <a:ext cx="3014541" cy="2657130"/>
          </a:xfrm>
          <a:prstGeom prst="rect">
            <a:avLst/>
          </a:prstGeom>
          <a:noFill/>
        </p:spPr>
      </p:pic>
      <p:sp>
        <p:nvSpPr>
          <p:cNvPr id="10" name="object 4"/>
          <p:cNvSpPr txBox="1">
            <a:spLocks noGrp="1"/>
          </p:cNvSpPr>
          <p:nvPr>
            <p:ph type="title"/>
          </p:nvPr>
        </p:nvSpPr>
        <p:spPr>
          <a:xfrm>
            <a:off x="1572599" y="415920"/>
            <a:ext cx="9228130" cy="343314"/>
          </a:xfrm>
          <a:prstGeom prst="rect">
            <a:avLst/>
          </a:prstGeom>
        </p:spPr>
        <p:txBody>
          <a:bodyPr vert="horz" wrap="square" lIns="0" tIns="29098" rIns="0" bIns="0" rtlCol="0" anchor="b">
            <a:spAutoFit/>
          </a:bodyPr>
          <a:lstStyle/>
          <a:p>
            <a:pPr marL="6126" marR="2451">
              <a:spcBef>
                <a:spcPts val="229"/>
              </a:spcBef>
            </a:pPr>
            <a:r>
              <a:rPr lang="ru-RU" sz="2400" spc="856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В РЕСПУБЛИКЕ</a:t>
            </a:r>
            <a:endParaRPr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8828" y="1554460"/>
            <a:ext cx="838087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26" marR="2451" algn="just">
              <a:lnSpc>
                <a:spcPts val="1785"/>
              </a:lnSpc>
              <a:spcBef>
                <a:spcPts val="137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Тыва к Программе всего подключено 83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культуры (15 республиканских, 68 муниципальных: 48 КДУ, 6 кинозалов, 9 муниципальных театров, 5 ЦБС).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354261"/>
              </p:ext>
            </p:extLst>
          </p:nvPr>
        </p:nvGraphicFramePr>
        <p:xfrm>
          <a:off x="5575955" y="2436596"/>
          <a:ext cx="4547862" cy="2787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8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8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Музеи 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Театры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Концертные площадки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Дворцы культуры и клубы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Библиотеки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(5 ЦБС)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9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Образовательные учреждения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Кинотеатры (кинозалы)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8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 творчества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3080" marR="330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051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5856"/>
          </a:xfrm>
          <a:custGeom>
            <a:avLst/>
            <a:gdLst/>
            <a:ahLst/>
            <a:cxnLst/>
            <a:rect l="l" t="t" r="r" b="b"/>
            <a:pathLst>
              <a:path w="20104100" h="14213205">
                <a:moveTo>
                  <a:pt x="20104100" y="0"/>
                </a:moveTo>
                <a:lnTo>
                  <a:pt x="0" y="0"/>
                </a:lnTo>
                <a:lnTo>
                  <a:pt x="0" y="14212704"/>
                </a:lnTo>
                <a:lnTo>
                  <a:pt x="20104100" y="14212704"/>
                </a:lnTo>
                <a:lnTo>
                  <a:pt x="20104100" y="0"/>
                </a:lnTo>
                <a:close/>
              </a:path>
            </a:pathLst>
          </a:custGeom>
          <a:solidFill>
            <a:srgbClr val="24272A"/>
          </a:solidFill>
        </p:spPr>
        <p:txBody>
          <a:bodyPr wrap="square" lIns="0" tIns="0" rIns="0" bIns="0" rtlCol="0"/>
          <a:lstStyle/>
          <a:p>
            <a:endParaRPr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5851" y="1813000"/>
            <a:ext cx="6689536" cy="711816"/>
          </a:xfrm>
          <a:prstGeom prst="rect">
            <a:avLst/>
          </a:prstGeom>
        </p:spPr>
        <p:txBody>
          <a:bodyPr vert="horz" wrap="square" lIns="0" tIns="6432" rIns="0" bIns="0" rtlCol="0">
            <a:spAutoFit/>
          </a:bodyPr>
          <a:lstStyle/>
          <a:p>
            <a:pPr marL="6126">
              <a:lnSpc>
                <a:spcPts val="1804"/>
              </a:lnSpc>
              <a:spcBef>
                <a:spcPts val="51"/>
              </a:spcBef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программе подключены 23 584 или 54,43 %  из 43 329 человек, </a:t>
            </a:r>
          </a:p>
          <a:p>
            <a:pPr marL="6126">
              <a:lnSpc>
                <a:spcPts val="1804"/>
              </a:lnSpc>
              <a:spcBef>
                <a:spcPts val="51"/>
              </a:spcBef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в образовательных организациях Тувы 12 711 человек или 53,9%.</a:t>
            </a:r>
            <a:endParaRPr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13900" y="454246"/>
            <a:ext cx="7112262" cy="628072"/>
          </a:xfrm>
          <a:prstGeom prst="rect">
            <a:avLst/>
          </a:prstGeom>
        </p:spPr>
        <p:txBody>
          <a:bodyPr vert="horz" wrap="square" lIns="0" tIns="29098" rIns="0" bIns="0" rtlCol="0" anchor="b">
            <a:spAutoFit/>
          </a:bodyPr>
          <a:lstStyle/>
          <a:p>
            <a:pPr marL="6126" marR="2451">
              <a:lnSpc>
                <a:spcPts val="5094"/>
              </a:lnSpc>
              <a:spcBef>
                <a:spcPts val="229"/>
              </a:spcBef>
            </a:pPr>
            <a:r>
              <a:rPr lang="ru-RU" sz="3600" spc="856" dirty="0">
                <a:solidFill>
                  <a:srgbClr val="FFD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КАРТОДЕРЖАТЕЛИ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70643" y="2408084"/>
            <a:ext cx="2498775" cy="249081"/>
          </a:xfrm>
          <a:prstGeom prst="rect">
            <a:avLst/>
          </a:prstGeom>
        </p:spPr>
        <p:txBody>
          <a:bodyPr vert="horz" wrap="square" lIns="0" tIns="18072" rIns="0" bIns="0" rtlCol="0">
            <a:spAutoFit/>
          </a:bodyPr>
          <a:lstStyle/>
          <a:p>
            <a:pPr marL="6126" marR="254249">
              <a:lnSpc>
                <a:spcPts val="1785"/>
              </a:lnSpc>
              <a:spcBef>
                <a:spcPts val="142"/>
              </a:spcBef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1609" y="3502511"/>
            <a:ext cx="2533079" cy="3353103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571350"/>
              </p:ext>
            </p:extLst>
          </p:nvPr>
        </p:nvGraphicFramePr>
        <p:xfrm>
          <a:off x="1905851" y="2951176"/>
          <a:ext cx="5534875" cy="1746933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404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2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2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57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№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marL="62230"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Учебное заведение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marL="46355" indent="-1397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Кол-во обучающихся, имеющих  карту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Всего чел. 14-22 лет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Школы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8 494 (50,9%)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16 690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СПОУ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3 183  (44,7%)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7 127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3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ТывГУ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1 034 (51,1%)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2 022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3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ИТОГО: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12 711 (49,2%)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25 839</a:t>
                      </a:r>
                      <a:endParaRPr lang="ru-RU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80" marR="330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315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16"/>
            <a:ext cx="12183183" cy="6855856"/>
          </a:xfrm>
          <a:custGeom>
            <a:avLst/>
            <a:gdLst/>
            <a:ahLst/>
            <a:cxnLst/>
            <a:rect l="l" t="t" r="r" b="b"/>
            <a:pathLst>
              <a:path w="20104100" h="14213205">
                <a:moveTo>
                  <a:pt x="20104100" y="0"/>
                </a:moveTo>
                <a:lnTo>
                  <a:pt x="0" y="0"/>
                </a:lnTo>
                <a:lnTo>
                  <a:pt x="0" y="14212704"/>
                </a:lnTo>
                <a:lnTo>
                  <a:pt x="20104100" y="14212704"/>
                </a:lnTo>
                <a:lnTo>
                  <a:pt x="20104100" y="0"/>
                </a:lnTo>
                <a:close/>
              </a:path>
            </a:pathLst>
          </a:custGeom>
          <a:solidFill>
            <a:srgbClr val="24272A"/>
          </a:solidFill>
        </p:spPr>
        <p:txBody>
          <a:bodyPr wrap="square" lIns="0" tIns="0" rIns="0" bIns="0" rtlCol="0"/>
          <a:lstStyle/>
          <a:p>
            <a:endParaRPr sz="9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5851" y="1813001"/>
            <a:ext cx="2756677" cy="1060630"/>
          </a:xfrm>
          <a:prstGeom prst="rect">
            <a:avLst/>
          </a:prstGeom>
        </p:spPr>
        <p:txBody>
          <a:bodyPr vert="horz" wrap="square" lIns="0" tIns="6432" rIns="0" bIns="0" rtlCol="0">
            <a:spAutoFit/>
          </a:bodyPr>
          <a:lstStyle/>
          <a:p>
            <a:pPr marL="6126">
              <a:lnSpc>
                <a:spcPts val="1804"/>
              </a:lnSpc>
              <a:spcBef>
                <a:spcPts val="51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  <a:p>
            <a:pPr marL="6126">
              <a:lnSpc>
                <a:spcPts val="1804"/>
              </a:lnSpc>
              <a:spcBef>
                <a:spcPts val="51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6">
              <a:spcBef>
                <a:spcPts val="51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мероприятия</a:t>
            </a:r>
          </a:p>
          <a:p>
            <a:pPr marL="6126">
              <a:spcBef>
                <a:spcPts val="51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9 949 билетов 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13900" y="457824"/>
            <a:ext cx="7112262" cy="616081"/>
          </a:xfrm>
          <a:prstGeom prst="rect">
            <a:avLst/>
          </a:prstGeom>
        </p:spPr>
        <p:txBody>
          <a:bodyPr vert="horz" wrap="square" lIns="0" tIns="29098" rIns="0" bIns="0" rtlCol="0" anchor="b">
            <a:spAutoFit/>
          </a:bodyPr>
          <a:lstStyle/>
          <a:p>
            <a:pPr marL="6126" marR="2451">
              <a:lnSpc>
                <a:spcPts val="5094"/>
              </a:lnSpc>
              <a:spcBef>
                <a:spcPts val="229"/>
              </a:spcBef>
            </a:pPr>
            <a:r>
              <a:rPr lang="ru-RU" sz="3200" b="1" spc="85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endParaRPr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70643" y="2408084"/>
            <a:ext cx="2498775" cy="249081"/>
          </a:xfrm>
          <a:prstGeom prst="rect">
            <a:avLst/>
          </a:prstGeom>
        </p:spPr>
        <p:txBody>
          <a:bodyPr vert="horz" wrap="square" lIns="0" tIns="18072" rIns="0" bIns="0" rtlCol="0">
            <a:spAutoFit/>
          </a:bodyPr>
          <a:lstStyle/>
          <a:p>
            <a:pPr marL="6126" marR="254249">
              <a:lnSpc>
                <a:spcPts val="1785"/>
              </a:lnSpc>
              <a:spcBef>
                <a:spcPts val="142"/>
              </a:spcBef>
            </a:pPr>
            <a:endParaRPr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20030" y="1226217"/>
            <a:ext cx="2863153" cy="5631955"/>
          </a:xfrm>
          <a:prstGeom prst="rect">
            <a:avLst/>
          </a:prstGeom>
        </p:spPr>
      </p:pic>
      <p:sp>
        <p:nvSpPr>
          <p:cNvPr id="14" name="object 3"/>
          <p:cNvSpPr txBox="1"/>
          <p:nvPr/>
        </p:nvSpPr>
        <p:spPr>
          <a:xfrm>
            <a:off x="4940405" y="1813000"/>
            <a:ext cx="2756677" cy="1060630"/>
          </a:xfrm>
          <a:prstGeom prst="rect">
            <a:avLst/>
          </a:prstGeom>
        </p:spPr>
        <p:txBody>
          <a:bodyPr vert="horz" wrap="square" lIns="0" tIns="6432" rIns="0" bIns="0" rtlCol="0">
            <a:spAutoFit/>
          </a:bodyPr>
          <a:lstStyle/>
          <a:p>
            <a:pPr marL="6126">
              <a:lnSpc>
                <a:spcPts val="1804"/>
              </a:lnSpc>
              <a:spcBef>
                <a:spcPts val="51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  <a:p>
            <a:pPr marL="6126">
              <a:lnSpc>
                <a:spcPts val="1804"/>
              </a:lnSpc>
              <a:spcBef>
                <a:spcPts val="51"/>
              </a:spcBef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6">
              <a:spcBef>
                <a:spcPts val="51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2 009 мероприятий</a:t>
            </a:r>
          </a:p>
          <a:p>
            <a:pPr marL="6126">
              <a:spcBef>
                <a:spcPts val="51"/>
              </a:spcBef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63 687 билетов </a:t>
            </a:r>
            <a:endParaRPr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3"/>
          <p:cNvSpPr txBox="1"/>
          <p:nvPr/>
        </p:nvSpPr>
        <p:spPr>
          <a:xfrm>
            <a:off x="1913900" y="3649534"/>
            <a:ext cx="6424197" cy="2430235"/>
          </a:xfrm>
          <a:prstGeom prst="rect">
            <a:avLst/>
          </a:prstGeom>
        </p:spPr>
        <p:txBody>
          <a:bodyPr vert="horz" wrap="square" lIns="0" tIns="6432" rIns="0" bIns="0" rtlCol="0">
            <a:spAutoFit/>
          </a:bodyPr>
          <a:lstStyle/>
          <a:p>
            <a:pPr marL="6126">
              <a:lnSpc>
                <a:spcPts val="1804"/>
              </a:lnSpc>
              <a:spcBef>
                <a:spcPts val="51"/>
              </a:spcBef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Внедрены новые форматы мероприятий:</a:t>
            </a:r>
          </a:p>
          <a:p>
            <a:pPr marL="6126">
              <a:lnSpc>
                <a:spcPts val="1804"/>
              </a:lnSpc>
              <a:spcBef>
                <a:spcPts val="51"/>
              </a:spcBef>
            </a:pP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6680" indent="-220553">
              <a:lnSpc>
                <a:spcPts val="1804"/>
              </a:lnSpc>
              <a:spcBef>
                <a:spcPts val="51"/>
              </a:spcBef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-игры</a:t>
            </a:r>
          </a:p>
          <a:p>
            <a:pPr marL="226680" indent="-220553">
              <a:lnSpc>
                <a:spcPts val="1804"/>
              </a:lnSpc>
              <a:spcBef>
                <a:spcPts val="51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</a:p>
          <a:p>
            <a:pPr marL="226680" indent="-220553">
              <a:lnSpc>
                <a:spcPts val="1804"/>
              </a:lnSpc>
              <a:spcBef>
                <a:spcPts val="51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концертные программы </a:t>
            </a:r>
          </a:p>
          <a:p>
            <a:pPr marL="226680" indent="-220553">
              <a:lnSpc>
                <a:spcPts val="1804"/>
              </a:lnSpc>
              <a:spcBef>
                <a:spcPts val="51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концерты в школах и Тувинском госуниверситете</a:t>
            </a:r>
          </a:p>
          <a:p>
            <a:pPr marL="6126">
              <a:lnSpc>
                <a:spcPts val="1804"/>
              </a:lnSpc>
              <a:spcBef>
                <a:spcPts val="51"/>
              </a:spcBef>
            </a:pP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6">
              <a:lnSpc>
                <a:spcPts val="1804"/>
              </a:lnSpc>
              <a:spcBef>
                <a:spcPts val="51"/>
              </a:spcBef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</a:t>
            </a:r>
          </a:p>
          <a:p>
            <a:pPr marL="6126">
              <a:lnSpc>
                <a:spcPts val="1804"/>
              </a:lnSpc>
              <a:spcBef>
                <a:spcPts val="51"/>
              </a:spcBef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активная работа учреждениями культуры </a:t>
            </a:r>
          </a:p>
          <a:p>
            <a:pPr marL="6126">
              <a:lnSpc>
                <a:spcPts val="1804"/>
              </a:lnSpc>
              <a:spcBef>
                <a:spcPts val="51"/>
              </a:spcBef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подключению молодежи к Программе </a:t>
            </a:r>
            <a:endParaRPr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605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23E97345-68C4-4A6A-B202-8709AE0E16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051486"/>
              </p:ext>
            </p:extLst>
          </p:nvPr>
        </p:nvGraphicFramePr>
        <p:xfrm>
          <a:off x="1234903" y="947352"/>
          <a:ext cx="9737897" cy="5139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>
            <a:extLst>
              <a:ext uri="{FF2B5EF4-FFF2-40B4-BE49-F238E27FC236}">
                <a16:creationId xmlns:a16="http://schemas.microsoft.com/office/drawing/2014/main" id="{E682CAE5-C4C3-4987-9AB0-8685A0D01D15}"/>
              </a:ext>
            </a:extLst>
          </p:cNvPr>
          <p:cNvSpPr txBox="1">
            <a:spLocks/>
          </p:cNvSpPr>
          <p:nvPr/>
        </p:nvSpPr>
        <p:spPr>
          <a:xfrm>
            <a:off x="1533225" y="149053"/>
            <a:ext cx="8534400" cy="54292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ПРОБЛЕМЫ: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64778" y="5948232"/>
            <a:ext cx="436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+mj-lt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340415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7990" y="444843"/>
            <a:ext cx="2924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РЕШЕНИЯ: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0214" y="1875158"/>
            <a:ext cx="52392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РТ: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классных часов, педагогических часов, родительских собраний о подключении молодежи в возрасте 14-22 лет к порталу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об оформлении пушкинских карт.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ответственное лицо за обеспечение максимального подключения держателей карт в образовательных учреждениях.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включить в планы деятельности образовательных учреждений групповые выезды в учреждения культуры – культпоходы.</a:t>
            </a:r>
          </a:p>
          <a:p>
            <a:pPr marL="285750" indent="-285750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14983" y="1875158"/>
            <a:ext cx="43825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культуры РТ: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максимальное участие муниципальных учреждений культуры в проектах «Культура для школьников», «Пушкинская карта»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количество мероприятий, проводимых в рамках проектов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проведение выездных форм работы (гастролей) профессиональных республиканских творческих коллективов </a:t>
            </a:r>
          </a:p>
          <a:p>
            <a:pPr marL="285750" indent="-285750"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214" y="1151194"/>
            <a:ext cx="11137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Равноценное вовлечение в реализацию проектов обоих ведомств – культуры и образования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598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1143" y="2135313"/>
            <a:ext cx="7113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91627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4357" y="263611"/>
            <a:ext cx="6244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проекта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8497" y="781350"/>
            <a:ext cx="10453817" cy="41543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48497" y="770813"/>
            <a:ext cx="6244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подходы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8498" y="1499287"/>
            <a:ext cx="2372498" cy="1046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33383" y="1548934"/>
            <a:ext cx="2702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ОФЛАЙН КОМПОНЕНТ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КУЛЬТПОХОД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33383" y="2784043"/>
            <a:ext cx="2702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КОМПОНЕНТ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КУЛЬТУРНЫЙ КЛУБ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9284" y="4148096"/>
            <a:ext cx="2702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КОМПОНЕНТ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КУЛЬТУРА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0406" t="40841" r="76216" b="53033"/>
          <a:stretch/>
        </p:blipFill>
        <p:spPr>
          <a:xfrm>
            <a:off x="848497" y="1614616"/>
            <a:ext cx="522775" cy="5310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9729" t="53213" r="76081" b="37298"/>
          <a:stretch/>
        </p:blipFill>
        <p:spPr>
          <a:xfrm>
            <a:off x="848497" y="2722605"/>
            <a:ext cx="584886" cy="76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9865" t="69429" r="75743" b="23003"/>
          <a:stretch/>
        </p:blipFill>
        <p:spPr>
          <a:xfrm>
            <a:off x="897923" y="4148096"/>
            <a:ext cx="535460" cy="5189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43848" y="1499287"/>
            <a:ext cx="6343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организованные выезды обучающихся в учреждения культуры на спектакли, концерты, выставки, кинопоказы, экскурсии (в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виртуальные), фестивали,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радиоспектакли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3848" y="2784043"/>
            <a:ext cx="6343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образовательных мероприятий по семи направлениям (интервью с писателями, артистами, художниками;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игры, викторины, спектакли кинопоказы и т.д.)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848" y="4090777"/>
            <a:ext cx="6343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удаленного доступа к произведениям искусства, представленным в цифровом формате в виде аудио-, видеозаписей спектаклей, концертов, кинофильмов, виртуальных экскурсий и т.д.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311611" y="556043"/>
            <a:ext cx="7990703" cy="2884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656540" y="6030098"/>
            <a:ext cx="436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+mj-lt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919178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432" t="16096" r="16013" b="180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9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500" t="22102" r="15810" b="11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941" y="4349578"/>
            <a:ext cx="3295135" cy="107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1892" y="4226011"/>
            <a:ext cx="5840627" cy="2183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sun9-49.userapi.com/impg/ZBCJ1EPQ5HoY59ObTp-gxWX59iqWAZOvb4oB_A/XaoNcDn9Nn4.jpg?size=2560x1446&amp;quality=95&amp;sign=fbf4b00e59cece764c56c773c27917f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9" y="4224071"/>
            <a:ext cx="2742252" cy="21788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15.userapi.com/impg/nBrN1NRiFStif1BjZItFJGjFnH6fCo-LM6aemw/dr07fKgVW0M.jpg?size=960x720&amp;quality=96&amp;sign=025d0cda5f6c775d909ac77ed509c766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457" y="4232157"/>
            <a:ext cx="2763543" cy="217073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7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568" t="18979" r="15878" b="148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2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28952" y="-3544"/>
            <a:ext cx="6063048" cy="686154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32022" y="453081"/>
            <a:ext cx="6244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2022" y="1309816"/>
            <a:ext cx="52969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каждый регион выбирает наставника – это деятели культуры, искусства, науки, общественные деятели, жизнь и творчество которых так или иначе связано с конкретным регионом.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будут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общаться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школьниками,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 ориентироваться в огромном, многогранном мире культуры и искусства,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отвечать на вопросы, приглашать их на свои мероприятия, проводить лекции.</a:t>
            </a:r>
          </a:p>
        </p:txBody>
      </p:sp>
      <p:pic>
        <p:nvPicPr>
          <p:cNvPr id="6148" name="Picture 4" descr="https://upload.wikimedia.org/wikipedia/commons/thumb/5/57/%D0%98%D0%B3%D0%BE%D1%80%D1%8C_%D0%9A%D0%BE%D1%88%D0%BA%D0%B5%D0%BD%D0%B4%D0%B5%D0%B9_2018.jpg/1599px-%D0%98%D0%B3%D0%BE%D1%80%D1%8C_%D0%9A%D0%BE%D1%88%D0%BA%D0%B5%D0%BD%D0%B4%D0%B5%D0%B9_2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 t="4566" r="29264"/>
          <a:stretch/>
        </p:blipFill>
        <p:spPr bwMode="auto">
          <a:xfrm>
            <a:off x="6705600" y="653136"/>
            <a:ext cx="1754660" cy="180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16779" y="653136"/>
            <a:ext cx="313037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ИГОРЬ КОШКЕНДЕЙ</a:t>
            </a:r>
          </a:p>
          <a:p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</a:t>
            </a:r>
            <a:r>
              <a:rPr lang="ru-RU" sz="1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хоомейжи</a:t>
            </a:r>
            <a:r>
              <a:rPr lang="ru-RU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РТ</a:t>
            </a:r>
          </a:p>
          <a:p>
            <a:r>
              <a:rPr lang="ru-RU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премии Правительства Российской Федерации «Душа России»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16779" y="2908131"/>
            <a:ext cx="31303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САЙЛЫКМАА КОМБУ</a:t>
            </a: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поэтесса, переводчик, литературовед, кандидат филологических наук</a:t>
            </a:r>
          </a:p>
        </p:txBody>
      </p:sp>
      <p:pic>
        <p:nvPicPr>
          <p:cNvPr id="6150" name="Picture 6" descr="https://bashky.ru/wp-content/uploads/2020/06/17098413_1650592408570685_184801414179191981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766141"/>
            <a:ext cx="1754660" cy="176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tuva.asia/uploads/posts/2015-09/1441471396_sho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 r="13697"/>
          <a:stretch/>
        </p:blipFill>
        <p:spPr bwMode="auto">
          <a:xfrm>
            <a:off x="6705600" y="4745862"/>
            <a:ext cx="1754660" cy="171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678563" y="4726026"/>
            <a:ext cx="31303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ЧУРУК ШОЙ</a:t>
            </a: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в Туве художник-живописец, член Союза художников РФ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46244" y="6266922"/>
            <a:ext cx="436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+mj-lt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1163264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BF32C-F0CB-43D9-B250-8C65C1F9983B}"/>
              </a:ext>
            </a:extLst>
          </p:cNvPr>
          <p:cNvSpPr txBox="1">
            <a:spLocks/>
          </p:cNvSpPr>
          <p:nvPr/>
        </p:nvSpPr>
        <p:spPr>
          <a:xfrm>
            <a:off x="609681" y="921379"/>
            <a:ext cx="10690813" cy="53033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участников проекта «Культура для школьников» </a:t>
            </a:r>
            <a:b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в состав расчёта компонента показателя </a:t>
            </a:r>
            <a:b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«Индекс вовлеченности в систему воспитания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традиций» - </a:t>
            </a:r>
            <a:b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от 04.02.2021 № 68 </a:t>
            </a:r>
            <a:b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оценке эффективности деятельности высших должностных лиц (руководителей высших исполнительных органов государственной власти) субъектов Российской Федерации и деятельности органов исполнительной власти субъектов Российской Федерации»</a:t>
            </a:r>
          </a:p>
        </p:txBody>
      </p:sp>
      <p:pic>
        <p:nvPicPr>
          <p:cNvPr id="3" name="Picture 2" descr="https://komiedu.ru/upload/iblock/350/kultutra-dlya-shkolnikov.-proek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159" y="0"/>
            <a:ext cx="4616701" cy="120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81255" y="5947719"/>
            <a:ext cx="436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+mj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11515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FD868B06-022D-400A-8262-B16644DA4E3C}"/>
              </a:ext>
            </a:extLst>
          </p:cNvPr>
          <p:cNvSpPr txBox="1">
            <a:spLocks/>
          </p:cNvSpPr>
          <p:nvPr/>
        </p:nvSpPr>
        <p:spPr>
          <a:xfrm>
            <a:off x="2603157" y="204130"/>
            <a:ext cx="8419622" cy="745725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проекта в Тыве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D1718A-2A67-493A-B367-04D45EB9D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26" y="949855"/>
            <a:ext cx="1379919" cy="13799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F0A331-C9F0-4586-B134-C74FBB381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29" y="1070919"/>
            <a:ext cx="1123920" cy="1099102"/>
          </a:xfrm>
          <a:prstGeom prst="ellipse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82F01F8D-ACDD-456F-9561-F1BA3C12A457}"/>
              </a:ext>
            </a:extLst>
          </p:cNvPr>
          <p:cNvSpPr txBox="1">
            <a:spLocks/>
          </p:cNvSpPr>
          <p:nvPr/>
        </p:nvSpPr>
        <p:spPr>
          <a:xfrm>
            <a:off x="701776" y="1956911"/>
            <a:ext cx="4908192" cy="745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ru-RU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культуры Республики Тыва 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A757DDB-4EF5-4851-B77D-3C16CDD6964D}"/>
              </a:ext>
            </a:extLst>
          </p:cNvPr>
          <p:cNvSpPr txBox="1">
            <a:spLocks/>
          </p:cNvSpPr>
          <p:nvPr/>
        </p:nvSpPr>
        <p:spPr>
          <a:xfrm>
            <a:off x="6507892" y="1956911"/>
            <a:ext cx="5305168" cy="745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ru-RU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образования Республики Тыва 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D4C976C-A085-40C9-85DA-3C43CFABC3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566760"/>
              </p:ext>
            </p:extLst>
          </p:nvPr>
        </p:nvGraphicFramePr>
        <p:xfrm>
          <a:off x="116889" y="2455074"/>
          <a:ext cx="5916474" cy="3839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8E7CBFF6-6CEE-4791-A381-F73936A38D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5964601"/>
              </p:ext>
            </p:extLst>
          </p:nvPr>
        </p:nvGraphicFramePr>
        <p:xfrm>
          <a:off x="6033363" y="2455074"/>
          <a:ext cx="5916474" cy="3839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664778" y="5947719"/>
            <a:ext cx="436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1"/>
                </a:solidFill>
                <a:latin typeface="+mj-lt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35186873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4148EB-7DAD-48FA-A275-D42F48043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49A191-EC8C-4AA6-9C64-D32B5F047436}">
  <ds:schemaRefs>
    <ds:schemaRef ds:uri="fb0879af-3eba-417a-a55a-ffe6dcd6ca77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sharepoint/v3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6dc4bcd6-49db-4c07-9060-8acfc67cef9f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941CEA3-A3B3-4568-9E84-C4619CC82D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1125</Words>
  <Application>Microsoft Office PowerPoint</Application>
  <PresentationFormat>Широкоэкранный</PresentationFormat>
  <Paragraphs>209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Corbel</vt:lpstr>
      <vt:lpstr>Gill Sans MT</vt:lpstr>
      <vt:lpstr>Times New Roman</vt:lpstr>
      <vt:lpstr>Trebuchet MS</vt:lpstr>
      <vt:lpstr>Wingdings</vt:lpstr>
      <vt:lpstr>Wingdings 3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КОМУ  ДОСТУПНА  КАРТА?</vt:lpstr>
      <vt:lpstr>ПРЕИМУЩЕСТВА  КАРТЫ</vt:lpstr>
      <vt:lpstr>Почему  это важно?</vt:lpstr>
      <vt:lpstr>ЧТО МОЖНО ПОСЕТИТЬ?</vt:lpstr>
      <vt:lpstr>РЕАЛИЗАЦИЯ ПРОЕКТА В РЕСПУБЛИКЕ</vt:lpstr>
      <vt:lpstr>КАРТОДЕРЖАТЕЛИ</vt:lpstr>
      <vt:lpstr>ПОКАЗАТЕЛИ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2023-01-16T07:31:09Z</dcterms:created>
  <dcterms:modified xsi:type="dcterms:W3CDTF">2023-02-03T04:54:46Z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