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Ex1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404" r:id="rId2"/>
    <p:sldId id="570" r:id="rId3"/>
    <p:sldId id="584" r:id="rId4"/>
    <p:sldId id="563" r:id="rId5"/>
    <p:sldId id="508" r:id="rId6"/>
    <p:sldId id="571" r:id="rId7"/>
    <p:sldId id="585" r:id="rId8"/>
    <p:sldId id="575" r:id="rId9"/>
    <p:sldId id="578" r:id="rId10"/>
    <p:sldId id="579" r:id="rId11"/>
    <p:sldId id="580" r:id="rId12"/>
    <p:sldId id="289" r:id="rId13"/>
    <p:sldId id="257" r:id="rId14"/>
    <p:sldId id="259" r:id="rId15"/>
    <p:sldId id="576" r:id="rId16"/>
    <p:sldId id="573" r:id="rId17"/>
    <p:sldId id="583" r:id="rId18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алзанай Сылдыс Васильевич Б.С.В. 819464" initials="БСВБ8" lastIdx="1" clrIdx="0">
    <p:extLst>
      <p:ext uri="{19B8F6BF-5375-455C-9EA6-DF929625EA0E}">
        <p15:presenceInfo xmlns:p15="http://schemas.microsoft.com/office/powerpoint/2012/main" userId="S::balzanay.syldys@tuvsu.ru::139015f8-2444-4b1c-81ab-a43a2ed33ee5" providerId="AD"/>
      </p:ext>
    </p:extLst>
  </p:cmAuthor>
  <p:cmAuthor id="2" name="урана дарэа" initials="уд" lastIdx="1" clrIdx="1">
    <p:extLst>
      <p:ext uri="{19B8F6BF-5375-455C-9EA6-DF929625EA0E}">
        <p15:presenceInfo xmlns:p15="http://schemas.microsoft.com/office/powerpoint/2012/main" userId="2b97e94187107518" providerId="Windows Live"/>
      </p:ext>
    </p:extLst>
  </p:cmAuthor>
  <p:cmAuthor id="3" name="Даржа Урана Анай-ооловна Д.У.А." initials="ДУАД" lastIdx="1" clrIdx="2">
    <p:extLst>
      <p:ext uri="{19B8F6BF-5375-455C-9EA6-DF929625EA0E}">
        <p15:presenceInfo xmlns:p15="http://schemas.microsoft.com/office/powerpoint/2012/main" userId="S::darzha.urana@tuvsu.ru::7a85053d-7cb5-4302-9aad-6d569a81ce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2F5597"/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97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396" y="9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&#1044;&#1080;&#1072;&#1075;&#1088;&#1072;&#1084;&#1084;&#1072;%20&#1074;%20Microsoft%20Word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&#1044;&#1080;&#1072;&#1075;&#1088;&#1072;&#1084;&#1084;&#1072;%20&#1074;%20Microsoft%20Word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4478387372533057"/>
          <c:y val="7.7653806975427148E-2"/>
          <c:w val="0.55521612627466943"/>
          <c:h val="0.75871384052744906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Лист1!$A$1</c:f>
              <c:strCache>
                <c:ptCount val="1"/>
                <c:pt idx="0">
                  <c:v>ПК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2017/18</c:v>
                </c:pt>
                <c:pt idx="1">
                  <c:v>2018/19</c:v>
                </c:pt>
                <c:pt idx="2">
                  <c:v>2019/20</c:v>
                </c:pt>
                <c:pt idx="3">
                  <c:v>2020/21</c:v>
                </c:pt>
                <c:pt idx="4">
                  <c:v>2021/22</c:v>
                </c:pt>
                <c:pt idx="5">
                  <c:v>2022/23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41</c:v>
                </c:pt>
                <c:pt idx="1">
                  <c:v>43</c:v>
                </c:pt>
                <c:pt idx="2">
                  <c:v>30</c:v>
                </c:pt>
                <c:pt idx="3">
                  <c:v>38</c:v>
                </c:pt>
                <c:pt idx="4">
                  <c:v>33</c:v>
                </c:pt>
                <c:pt idx="5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77-48C6-8489-A45091E2C8C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ДУ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2017/18</c:v>
                </c:pt>
                <c:pt idx="1">
                  <c:v>2018/19</c:v>
                </c:pt>
                <c:pt idx="2">
                  <c:v>2019/20</c:v>
                </c:pt>
                <c:pt idx="3">
                  <c:v>2020/21</c:v>
                </c:pt>
                <c:pt idx="4">
                  <c:v>2021/22</c:v>
                </c:pt>
                <c:pt idx="5">
                  <c:v>2022/23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12</c:v>
                </c:pt>
                <c:pt idx="1">
                  <c:v>13</c:v>
                </c:pt>
                <c:pt idx="2">
                  <c:v>13</c:v>
                </c:pt>
                <c:pt idx="3">
                  <c:v>18</c:v>
                </c:pt>
                <c:pt idx="4">
                  <c:v>20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77-48C6-8489-A45091E2C8C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ЦРР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2017/18</c:v>
                </c:pt>
                <c:pt idx="1">
                  <c:v>2018/19</c:v>
                </c:pt>
                <c:pt idx="2">
                  <c:v>2019/20</c:v>
                </c:pt>
                <c:pt idx="3">
                  <c:v>2020/21</c:v>
                </c:pt>
                <c:pt idx="4">
                  <c:v>2021/22</c:v>
                </c:pt>
                <c:pt idx="5">
                  <c:v>2022/23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1">
                  <c:v>5</c:v>
                </c:pt>
                <c:pt idx="2">
                  <c:v>6</c:v>
                </c:pt>
                <c:pt idx="4">
                  <c:v>5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77-48C6-8489-A45091E2C8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433657856"/>
        <c:axId val="433653920"/>
        <c:axId val="0"/>
      </c:bar3DChart>
      <c:catAx>
        <c:axId val="43365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3653920"/>
        <c:crosses val="autoZero"/>
        <c:auto val="1"/>
        <c:lblAlgn val="ctr"/>
        <c:lblOffset val="100"/>
        <c:noMultiLvlLbl val="0"/>
      </c:catAx>
      <c:valAx>
        <c:axId val="43365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3657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4506692914003867"/>
          <c:y val="0.91791894477309244"/>
          <c:w val="0.11619382911985777"/>
          <c:h val="5.33849766888011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зачислено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Лист1!$A$3:$A$8</c:f>
              <c:strCache>
                <c:ptCount val="6"/>
                <c:pt idx="0">
                  <c:v>2015/16</c:v>
                </c:pt>
                <c:pt idx="1">
                  <c:v>2016/17</c:v>
                </c:pt>
                <c:pt idx="2">
                  <c:v>2017/18</c:v>
                </c:pt>
                <c:pt idx="3">
                  <c:v>2018/2019</c:v>
                </c:pt>
                <c:pt idx="4">
                  <c:v>2019/20</c:v>
                </c:pt>
                <c:pt idx="5">
                  <c:v>2022/23</c:v>
                </c:pt>
              </c:strCache>
            </c:strRef>
          </c:cat>
          <c:val>
            <c:numRef>
              <c:f>Лист1!$B$3:$B$8</c:f>
              <c:numCache>
                <c:formatCode>General</c:formatCode>
                <c:ptCount val="6"/>
                <c:pt idx="0">
                  <c:v>45</c:v>
                </c:pt>
                <c:pt idx="1">
                  <c:v>25</c:v>
                </c:pt>
                <c:pt idx="2">
                  <c:v>40</c:v>
                </c:pt>
                <c:pt idx="3">
                  <c:v>36</c:v>
                </c:pt>
                <c:pt idx="4">
                  <c:v>35</c:v>
                </c:pt>
                <c:pt idx="5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9F-444B-A09D-825DDE7724F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завершило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Лист1!$A$3:$A$8</c:f>
              <c:strCache>
                <c:ptCount val="6"/>
                <c:pt idx="0">
                  <c:v>2015/16</c:v>
                </c:pt>
                <c:pt idx="1">
                  <c:v>2016/17</c:v>
                </c:pt>
                <c:pt idx="2">
                  <c:v>2017/18</c:v>
                </c:pt>
                <c:pt idx="3">
                  <c:v>2018/2019</c:v>
                </c:pt>
                <c:pt idx="4">
                  <c:v>2019/20</c:v>
                </c:pt>
                <c:pt idx="5">
                  <c:v>2022/23</c:v>
                </c:pt>
              </c:strCache>
            </c:strRef>
          </c:cat>
          <c:val>
            <c:numRef>
              <c:f>Лист1!$C$3:$C$8</c:f>
              <c:numCache>
                <c:formatCode>General</c:formatCode>
                <c:ptCount val="6"/>
                <c:pt idx="0">
                  <c:v>38</c:v>
                </c:pt>
                <c:pt idx="1">
                  <c:v>25</c:v>
                </c:pt>
                <c:pt idx="2">
                  <c:v>40</c:v>
                </c:pt>
                <c:pt idx="3">
                  <c:v>36</c:v>
                </c:pt>
                <c:pt idx="4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9F-444B-A09D-825DDE7724F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поступило%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Лист1!$A$3:$A$8</c:f>
              <c:strCache>
                <c:ptCount val="6"/>
                <c:pt idx="0">
                  <c:v>2015/16</c:v>
                </c:pt>
                <c:pt idx="1">
                  <c:v>2016/17</c:v>
                </c:pt>
                <c:pt idx="2">
                  <c:v>2017/18</c:v>
                </c:pt>
                <c:pt idx="3">
                  <c:v>2018/2019</c:v>
                </c:pt>
                <c:pt idx="4">
                  <c:v>2019/20</c:v>
                </c:pt>
                <c:pt idx="5">
                  <c:v>2022/23</c:v>
                </c:pt>
              </c:strCache>
            </c:strRef>
          </c:cat>
          <c:val>
            <c:numRef>
              <c:f>Лист1!$D$3:$D$8</c:f>
              <c:numCache>
                <c:formatCode>General</c:formatCode>
                <c:ptCount val="6"/>
                <c:pt idx="0">
                  <c:v>40.9</c:v>
                </c:pt>
                <c:pt idx="1">
                  <c:v>93.1</c:v>
                </c:pt>
                <c:pt idx="2">
                  <c:v>52.5</c:v>
                </c:pt>
                <c:pt idx="3">
                  <c:v>53</c:v>
                </c:pt>
                <c:pt idx="4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9F-444B-A09D-825DDE7724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9887944"/>
        <c:axId val="649888272"/>
      </c:barChart>
      <c:catAx>
        <c:axId val="649887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9888272"/>
        <c:crosses val="autoZero"/>
        <c:auto val="1"/>
        <c:lblAlgn val="ctr"/>
        <c:lblOffset val="100"/>
        <c:noMultiLvlLbl val="0"/>
      </c:catAx>
      <c:valAx>
        <c:axId val="649888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9887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80727334426133E-2"/>
          <c:y val="2.132079833835018E-2"/>
          <c:w val="0.95192726655738669"/>
          <c:h val="0.90948784029188268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ЛШ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2021г</c:v>
                </c:pt>
                <c:pt idx="5">
                  <c:v>2022г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13</c:v>
                </c:pt>
                <c:pt idx="4">
                  <c:v>4</c:v>
                </c:pt>
                <c:pt idx="5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AB-4550-89AE-62F10D19877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детей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2021г</c:v>
                </c:pt>
                <c:pt idx="5">
                  <c:v>2022г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203</c:v>
                </c:pt>
                <c:pt idx="1">
                  <c:v>252</c:v>
                </c:pt>
                <c:pt idx="2">
                  <c:v>308</c:v>
                </c:pt>
                <c:pt idx="3">
                  <c:v>61</c:v>
                </c:pt>
                <c:pt idx="4">
                  <c:v>26</c:v>
                </c:pt>
                <c:pt idx="5">
                  <c:v>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AB-4550-89AE-62F10D19877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кол-во вожатых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2021г</c:v>
                </c:pt>
                <c:pt idx="5">
                  <c:v>2022г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1">
                  <c:v>48</c:v>
                </c:pt>
                <c:pt idx="2">
                  <c:v>73</c:v>
                </c:pt>
                <c:pt idx="3">
                  <c:v>34</c:v>
                </c:pt>
                <c:pt idx="4">
                  <c:v>6</c:v>
                </c:pt>
                <c:pt idx="5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AB-4550-89AE-62F10D1987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413912696"/>
        <c:axId val="413916632"/>
        <c:axId val="0"/>
      </c:bar3DChart>
      <c:catAx>
        <c:axId val="413912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3916632"/>
        <c:crosses val="autoZero"/>
        <c:auto val="1"/>
        <c:lblAlgn val="ctr"/>
        <c:lblOffset val="100"/>
        <c:noMultiLvlLbl val="0"/>
      </c:catAx>
      <c:valAx>
        <c:axId val="413916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3912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724309114492016"/>
          <c:y val="0.95079123651853281"/>
          <c:w val="0.74160421481353167"/>
          <c:h val="4.92087634814671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567086382810908E-2"/>
          <c:y val="3.4365155894890656E-2"/>
          <c:w val="0.93073242903233566"/>
          <c:h val="0.7209920713893814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"Шаг в будущее" МГТУ им. Баумана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180</c:v>
                </c:pt>
                <c:pt idx="1">
                  <c:v>185</c:v>
                </c:pt>
                <c:pt idx="2">
                  <c:v>189</c:v>
                </c:pt>
                <c:pt idx="3">
                  <c:v>131</c:v>
                </c:pt>
                <c:pt idx="4">
                  <c:v>264</c:v>
                </c:pt>
                <c:pt idx="5">
                  <c:v>10</c:v>
                </c:pt>
                <c:pt idx="6">
                  <c:v>52</c:v>
                </c:pt>
                <c:pt idx="7">
                  <c:v>5</c:v>
                </c:pt>
                <c:pt idx="8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1F-4E59-826D-7398C23E94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Интернет-олимпиада по физике СПбГУ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0"/>
                  <c:y val="-4.6698279931368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51F-4E59-826D-7398C23E940B}"/>
                </c:ext>
              </c:extLst>
            </c:dLbl>
            <c:dLbl>
              <c:idx val="6"/>
              <c:layout>
                <c:manualLayout>
                  <c:x val="6.0386479172513143E-3"/>
                  <c:y val="-4.3779637435657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51F-4E59-826D-7398C23E940B}"/>
                </c:ext>
              </c:extLst>
            </c:dLbl>
            <c:dLbl>
              <c:idx val="7"/>
              <c:layout>
                <c:manualLayout>
                  <c:x val="-1.2077295834502629E-2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51F-4E59-826D-7398C23E940B}"/>
                </c:ext>
              </c:extLst>
            </c:dLbl>
            <c:dLbl>
              <c:idx val="8"/>
              <c:layout>
                <c:manualLayout>
                  <c:x val="0"/>
                  <c:y val="-5.5454207418499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51F-4E59-826D-7398C23E94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Лист1!$C$2:$C$11</c:f>
              <c:numCache>
                <c:formatCode>General</c:formatCode>
                <c:ptCount val="10"/>
                <c:pt idx="1">
                  <c:v>15</c:v>
                </c:pt>
                <c:pt idx="2">
                  <c:v>10</c:v>
                </c:pt>
                <c:pt idx="3">
                  <c:v>6</c:v>
                </c:pt>
                <c:pt idx="4">
                  <c:v>2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1F-4E59-826D-7398C23E940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Олимпиада ТувГУ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Лист1!$D$2:$D$11</c:f>
              <c:numCache>
                <c:formatCode>General</c:formatCode>
                <c:ptCount val="10"/>
                <c:pt idx="2">
                  <c:v>139</c:v>
                </c:pt>
                <c:pt idx="3">
                  <c:v>207</c:v>
                </c:pt>
                <c:pt idx="4">
                  <c:v>199</c:v>
                </c:pt>
                <c:pt idx="5">
                  <c:v>279</c:v>
                </c:pt>
                <c:pt idx="6">
                  <c:v>1007</c:v>
                </c:pt>
                <c:pt idx="7">
                  <c:v>1512</c:v>
                </c:pt>
                <c:pt idx="8">
                  <c:v>1734</c:v>
                </c:pt>
                <c:pt idx="9">
                  <c:v>917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1F-4E59-826D-7398C23E940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"Финатлон" Олимпиада по экономике, г. Москва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Лист1!$E$2:$E$11</c:f>
              <c:numCache>
                <c:formatCode>General</c:formatCode>
                <c:ptCount val="10"/>
                <c:pt idx="8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51F-4E59-826D-7398C23E940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СВОШ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Лист1!$F$2:$F$11</c:f>
              <c:numCache>
                <c:formatCode>General</c:formatCode>
                <c:ptCount val="10"/>
                <c:pt idx="8">
                  <c:v>598</c:v>
                </c:pt>
                <c:pt idx="9">
                  <c:v>265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1F-4355-BC9B-9D848A37F1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433653264"/>
        <c:axId val="433651624"/>
      </c:barChart>
      <c:catAx>
        <c:axId val="433653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651624"/>
        <c:crosses val="autoZero"/>
        <c:auto val="1"/>
        <c:lblAlgn val="ctr"/>
        <c:lblOffset val="100"/>
        <c:noMultiLvlLbl val="0"/>
      </c:catAx>
      <c:valAx>
        <c:axId val="433651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3653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Количество зачисленных на первый курс </a:t>
            </a:r>
            <a:br>
              <a:rPr lang="ru-RU" dirty="0"/>
            </a:br>
            <a:r>
              <a:rPr lang="ru-RU" dirty="0"/>
              <a:t>(2021, 2022 гг.)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3"/>
            <c:invertIfNegative val="0"/>
            <c:bubble3D val="0"/>
            <c:spPr>
              <a:solidFill>
                <a:srgbClr val="FFCB2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DD64-4F78-8982-B76C4F392CFC}"/>
              </c:ext>
            </c:extLst>
          </c:dPt>
          <c:dLbls>
            <c:dLbl>
              <c:idx val="3"/>
              <c:layout>
                <c:manualLayout>
                  <c:x val="-8.3783790321498852E-3"/>
                  <c:y val="-1.3406422380069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D64-4F78-8982-B76C4F392C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СПО</c:v>
                </c:pt>
                <c:pt idx="1">
                  <c:v>Бакалавриат</c:v>
                </c:pt>
                <c:pt idx="2">
                  <c:v>Специалитет</c:v>
                </c:pt>
                <c:pt idx="3">
                  <c:v>Итого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261</c:v>
                </c:pt>
                <c:pt idx="1">
                  <c:v>1269</c:v>
                </c:pt>
                <c:pt idx="2">
                  <c:v>83</c:v>
                </c:pt>
                <c:pt idx="3">
                  <c:v>1935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05-48D2-867C-B82F5D9DD76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3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93F-4537-8AAF-416C62E99866}"/>
              </c:ext>
            </c:extLst>
          </c:dPt>
          <c:dLbls>
            <c:dLbl>
              <c:idx val="0"/>
              <c:layout>
                <c:manualLayout>
                  <c:x val="1.2567568548224854E-2"/>
                  <c:y val="-2.0109633570103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93F-4537-8AAF-416C62E99866}"/>
                </c:ext>
              </c:extLst>
            </c:dLbl>
            <c:dLbl>
              <c:idx val="1"/>
              <c:layout>
                <c:manualLayout>
                  <c:x val="9.7747755375081988E-3"/>
                  <c:y val="-4.6922478330242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93F-4537-8AAF-416C62E99866}"/>
                </c:ext>
              </c:extLst>
            </c:dLbl>
            <c:dLbl>
              <c:idx val="2"/>
              <c:layout>
                <c:manualLayout>
                  <c:x val="1.9549551075016398E-2"/>
                  <c:y val="-1.3406422380069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93F-4537-8AAF-416C62E99866}"/>
                </c:ext>
              </c:extLst>
            </c:dLbl>
            <c:dLbl>
              <c:idx val="3"/>
              <c:layout>
                <c:manualLayout>
                  <c:x val="2.0945947580374612E-2"/>
                  <c:y val="-8.93761492004617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93F-4537-8AAF-416C62E998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СПО</c:v>
                </c:pt>
                <c:pt idx="1">
                  <c:v>Бакалавриат</c:v>
                </c:pt>
                <c:pt idx="2">
                  <c:v>Специалитет</c:v>
                </c:pt>
                <c:pt idx="3">
                  <c:v>Итого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362</c:v>
                </c:pt>
                <c:pt idx="1">
                  <c:v>1285</c:v>
                </c:pt>
                <c:pt idx="2">
                  <c:v>57</c:v>
                </c:pt>
                <c:pt idx="3">
                  <c:v>2093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05-48D2-867C-B82F5D9DD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5347864"/>
        <c:axId val="572453856"/>
        <c:axId val="0"/>
      </c:bar3DChart>
      <c:catAx>
        <c:axId val="485347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2453856"/>
        <c:crosses val="autoZero"/>
        <c:auto val="1"/>
        <c:lblAlgn val="ctr"/>
        <c:lblOffset val="100"/>
        <c:noMultiLvlLbl val="0"/>
      </c:catAx>
      <c:valAx>
        <c:axId val="572453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5347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Статистика баллов ЕГЭ 2021 г.</a:t>
            </a:r>
          </a:p>
        </c:rich>
      </c:tx>
      <c:layout>
        <c:manualLayout>
          <c:xMode val="edge"/>
          <c:yMode val="edge"/>
          <c:x val="0.28436687615882877"/>
          <c:y val="3.44365792997895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'[Диаграмма в Microsoft Word]Лист1'!$C$2</c:f>
              <c:strCache>
                <c:ptCount val="1"/>
                <c:pt idx="0">
                  <c:v>РТ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Word]Лист1'!$A$3:$A$13</c:f>
              <c:strCache>
                <c:ptCount val="11"/>
                <c:pt idx="0">
                  <c:v>Английский язык</c:v>
                </c:pt>
                <c:pt idx="1">
                  <c:v>Русский язык</c:v>
                </c:pt>
                <c:pt idx="2">
                  <c:v>Литература</c:v>
                </c:pt>
                <c:pt idx="3">
                  <c:v>Информатика</c:v>
                </c:pt>
                <c:pt idx="4">
                  <c:v>География</c:v>
                </c:pt>
                <c:pt idx="5">
                  <c:v>Обществознание</c:v>
                </c:pt>
                <c:pt idx="6">
                  <c:v>Математика</c:v>
                </c:pt>
                <c:pt idx="7">
                  <c:v>Физика</c:v>
                </c:pt>
                <c:pt idx="8">
                  <c:v>История</c:v>
                </c:pt>
                <c:pt idx="9">
                  <c:v>Химия</c:v>
                </c:pt>
                <c:pt idx="10">
                  <c:v>Биология</c:v>
                </c:pt>
              </c:strCache>
            </c:strRef>
          </c:cat>
          <c:val>
            <c:numRef>
              <c:f>'[Диаграмма в Microsoft Word]Лист1'!$C$3:$C$13</c:f>
              <c:numCache>
                <c:formatCode>General</c:formatCode>
                <c:ptCount val="11"/>
                <c:pt idx="0">
                  <c:v>55.6</c:v>
                </c:pt>
                <c:pt idx="1">
                  <c:v>61.7</c:v>
                </c:pt>
                <c:pt idx="2">
                  <c:v>51.3</c:v>
                </c:pt>
                <c:pt idx="3">
                  <c:v>0</c:v>
                </c:pt>
                <c:pt idx="4">
                  <c:v>55.2</c:v>
                </c:pt>
                <c:pt idx="5">
                  <c:v>44.7</c:v>
                </c:pt>
                <c:pt idx="6">
                  <c:v>42.9</c:v>
                </c:pt>
                <c:pt idx="7">
                  <c:v>41.6</c:v>
                </c:pt>
                <c:pt idx="8">
                  <c:v>41.3</c:v>
                </c:pt>
                <c:pt idx="9">
                  <c:v>35.4</c:v>
                </c:pt>
                <c:pt idx="10">
                  <c:v>38.9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29-4680-9F87-6291CAA55D40}"/>
            </c:ext>
          </c:extLst>
        </c:ser>
        <c:ser>
          <c:idx val="2"/>
          <c:order val="2"/>
          <c:tx>
            <c:strRef>
              <c:f>'[Диаграмма в Microsoft Word]Лист1'!$D$2</c:f>
              <c:strCache>
                <c:ptCount val="1"/>
                <c:pt idx="0">
                  <c:v>ТувГУ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Word]Лист1'!$A$3:$A$13</c:f>
              <c:strCache>
                <c:ptCount val="11"/>
                <c:pt idx="0">
                  <c:v>Английский язык</c:v>
                </c:pt>
                <c:pt idx="1">
                  <c:v>Русский язык</c:v>
                </c:pt>
                <c:pt idx="2">
                  <c:v>Литература</c:v>
                </c:pt>
                <c:pt idx="3">
                  <c:v>Информатика</c:v>
                </c:pt>
                <c:pt idx="4">
                  <c:v>География</c:v>
                </c:pt>
                <c:pt idx="5">
                  <c:v>Обществознание</c:v>
                </c:pt>
                <c:pt idx="6">
                  <c:v>Математика</c:v>
                </c:pt>
                <c:pt idx="7">
                  <c:v>Физика</c:v>
                </c:pt>
                <c:pt idx="8">
                  <c:v>История</c:v>
                </c:pt>
                <c:pt idx="9">
                  <c:v>Химия</c:v>
                </c:pt>
                <c:pt idx="10">
                  <c:v>Биология</c:v>
                </c:pt>
              </c:strCache>
            </c:strRef>
          </c:cat>
          <c:val>
            <c:numRef>
              <c:f>'[Диаграмма в Microsoft Word]Лист1'!$D$3:$D$13</c:f>
              <c:numCache>
                <c:formatCode>General</c:formatCode>
                <c:ptCount val="11"/>
                <c:pt idx="0">
                  <c:v>63.7</c:v>
                </c:pt>
                <c:pt idx="1">
                  <c:v>67.599999999999994</c:v>
                </c:pt>
                <c:pt idx="2">
                  <c:v>62.8</c:v>
                </c:pt>
                <c:pt idx="3">
                  <c:v>54</c:v>
                </c:pt>
                <c:pt idx="4">
                  <c:v>51.7</c:v>
                </c:pt>
                <c:pt idx="5">
                  <c:v>55</c:v>
                </c:pt>
                <c:pt idx="6">
                  <c:v>53.8</c:v>
                </c:pt>
                <c:pt idx="7">
                  <c:v>48</c:v>
                </c:pt>
                <c:pt idx="8">
                  <c:v>51.8</c:v>
                </c:pt>
                <c:pt idx="9">
                  <c:v>71</c:v>
                </c:pt>
                <c:pt idx="10">
                  <c:v>49.7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29-4680-9F87-6291CAA55D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37772536"/>
        <c:axId val="637769256"/>
      </c:barChart>
      <c:lineChart>
        <c:grouping val="standard"/>
        <c:varyColors val="0"/>
        <c:ser>
          <c:idx val="0"/>
          <c:order val="0"/>
          <c:tx>
            <c:strRef>
              <c:f>'[Диаграмма в Microsoft Word]Лист1'!$B$2</c:f>
              <c:strCache>
                <c:ptCount val="1"/>
                <c:pt idx="0">
                  <c:v>РФ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Word]Лист1'!$A$3:$A$13</c:f>
              <c:strCache>
                <c:ptCount val="11"/>
                <c:pt idx="0">
                  <c:v>Английский язык</c:v>
                </c:pt>
                <c:pt idx="1">
                  <c:v>Русский язык</c:v>
                </c:pt>
                <c:pt idx="2">
                  <c:v>Литература</c:v>
                </c:pt>
                <c:pt idx="3">
                  <c:v>Информатика</c:v>
                </c:pt>
                <c:pt idx="4">
                  <c:v>География</c:v>
                </c:pt>
                <c:pt idx="5">
                  <c:v>Обществознание</c:v>
                </c:pt>
                <c:pt idx="6">
                  <c:v>Математика</c:v>
                </c:pt>
                <c:pt idx="7">
                  <c:v>Физика</c:v>
                </c:pt>
                <c:pt idx="8">
                  <c:v>История</c:v>
                </c:pt>
                <c:pt idx="9">
                  <c:v>Химия</c:v>
                </c:pt>
                <c:pt idx="10">
                  <c:v>Биология</c:v>
                </c:pt>
              </c:strCache>
            </c:strRef>
          </c:cat>
          <c:val>
            <c:numRef>
              <c:f>'[Диаграмма в Microsoft Word]Лист1'!$B$3:$B$13</c:f>
              <c:numCache>
                <c:formatCode>General</c:formatCode>
                <c:ptCount val="11"/>
                <c:pt idx="0">
                  <c:v>72.2</c:v>
                </c:pt>
                <c:pt idx="1">
                  <c:v>71.400000000000006</c:v>
                </c:pt>
                <c:pt idx="2">
                  <c:v>66</c:v>
                </c:pt>
                <c:pt idx="3">
                  <c:v>62.8</c:v>
                </c:pt>
                <c:pt idx="4">
                  <c:v>59.1</c:v>
                </c:pt>
                <c:pt idx="5">
                  <c:v>56.4</c:v>
                </c:pt>
                <c:pt idx="6">
                  <c:v>55.1</c:v>
                </c:pt>
                <c:pt idx="7">
                  <c:v>55.1</c:v>
                </c:pt>
                <c:pt idx="8">
                  <c:v>54.9</c:v>
                </c:pt>
                <c:pt idx="9">
                  <c:v>53.8</c:v>
                </c:pt>
                <c:pt idx="10">
                  <c:v>51.1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129-4680-9F87-6291CAA55D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7772536"/>
        <c:axId val="637769256"/>
      </c:lineChart>
      <c:catAx>
        <c:axId val="637772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7769256"/>
        <c:crosses val="autoZero"/>
        <c:auto val="1"/>
        <c:lblAlgn val="ctr"/>
        <c:lblOffset val="100"/>
        <c:noMultiLvlLbl val="0"/>
      </c:catAx>
      <c:valAx>
        <c:axId val="637769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7772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Статистика баллов ЕГЭ 2022 г.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'[Диаграмма в Microsoft Word]Лист1'!$C$17</c:f>
              <c:strCache>
                <c:ptCount val="1"/>
                <c:pt idx="0">
                  <c:v>РТ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Word]Лист1'!$A$18:$A$28</c:f>
              <c:strCache>
                <c:ptCount val="11"/>
                <c:pt idx="0">
                  <c:v>Английский язык</c:v>
                </c:pt>
                <c:pt idx="1">
                  <c:v>Русский язык</c:v>
                </c:pt>
                <c:pt idx="2">
                  <c:v>Литература</c:v>
                </c:pt>
                <c:pt idx="3">
                  <c:v>Информатика</c:v>
                </c:pt>
                <c:pt idx="4">
                  <c:v>География</c:v>
                </c:pt>
                <c:pt idx="5">
                  <c:v>Обществознание</c:v>
                </c:pt>
                <c:pt idx="6">
                  <c:v>Математика</c:v>
                </c:pt>
                <c:pt idx="7">
                  <c:v>Физика</c:v>
                </c:pt>
                <c:pt idx="8">
                  <c:v>История</c:v>
                </c:pt>
                <c:pt idx="9">
                  <c:v>Химия</c:v>
                </c:pt>
                <c:pt idx="10">
                  <c:v>Биология</c:v>
                </c:pt>
              </c:strCache>
            </c:strRef>
          </c:cat>
          <c:val>
            <c:numRef>
              <c:f>'[Диаграмма в Microsoft Word]Лист1'!$C$18:$C$28</c:f>
              <c:numCache>
                <c:formatCode>General</c:formatCode>
                <c:ptCount val="11"/>
                <c:pt idx="0">
                  <c:v>58.7</c:v>
                </c:pt>
                <c:pt idx="1">
                  <c:v>57.6</c:v>
                </c:pt>
                <c:pt idx="2">
                  <c:v>45.9</c:v>
                </c:pt>
                <c:pt idx="3">
                  <c:v>41.1</c:v>
                </c:pt>
                <c:pt idx="4">
                  <c:v>42.1</c:v>
                </c:pt>
                <c:pt idx="5">
                  <c:v>47.7</c:v>
                </c:pt>
                <c:pt idx="6">
                  <c:v>45.9</c:v>
                </c:pt>
                <c:pt idx="7">
                  <c:v>42.5</c:v>
                </c:pt>
                <c:pt idx="8">
                  <c:v>43.2</c:v>
                </c:pt>
                <c:pt idx="9">
                  <c:v>31.5</c:v>
                </c:pt>
                <c:pt idx="10">
                  <c:v>34.4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AA-4BA4-A30E-741F7BAD2349}"/>
            </c:ext>
          </c:extLst>
        </c:ser>
        <c:ser>
          <c:idx val="2"/>
          <c:order val="2"/>
          <c:tx>
            <c:strRef>
              <c:f>'[Диаграмма в Microsoft Word]Лист1'!$D$17</c:f>
              <c:strCache>
                <c:ptCount val="1"/>
                <c:pt idx="0">
                  <c:v>ТувГУ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Word]Лист1'!$A$18:$A$28</c:f>
              <c:strCache>
                <c:ptCount val="11"/>
                <c:pt idx="0">
                  <c:v>Английский язык</c:v>
                </c:pt>
                <c:pt idx="1">
                  <c:v>Русский язык</c:v>
                </c:pt>
                <c:pt idx="2">
                  <c:v>Литература</c:v>
                </c:pt>
                <c:pt idx="3">
                  <c:v>Информатика</c:v>
                </c:pt>
                <c:pt idx="4">
                  <c:v>География</c:v>
                </c:pt>
                <c:pt idx="5">
                  <c:v>Обществознание</c:v>
                </c:pt>
                <c:pt idx="6">
                  <c:v>Математика</c:v>
                </c:pt>
                <c:pt idx="7">
                  <c:v>Физика</c:v>
                </c:pt>
                <c:pt idx="8">
                  <c:v>История</c:v>
                </c:pt>
                <c:pt idx="9">
                  <c:v>Химия</c:v>
                </c:pt>
                <c:pt idx="10">
                  <c:v>Биология</c:v>
                </c:pt>
              </c:strCache>
            </c:strRef>
          </c:cat>
          <c:val>
            <c:numRef>
              <c:f>'[Диаграмма в Microsoft Word]Лист1'!$D$18:$D$28</c:f>
              <c:numCache>
                <c:formatCode>General</c:formatCode>
                <c:ptCount val="11"/>
                <c:pt idx="0">
                  <c:v>71.8</c:v>
                </c:pt>
                <c:pt idx="1">
                  <c:v>64</c:v>
                </c:pt>
                <c:pt idx="2">
                  <c:v>77</c:v>
                </c:pt>
                <c:pt idx="3">
                  <c:v>54.6</c:v>
                </c:pt>
                <c:pt idx="4">
                  <c:v>53</c:v>
                </c:pt>
                <c:pt idx="5">
                  <c:v>56.8</c:v>
                </c:pt>
                <c:pt idx="6">
                  <c:v>51.4</c:v>
                </c:pt>
                <c:pt idx="7">
                  <c:v>45.8</c:v>
                </c:pt>
                <c:pt idx="8">
                  <c:v>51</c:v>
                </c:pt>
                <c:pt idx="9">
                  <c:v>54</c:v>
                </c:pt>
                <c:pt idx="10">
                  <c:v>49.8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AA-4BA4-A30E-741F7BAD234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24586712"/>
        <c:axId val="524587040"/>
      </c:barChart>
      <c:lineChart>
        <c:grouping val="stacked"/>
        <c:varyColors val="0"/>
        <c:ser>
          <c:idx val="0"/>
          <c:order val="0"/>
          <c:tx>
            <c:strRef>
              <c:f>'[Диаграмма в Microsoft Word]Лист1'!$B$17</c:f>
              <c:strCache>
                <c:ptCount val="1"/>
                <c:pt idx="0">
                  <c:v>РФ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Word]Лист1'!$A$18:$A$28</c:f>
              <c:strCache>
                <c:ptCount val="11"/>
                <c:pt idx="0">
                  <c:v>Английский язык</c:v>
                </c:pt>
                <c:pt idx="1">
                  <c:v>Русский язык</c:v>
                </c:pt>
                <c:pt idx="2">
                  <c:v>Литература</c:v>
                </c:pt>
                <c:pt idx="3">
                  <c:v>Информатика</c:v>
                </c:pt>
                <c:pt idx="4">
                  <c:v>География</c:v>
                </c:pt>
                <c:pt idx="5">
                  <c:v>Обществознание</c:v>
                </c:pt>
                <c:pt idx="6">
                  <c:v>Математика</c:v>
                </c:pt>
                <c:pt idx="7">
                  <c:v>Физика</c:v>
                </c:pt>
                <c:pt idx="8">
                  <c:v>История</c:v>
                </c:pt>
                <c:pt idx="9">
                  <c:v>Химия</c:v>
                </c:pt>
                <c:pt idx="10">
                  <c:v>Биология</c:v>
                </c:pt>
              </c:strCache>
            </c:strRef>
          </c:cat>
          <c:val>
            <c:numRef>
              <c:f>'[Диаграмма в Microsoft Word]Лист1'!$B$18:$B$28</c:f>
              <c:numCache>
                <c:formatCode>General</c:formatCode>
                <c:ptCount val="11"/>
                <c:pt idx="0">
                  <c:v>78.3</c:v>
                </c:pt>
                <c:pt idx="1">
                  <c:v>68.3</c:v>
                </c:pt>
                <c:pt idx="2">
                  <c:v>60.8</c:v>
                </c:pt>
                <c:pt idx="3">
                  <c:v>59.5</c:v>
                </c:pt>
                <c:pt idx="4">
                  <c:v>54.6</c:v>
                </c:pt>
                <c:pt idx="5">
                  <c:v>59.8</c:v>
                </c:pt>
                <c:pt idx="6">
                  <c:v>56.8</c:v>
                </c:pt>
                <c:pt idx="7">
                  <c:v>54.1</c:v>
                </c:pt>
                <c:pt idx="8">
                  <c:v>57.9</c:v>
                </c:pt>
                <c:pt idx="9">
                  <c:v>54.3</c:v>
                </c:pt>
                <c:pt idx="10">
                  <c:v>50.2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1AA-4BA4-A30E-741F7BAD234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4586712"/>
        <c:axId val="524587040"/>
      </c:lineChart>
      <c:catAx>
        <c:axId val="524586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4587040"/>
        <c:crosses val="autoZero"/>
        <c:auto val="1"/>
        <c:lblAlgn val="ctr"/>
        <c:lblOffset val="100"/>
        <c:noMultiLvlLbl val="0"/>
      </c:catAx>
      <c:valAx>
        <c:axId val="524587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4586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Лист1!$A$2:$A$4</cx:f>
        <cx:lvl ptCount="3">
          <cx:pt idx="0">2019-20</cx:pt>
          <cx:pt idx="1">2020-21</cx:pt>
          <cx:pt idx="2">2021-22</cx:pt>
        </cx:lvl>
      </cx:strDim>
      <cx:numDim type="size">
        <cx:f>Лист1!$B$2:$B$4</cx:f>
        <cx:lvl ptCount="3" formatCode="Основной">
          <cx:pt idx="0">6</cx:pt>
          <cx:pt idx="1">97</cx:pt>
          <cx:pt idx="2">48</cx:pt>
        </cx:lvl>
      </cx:numDim>
    </cx:data>
  </cx:chartData>
  <cx:chart>
    <cx:title pos="t" align="ctr" overlay="0">
      <cx:tx>
        <cx:txData>
          <cx:v>0</cx:v>
        </cx:txData>
      </cx:tx>
      <cx:txPr>
        <a:bodyPr rot="0" spcFirstLastPara="1" vertOverflow="ellipsis" vert="horz" wrap="square" lIns="38100" tIns="19050" rIns="38100" bIns="19050" anchor="ctr" anchorCtr="1" compatLnSpc="0"/>
        <a:lstStyle/>
        <a:p>
          <a:pPr algn="ctr" rtl="0">
            <a:defRPr sz="1862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r>
            <a:rPr kumimoji="0" lang="en-US" sz="1862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</a:rPr>
            <a:t>0</a:t>
          </a:r>
        </a:p>
      </cx:txPr>
    </cx:title>
    <cx:plotArea>
      <cx:plotAreaRegion>
        <cx:series layoutId="sunburst" uniqueId="{CA195B2B-564A-449B-A368-E2AD1B3B5241}">
          <cx:tx>
            <cx:txData>
              <cx:f>Лист1!$B$1</cx:f>
              <cx:v>0</cx:v>
            </cx:txData>
          </cx:tx>
          <cx:spPr>
            <a:solidFill>
              <a:schemeClr val="accent1"/>
            </a:solidFill>
          </cx:spPr>
          <cx:dataPt idx="0">
            <cx:spPr>
              <a:solidFill>
                <a:srgbClr val="FFC000"/>
              </a:solidFill>
            </cx:spPr>
          </cx:dataPt>
          <cx:dataPt idx="1">
            <cx:spPr>
              <a:solidFill>
                <a:srgbClr val="002060"/>
              </a:solidFill>
            </cx:spPr>
          </cx:dataPt>
          <cx:dataPt idx="2">
            <cx:spPr>
              <a:solidFill>
                <a:srgbClr val="00B0F0"/>
              </a:solidFill>
            </cx:spPr>
          </cx:dataPt>
          <cx:dataLabels>
            <cx:visibility seriesName="0" categoryName="0" value="1"/>
            <cx:separator>, </cx:separator>
          </cx:dataLabels>
          <cx:dataId val="0"/>
          <cx:layoutPr/>
        </cx:series>
      </cx:plotAreaRegion>
    </cx:plotArea>
    <cx:legend pos="t" align="ctr" overlay="0"/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DEA66B-9BBA-4096-ACF5-4B7742C6A75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66AF1D-86A6-44A5-9ED0-54B7BD28E75D}">
      <dgm:prSet phldrT="[Текст]"/>
      <dgm:spPr>
        <a:solidFill>
          <a:schemeClr val="accent1"/>
        </a:solidFill>
      </dgm:spPr>
      <dgm:t>
        <a:bodyPr vert="vert"/>
        <a:lstStyle/>
        <a:p>
          <a:pPr algn="just"/>
          <a:r>
            <a: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«Расширение спектра образовательно-просветительских мероприятий и переориентация системы довузовской подготовки и массовой профориентации в сторону адресной подготовки абитуриентов, расширения мер профориентационной работы со школьниками с целью улучшения предпрофильной подготовки, более раннего выявления талантливых абитуриентов и вовлечения их в образовательный процесс университета, проведения различных интеллектуальных и творческих состязаний школьников со смещением акцентов с предметного характера на современные междисциплинарные исследования, с использованием интерактивных технологий на платформах электронного обучения»; </a:t>
          </a:r>
        </a:p>
        <a:p>
          <a:pPr algn="just"/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r>
            <a: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«Разработка новых краткосрочных образовательных программ в различных форматах довузовской подготовки и дополнительного образования, в том числе и для иностранных абитуриентов, которые расширят возможности к поступлению в университет иностранным гражданам».</a:t>
          </a:r>
          <a:endParaRPr lang="ru-RU" dirty="0">
            <a:solidFill>
              <a:schemeClr val="bg1"/>
            </a:solidFill>
          </a:endParaRPr>
        </a:p>
        <a:p>
          <a:pPr algn="ctr"/>
          <a:endParaRPr lang="ru-RU" dirty="0">
            <a:solidFill>
              <a:schemeClr val="tx1"/>
            </a:solidFill>
          </a:endParaRPr>
        </a:p>
      </dgm:t>
    </dgm:pt>
    <dgm:pt modelId="{28FBAD52-D7C0-41E2-8034-258BF390BE4B}" type="parTrans" cxnId="{B77A43B3-AD16-4C27-9C6A-21EB157E50E4}">
      <dgm:prSet/>
      <dgm:spPr/>
      <dgm:t>
        <a:bodyPr/>
        <a:lstStyle/>
        <a:p>
          <a:endParaRPr lang="ru-RU"/>
        </a:p>
      </dgm:t>
    </dgm:pt>
    <dgm:pt modelId="{96D48A67-CE55-4F10-A939-64F9055D6BCD}" type="sibTrans" cxnId="{B77A43B3-AD16-4C27-9C6A-21EB157E50E4}">
      <dgm:prSet/>
      <dgm:spPr/>
      <dgm:t>
        <a:bodyPr/>
        <a:lstStyle/>
        <a:p>
          <a:endParaRPr lang="ru-RU"/>
        </a:p>
      </dgm:t>
    </dgm:pt>
    <dgm:pt modelId="{80761CC9-556F-4DB8-92B5-F40488EC0637}">
      <dgm:prSet/>
      <dgm:spPr>
        <a:solidFill>
          <a:schemeClr val="accent5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и расширение взаимодействия с работодателями</a:t>
          </a:r>
        </a:p>
      </dgm:t>
    </dgm:pt>
    <dgm:pt modelId="{5ADA0F25-0C70-47A3-A11F-992D175011FB}" type="parTrans" cxnId="{3F0DAF6D-0030-44E9-A4C5-E3034E420177}">
      <dgm:prSet/>
      <dgm:spPr/>
      <dgm:t>
        <a:bodyPr/>
        <a:lstStyle/>
        <a:p>
          <a:endParaRPr lang="ru-RU"/>
        </a:p>
      </dgm:t>
    </dgm:pt>
    <dgm:pt modelId="{BF071A1C-85A7-42EB-87E7-4663DF6A2842}" type="sibTrans" cxnId="{3F0DAF6D-0030-44E9-A4C5-E3034E420177}">
      <dgm:prSet/>
      <dgm:spPr/>
      <dgm:t>
        <a:bodyPr/>
        <a:lstStyle/>
        <a:p>
          <a:endParaRPr lang="ru-RU"/>
        </a:p>
      </dgm:t>
    </dgm:pt>
    <dgm:pt modelId="{EF27AB58-052F-475A-973E-7F8CC88C28A9}">
      <dgm:prSet/>
      <dgm:spPr>
        <a:solidFill>
          <a:schemeClr val="accent5"/>
        </a:solidFill>
      </dgm:spPr>
      <dgm:t>
        <a:bodyPr/>
        <a:lstStyle/>
        <a:p>
          <a:r>
            <a:rPr lang="ru-RU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Расширение доступа к высшему образованию</a:t>
          </a:r>
          <a:endParaRPr lang="ru-RU" b="0" dirty="0">
            <a:solidFill>
              <a:schemeClr val="tx1"/>
            </a:solidFill>
          </a:endParaRPr>
        </a:p>
      </dgm:t>
    </dgm:pt>
    <dgm:pt modelId="{1916A1DD-AB3A-44D8-B2F0-1089C70FAAB6}" type="parTrans" cxnId="{BF6208F6-A85C-4A11-A3B8-2557D6C442E6}">
      <dgm:prSet/>
      <dgm:spPr/>
      <dgm:t>
        <a:bodyPr/>
        <a:lstStyle/>
        <a:p>
          <a:endParaRPr lang="ru-RU"/>
        </a:p>
      </dgm:t>
    </dgm:pt>
    <dgm:pt modelId="{9D76311C-D3AF-4111-8DC2-0A75065A4EF2}" type="sibTrans" cxnId="{BF6208F6-A85C-4A11-A3B8-2557D6C442E6}">
      <dgm:prSet/>
      <dgm:spPr/>
      <dgm:t>
        <a:bodyPr/>
        <a:lstStyle/>
        <a:p>
          <a:endParaRPr lang="ru-RU"/>
        </a:p>
      </dgm:t>
    </dgm:pt>
    <dgm:pt modelId="{B9AECDB3-E312-48A0-9AC0-4DF4A67754E8}">
      <dgm:prSet/>
      <dgm:spPr>
        <a:solidFill>
          <a:schemeClr val="accent5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системы непрерывного образования </a:t>
          </a:r>
        </a:p>
      </dgm:t>
    </dgm:pt>
    <dgm:pt modelId="{22BDCFA3-6CB1-4BDD-94A8-6E2BE4647267}" type="parTrans" cxnId="{72B4CBBD-051E-4DFF-86AB-B1382A7F3601}">
      <dgm:prSet/>
      <dgm:spPr/>
      <dgm:t>
        <a:bodyPr/>
        <a:lstStyle/>
        <a:p>
          <a:endParaRPr lang="ru-RU"/>
        </a:p>
      </dgm:t>
    </dgm:pt>
    <dgm:pt modelId="{F1F1E16B-FDEA-4FDB-88FC-E2996724BC4C}" type="sibTrans" cxnId="{72B4CBBD-051E-4DFF-86AB-B1382A7F3601}">
      <dgm:prSet/>
      <dgm:spPr/>
      <dgm:t>
        <a:bodyPr/>
        <a:lstStyle/>
        <a:p>
          <a:endParaRPr lang="ru-RU"/>
        </a:p>
      </dgm:t>
    </dgm:pt>
    <dgm:pt modelId="{7B150CC5-9637-4616-80FD-6F9528A01FF9}">
      <dgm:prSet/>
      <dgm:spPr>
        <a:solidFill>
          <a:schemeClr val="accent5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Идентификация и привлечение талантливых студентов</a:t>
          </a:r>
          <a:endParaRPr lang="ru-RU" dirty="0"/>
        </a:p>
      </dgm:t>
    </dgm:pt>
    <dgm:pt modelId="{716587A4-166C-4DA9-948B-A937EFEFADC0}" type="parTrans" cxnId="{24E1F28D-0589-4B17-A75E-6524007B5B38}">
      <dgm:prSet/>
      <dgm:spPr/>
      <dgm:t>
        <a:bodyPr/>
        <a:lstStyle/>
        <a:p>
          <a:endParaRPr lang="ru-RU"/>
        </a:p>
      </dgm:t>
    </dgm:pt>
    <dgm:pt modelId="{AD177215-18AB-4CB9-9B16-A4E89736E303}" type="sibTrans" cxnId="{24E1F28D-0589-4B17-A75E-6524007B5B38}">
      <dgm:prSet/>
      <dgm:spPr/>
      <dgm:t>
        <a:bodyPr/>
        <a:lstStyle/>
        <a:p>
          <a:endParaRPr lang="ru-RU"/>
        </a:p>
      </dgm:t>
    </dgm:pt>
    <dgm:pt modelId="{2C2B96B8-6B9F-4F02-8BB8-F4984E70742D}" type="pres">
      <dgm:prSet presAssocID="{ACDEA66B-9BBA-4096-ACF5-4B7742C6A75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7AD828E-851C-41C8-A41B-86DC07FAD7FC}" type="pres">
      <dgm:prSet presAssocID="{A066AF1D-86A6-44A5-9ED0-54B7BD28E75D}" presName="root1" presStyleCnt="0"/>
      <dgm:spPr/>
    </dgm:pt>
    <dgm:pt modelId="{45FD0A03-0E62-4FC5-8760-7E15F00F5E7A}" type="pres">
      <dgm:prSet presAssocID="{A066AF1D-86A6-44A5-9ED0-54B7BD28E75D}" presName="LevelOneTextNode" presStyleLbl="node0" presStyleIdx="0" presStyleCnt="1" custScaleX="633576" custLinFactNeighborX="-4568" custLinFactNeighborY="-1">
        <dgm:presLayoutVars>
          <dgm:chPref val="3"/>
        </dgm:presLayoutVars>
      </dgm:prSet>
      <dgm:spPr/>
    </dgm:pt>
    <dgm:pt modelId="{03F33738-CFDC-440F-95A4-193316363BF3}" type="pres">
      <dgm:prSet presAssocID="{A066AF1D-86A6-44A5-9ED0-54B7BD28E75D}" presName="level2hierChild" presStyleCnt="0"/>
      <dgm:spPr/>
    </dgm:pt>
    <dgm:pt modelId="{62298F86-3BB2-471F-8FCE-ACF140DE52FC}" type="pres">
      <dgm:prSet presAssocID="{5ADA0F25-0C70-47A3-A11F-992D175011FB}" presName="conn2-1" presStyleLbl="parChTrans1D2" presStyleIdx="0" presStyleCnt="4"/>
      <dgm:spPr/>
    </dgm:pt>
    <dgm:pt modelId="{E6B7B87D-7ABE-4C81-B9B3-C1AF26353426}" type="pres">
      <dgm:prSet presAssocID="{5ADA0F25-0C70-47A3-A11F-992D175011FB}" presName="connTx" presStyleLbl="parChTrans1D2" presStyleIdx="0" presStyleCnt="4"/>
      <dgm:spPr/>
    </dgm:pt>
    <dgm:pt modelId="{2EDDD51F-08C0-4EA4-BED5-EB9FDF1E29D9}" type="pres">
      <dgm:prSet presAssocID="{80761CC9-556F-4DB8-92B5-F40488EC0637}" presName="root2" presStyleCnt="0"/>
      <dgm:spPr/>
    </dgm:pt>
    <dgm:pt modelId="{457F1695-B8D6-485B-90E6-71DB48AA10A0}" type="pres">
      <dgm:prSet presAssocID="{80761CC9-556F-4DB8-92B5-F40488EC0637}" presName="LevelTwoTextNode" presStyleLbl="node2" presStyleIdx="0" presStyleCnt="4">
        <dgm:presLayoutVars>
          <dgm:chPref val="3"/>
        </dgm:presLayoutVars>
      </dgm:prSet>
      <dgm:spPr/>
    </dgm:pt>
    <dgm:pt modelId="{CC5F2992-E626-45FC-8737-D44D97B56B94}" type="pres">
      <dgm:prSet presAssocID="{80761CC9-556F-4DB8-92B5-F40488EC0637}" presName="level3hierChild" presStyleCnt="0"/>
      <dgm:spPr/>
    </dgm:pt>
    <dgm:pt modelId="{9FAE4667-46BC-492B-ACE0-EFF9E7AB3CFA}" type="pres">
      <dgm:prSet presAssocID="{22BDCFA3-6CB1-4BDD-94A8-6E2BE4647267}" presName="conn2-1" presStyleLbl="parChTrans1D2" presStyleIdx="1" presStyleCnt="4"/>
      <dgm:spPr/>
    </dgm:pt>
    <dgm:pt modelId="{4349BB22-AE2F-47B6-8985-BC0A0D5F1545}" type="pres">
      <dgm:prSet presAssocID="{22BDCFA3-6CB1-4BDD-94A8-6E2BE4647267}" presName="connTx" presStyleLbl="parChTrans1D2" presStyleIdx="1" presStyleCnt="4"/>
      <dgm:spPr/>
    </dgm:pt>
    <dgm:pt modelId="{761F8B21-E890-44A0-B649-EC5FDE5AE990}" type="pres">
      <dgm:prSet presAssocID="{B9AECDB3-E312-48A0-9AC0-4DF4A67754E8}" presName="root2" presStyleCnt="0"/>
      <dgm:spPr/>
    </dgm:pt>
    <dgm:pt modelId="{64F4D806-CB71-498A-991F-48514C524D9B}" type="pres">
      <dgm:prSet presAssocID="{B9AECDB3-E312-48A0-9AC0-4DF4A67754E8}" presName="LevelTwoTextNode" presStyleLbl="node2" presStyleIdx="1" presStyleCnt="4">
        <dgm:presLayoutVars>
          <dgm:chPref val="3"/>
        </dgm:presLayoutVars>
      </dgm:prSet>
      <dgm:spPr/>
    </dgm:pt>
    <dgm:pt modelId="{07C03BCA-35C4-4F35-9B3B-5317985ACB66}" type="pres">
      <dgm:prSet presAssocID="{B9AECDB3-E312-48A0-9AC0-4DF4A67754E8}" presName="level3hierChild" presStyleCnt="0"/>
      <dgm:spPr/>
    </dgm:pt>
    <dgm:pt modelId="{C7EA8A77-FC1E-457B-97CB-329DF40AEF9A}" type="pres">
      <dgm:prSet presAssocID="{716587A4-166C-4DA9-948B-A937EFEFADC0}" presName="conn2-1" presStyleLbl="parChTrans1D2" presStyleIdx="2" presStyleCnt="4"/>
      <dgm:spPr/>
    </dgm:pt>
    <dgm:pt modelId="{F17B3C59-427C-43A5-AD60-C80E43EC037F}" type="pres">
      <dgm:prSet presAssocID="{716587A4-166C-4DA9-948B-A937EFEFADC0}" presName="connTx" presStyleLbl="parChTrans1D2" presStyleIdx="2" presStyleCnt="4"/>
      <dgm:spPr/>
    </dgm:pt>
    <dgm:pt modelId="{1BC04A1E-B468-48EE-8B16-28970D4D0285}" type="pres">
      <dgm:prSet presAssocID="{7B150CC5-9637-4616-80FD-6F9528A01FF9}" presName="root2" presStyleCnt="0"/>
      <dgm:spPr/>
    </dgm:pt>
    <dgm:pt modelId="{46811842-8FAA-403F-89DB-B38E0D944213}" type="pres">
      <dgm:prSet presAssocID="{7B150CC5-9637-4616-80FD-6F9528A01FF9}" presName="LevelTwoTextNode" presStyleLbl="node2" presStyleIdx="2" presStyleCnt="4">
        <dgm:presLayoutVars>
          <dgm:chPref val="3"/>
        </dgm:presLayoutVars>
      </dgm:prSet>
      <dgm:spPr/>
    </dgm:pt>
    <dgm:pt modelId="{25AF13AF-FC53-431F-9883-71DBA80ED59D}" type="pres">
      <dgm:prSet presAssocID="{7B150CC5-9637-4616-80FD-6F9528A01FF9}" presName="level3hierChild" presStyleCnt="0"/>
      <dgm:spPr/>
    </dgm:pt>
    <dgm:pt modelId="{D4D4355B-22B4-402D-BF39-F4EBF15D054B}" type="pres">
      <dgm:prSet presAssocID="{1916A1DD-AB3A-44D8-B2F0-1089C70FAAB6}" presName="conn2-1" presStyleLbl="parChTrans1D2" presStyleIdx="3" presStyleCnt="4"/>
      <dgm:spPr/>
    </dgm:pt>
    <dgm:pt modelId="{580247C5-C74B-49D6-B210-0C9C37D25773}" type="pres">
      <dgm:prSet presAssocID="{1916A1DD-AB3A-44D8-B2F0-1089C70FAAB6}" presName="connTx" presStyleLbl="parChTrans1D2" presStyleIdx="3" presStyleCnt="4"/>
      <dgm:spPr/>
    </dgm:pt>
    <dgm:pt modelId="{CADCC506-C62C-4AAD-88DA-C95FDE5E8B5B}" type="pres">
      <dgm:prSet presAssocID="{EF27AB58-052F-475A-973E-7F8CC88C28A9}" presName="root2" presStyleCnt="0"/>
      <dgm:spPr/>
    </dgm:pt>
    <dgm:pt modelId="{EB85C844-505F-43F2-B321-E165D2186E03}" type="pres">
      <dgm:prSet presAssocID="{EF27AB58-052F-475A-973E-7F8CC88C28A9}" presName="LevelTwoTextNode" presStyleLbl="node2" presStyleIdx="3" presStyleCnt="4" custLinFactNeighborX="-1402" custLinFactNeighborY="-10889">
        <dgm:presLayoutVars>
          <dgm:chPref val="3"/>
        </dgm:presLayoutVars>
      </dgm:prSet>
      <dgm:spPr/>
    </dgm:pt>
    <dgm:pt modelId="{3E4125DE-118A-4484-AED5-0DD1A514321F}" type="pres">
      <dgm:prSet presAssocID="{EF27AB58-052F-475A-973E-7F8CC88C28A9}" presName="level3hierChild" presStyleCnt="0"/>
      <dgm:spPr/>
    </dgm:pt>
  </dgm:ptLst>
  <dgm:cxnLst>
    <dgm:cxn modelId="{BFB08603-84F0-408F-B9E3-A8D20C946029}" type="presOf" srcId="{5ADA0F25-0C70-47A3-A11F-992D175011FB}" destId="{E6B7B87D-7ABE-4C81-B9B3-C1AF26353426}" srcOrd="1" destOrd="0" presId="urn:microsoft.com/office/officeart/2008/layout/HorizontalMultiLevelHierarchy"/>
    <dgm:cxn modelId="{A0872723-C456-4480-88A0-F76AC86F8B95}" type="presOf" srcId="{A066AF1D-86A6-44A5-9ED0-54B7BD28E75D}" destId="{45FD0A03-0E62-4FC5-8760-7E15F00F5E7A}" srcOrd="0" destOrd="0" presId="urn:microsoft.com/office/officeart/2008/layout/HorizontalMultiLevelHierarchy"/>
    <dgm:cxn modelId="{B43B1725-2940-4420-9F6E-FC8827839F3F}" type="presOf" srcId="{22BDCFA3-6CB1-4BDD-94A8-6E2BE4647267}" destId="{4349BB22-AE2F-47B6-8985-BC0A0D5F1545}" srcOrd="1" destOrd="0" presId="urn:microsoft.com/office/officeart/2008/layout/HorizontalMultiLevelHierarchy"/>
    <dgm:cxn modelId="{7BF62C5B-71D5-4854-BA13-F5D6F732DA18}" type="presOf" srcId="{716587A4-166C-4DA9-948B-A937EFEFADC0}" destId="{F17B3C59-427C-43A5-AD60-C80E43EC037F}" srcOrd="1" destOrd="0" presId="urn:microsoft.com/office/officeart/2008/layout/HorizontalMultiLevelHierarchy"/>
    <dgm:cxn modelId="{3F0DAF6D-0030-44E9-A4C5-E3034E420177}" srcId="{A066AF1D-86A6-44A5-9ED0-54B7BD28E75D}" destId="{80761CC9-556F-4DB8-92B5-F40488EC0637}" srcOrd="0" destOrd="0" parTransId="{5ADA0F25-0C70-47A3-A11F-992D175011FB}" sibTransId="{BF071A1C-85A7-42EB-87E7-4663DF6A2842}"/>
    <dgm:cxn modelId="{DEFF097F-9A9B-4F27-8833-708DE6B9C5F4}" type="presOf" srcId="{5ADA0F25-0C70-47A3-A11F-992D175011FB}" destId="{62298F86-3BB2-471F-8FCE-ACF140DE52FC}" srcOrd="0" destOrd="0" presId="urn:microsoft.com/office/officeart/2008/layout/HorizontalMultiLevelHierarchy"/>
    <dgm:cxn modelId="{27833E7F-D354-4E40-87B7-466C57314367}" type="presOf" srcId="{716587A4-166C-4DA9-948B-A937EFEFADC0}" destId="{C7EA8A77-FC1E-457B-97CB-329DF40AEF9A}" srcOrd="0" destOrd="0" presId="urn:microsoft.com/office/officeart/2008/layout/HorizontalMultiLevelHierarchy"/>
    <dgm:cxn modelId="{24E1F28D-0589-4B17-A75E-6524007B5B38}" srcId="{A066AF1D-86A6-44A5-9ED0-54B7BD28E75D}" destId="{7B150CC5-9637-4616-80FD-6F9528A01FF9}" srcOrd="2" destOrd="0" parTransId="{716587A4-166C-4DA9-948B-A937EFEFADC0}" sibTransId="{AD177215-18AB-4CB9-9B16-A4E89736E303}"/>
    <dgm:cxn modelId="{48CB0994-D88C-4D93-9ED7-2351A87B4631}" type="presOf" srcId="{22BDCFA3-6CB1-4BDD-94A8-6E2BE4647267}" destId="{9FAE4667-46BC-492B-ACE0-EFF9E7AB3CFA}" srcOrd="0" destOrd="0" presId="urn:microsoft.com/office/officeart/2008/layout/HorizontalMultiLevelHierarchy"/>
    <dgm:cxn modelId="{E1A2769E-46B7-43CA-8701-DD01A038E589}" type="presOf" srcId="{1916A1DD-AB3A-44D8-B2F0-1089C70FAAB6}" destId="{D4D4355B-22B4-402D-BF39-F4EBF15D054B}" srcOrd="0" destOrd="0" presId="urn:microsoft.com/office/officeart/2008/layout/HorizontalMultiLevelHierarchy"/>
    <dgm:cxn modelId="{AE5267AF-5582-4DB3-B153-FC58B611D187}" type="presOf" srcId="{EF27AB58-052F-475A-973E-7F8CC88C28A9}" destId="{EB85C844-505F-43F2-B321-E165D2186E03}" srcOrd="0" destOrd="0" presId="urn:microsoft.com/office/officeart/2008/layout/HorizontalMultiLevelHierarchy"/>
    <dgm:cxn modelId="{7199CAB2-7B01-4EA2-9026-F0D297B30D18}" type="presOf" srcId="{ACDEA66B-9BBA-4096-ACF5-4B7742C6A752}" destId="{2C2B96B8-6B9F-4F02-8BB8-F4984E70742D}" srcOrd="0" destOrd="0" presId="urn:microsoft.com/office/officeart/2008/layout/HorizontalMultiLevelHierarchy"/>
    <dgm:cxn modelId="{B77A43B3-AD16-4C27-9C6A-21EB157E50E4}" srcId="{ACDEA66B-9BBA-4096-ACF5-4B7742C6A752}" destId="{A066AF1D-86A6-44A5-9ED0-54B7BD28E75D}" srcOrd="0" destOrd="0" parTransId="{28FBAD52-D7C0-41E2-8034-258BF390BE4B}" sibTransId="{96D48A67-CE55-4F10-A939-64F9055D6BCD}"/>
    <dgm:cxn modelId="{72B4CBBD-051E-4DFF-86AB-B1382A7F3601}" srcId="{A066AF1D-86A6-44A5-9ED0-54B7BD28E75D}" destId="{B9AECDB3-E312-48A0-9AC0-4DF4A67754E8}" srcOrd="1" destOrd="0" parTransId="{22BDCFA3-6CB1-4BDD-94A8-6E2BE4647267}" sibTransId="{F1F1E16B-FDEA-4FDB-88FC-E2996724BC4C}"/>
    <dgm:cxn modelId="{A03F0DDE-3020-4297-932F-72B8FB7F5207}" type="presOf" srcId="{7B150CC5-9637-4616-80FD-6F9528A01FF9}" destId="{46811842-8FAA-403F-89DB-B38E0D944213}" srcOrd="0" destOrd="0" presId="urn:microsoft.com/office/officeart/2008/layout/HorizontalMultiLevelHierarchy"/>
    <dgm:cxn modelId="{59F943E0-89C6-4563-A795-F36E47ED4EE9}" type="presOf" srcId="{B9AECDB3-E312-48A0-9AC0-4DF4A67754E8}" destId="{64F4D806-CB71-498A-991F-48514C524D9B}" srcOrd="0" destOrd="0" presId="urn:microsoft.com/office/officeart/2008/layout/HorizontalMultiLevelHierarchy"/>
    <dgm:cxn modelId="{BF6208F6-A85C-4A11-A3B8-2557D6C442E6}" srcId="{A066AF1D-86A6-44A5-9ED0-54B7BD28E75D}" destId="{EF27AB58-052F-475A-973E-7F8CC88C28A9}" srcOrd="3" destOrd="0" parTransId="{1916A1DD-AB3A-44D8-B2F0-1089C70FAAB6}" sibTransId="{9D76311C-D3AF-4111-8DC2-0A75065A4EF2}"/>
    <dgm:cxn modelId="{C8E87BF8-B68A-4D1B-ADEA-5632ABFFAA0D}" type="presOf" srcId="{80761CC9-556F-4DB8-92B5-F40488EC0637}" destId="{457F1695-B8D6-485B-90E6-71DB48AA10A0}" srcOrd="0" destOrd="0" presId="urn:microsoft.com/office/officeart/2008/layout/HorizontalMultiLevelHierarchy"/>
    <dgm:cxn modelId="{0CA413FB-D018-4F75-9229-A1B42DC2290A}" type="presOf" srcId="{1916A1DD-AB3A-44D8-B2F0-1089C70FAAB6}" destId="{580247C5-C74B-49D6-B210-0C9C37D25773}" srcOrd="1" destOrd="0" presId="urn:microsoft.com/office/officeart/2008/layout/HorizontalMultiLevelHierarchy"/>
    <dgm:cxn modelId="{F537D5C0-78FC-4015-A50D-77B45F250C87}" type="presParOf" srcId="{2C2B96B8-6B9F-4F02-8BB8-F4984E70742D}" destId="{B7AD828E-851C-41C8-A41B-86DC07FAD7FC}" srcOrd="0" destOrd="0" presId="urn:microsoft.com/office/officeart/2008/layout/HorizontalMultiLevelHierarchy"/>
    <dgm:cxn modelId="{8DD46760-407E-42E0-BE87-16C0425CA9C3}" type="presParOf" srcId="{B7AD828E-851C-41C8-A41B-86DC07FAD7FC}" destId="{45FD0A03-0E62-4FC5-8760-7E15F00F5E7A}" srcOrd="0" destOrd="0" presId="urn:microsoft.com/office/officeart/2008/layout/HorizontalMultiLevelHierarchy"/>
    <dgm:cxn modelId="{3B676030-FA3F-43DC-859F-E75F9103C9F6}" type="presParOf" srcId="{B7AD828E-851C-41C8-A41B-86DC07FAD7FC}" destId="{03F33738-CFDC-440F-95A4-193316363BF3}" srcOrd="1" destOrd="0" presId="urn:microsoft.com/office/officeart/2008/layout/HorizontalMultiLevelHierarchy"/>
    <dgm:cxn modelId="{1EBC704E-61B3-49BD-A227-4F3C74D06BE1}" type="presParOf" srcId="{03F33738-CFDC-440F-95A4-193316363BF3}" destId="{62298F86-3BB2-471F-8FCE-ACF140DE52FC}" srcOrd="0" destOrd="0" presId="urn:microsoft.com/office/officeart/2008/layout/HorizontalMultiLevelHierarchy"/>
    <dgm:cxn modelId="{FB7A0BEF-3D96-4E57-8B41-485E5F295453}" type="presParOf" srcId="{62298F86-3BB2-471F-8FCE-ACF140DE52FC}" destId="{E6B7B87D-7ABE-4C81-B9B3-C1AF26353426}" srcOrd="0" destOrd="0" presId="urn:microsoft.com/office/officeart/2008/layout/HorizontalMultiLevelHierarchy"/>
    <dgm:cxn modelId="{CEA48CA7-D4DB-4258-A5A5-AAD2C8013A73}" type="presParOf" srcId="{03F33738-CFDC-440F-95A4-193316363BF3}" destId="{2EDDD51F-08C0-4EA4-BED5-EB9FDF1E29D9}" srcOrd="1" destOrd="0" presId="urn:microsoft.com/office/officeart/2008/layout/HorizontalMultiLevelHierarchy"/>
    <dgm:cxn modelId="{938F30A8-D1F7-4D50-B2D8-1D356B76BB50}" type="presParOf" srcId="{2EDDD51F-08C0-4EA4-BED5-EB9FDF1E29D9}" destId="{457F1695-B8D6-485B-90E6-71DB48AA10A0}" srcOrd="0" destOrd="0" presId="urn:microsoft.com/office/officeart/2008/layout/HorizontalMultiLevelHierarchy"/>
    <dgm:cxn modelId="{AB43A58B-C00D-4EE3-80F4-F20018E85EB5}" type="presParOf" srcId="{2EDDD51F-08C0-4EA4-BED5-EB9FDF1E29D9}" destId="{CC5F2992-E626-45FC-8737-D44D97B56B94}" srcOrd="1" destOrd="0" presId="urn:microsoft.com/office/officeart/2008/layout/HorizontalMultiLevelHierarchy"/>
    <dgm:cxn modelId="{86A19766-54FC-49D2-B91E-106048356049}" type="presParOf" srcId="{03F33738-CFDC-440F-95A4-193316363BF3}" destId="{9FAE4667-46BC-492B-ACE0-EFF9E7AB3CFA}" srcOrd="2" destOrd="0" presId="urn:microsoft.com/office/officeart/2008/layout/HorizontalMultiLevelHierarchy"/>
    <dgm:cxn modelId="{47F23E09-49F1-4270-B33F-98C03677F773}" type="presParOf" srcId="{9FAE4667-46BC-492B-ACE0-EFF9E7AB3CFA}" destId="{4349BB22-AE2F-47B6-8985-BC0A0D5F1545}" srcOrd="0" destOrd="0" presId="urn:microsoft.com/office/officeart/2008/layout/HorizontalMultiLevelHierarchy"/>
    <dgm:cxn modelId="{22D82A9C-15DA-42B3-8FFD-328BBA9D5AA7}" type="presParOf" srcId="{03F33738-CFDC-440F-95A4-193316363BF3}" destId="{761F8B21-E890-44A0-B649-EC5FDE5AE990}" srcOrd="3" destOrd="0" presId="urn:microsoft.com/office/officeart/2008/layout/HorizontalMultiLevelHierarchy"/>
    <dgm:cxn modelId="{F2F10DFD-8E8C-40C2-8D59-AD17833CC229}" type="presParOf" srcId="{761F8B21-E890-44A0-B649-EC5FDE5AE990}" destId="{64F4D806-CB71-498A-991F-48514C524D9B}" srcOrd="0" destOrd="0" presId="urn:microsoft.com/office/officeart/2008/layout/HorizontalMultiLevelHierarchy"/>
    <dgm:cxn modelId="{3F0BFADD-95C6-4127-A809-B64645A551B2}" type="presParOf" srcId="{761F8B21-E890-44A0-B649-EC5FDE5AE990}" destId="{07C03BCA-35C4-4F35-9B3B-5317985ACB66}" srcOrd="1" destOrd="0" presId="urn:microsoft.com/office/officeart/2008/layout/HorizontalMultiLevelHierarchy"/>
    <dgm:cxn modelId="{E8C9E10C-2FFA-4A2E-83EC-259A916EAC84}" type="presParOf" srcId="{03F33738-CFDC-440F-95A4-193316363BF3}" destId="{C7EA8A77-FC1E-457B-97CB-329DF40AEF9A}" srcOrd="4" destOrd="0" presId="urn:microsoft.com/office/officeart/2008/layout/HorizontalMultiLevelHierarchy"/>
    <dgm:cxn modelId="{171E80E9-B7F4-486D-8A35-C6B2AF1DB965}" type="presParOf" srcId="{C7EA8A77-FC1E-457B-97CB-329DF40AEF9A}" destId="{F17B3C59-427C-43A5-AD60-C80E43EC037F}" srcOrd="0" destOrd="0" presId="urn:microsoft.com/office/officeart/2008/layout/HorizontalMultiLevelHierarchy"/>
    <dgm:cxn modelId="{FB843D0D-835A-4A3E-A333-6F99D10FBD0D}" type="presParOf" srcId="{03F33738-CFDC-440F-95A4-193316363BF3}" destId="{1BC04A1E-B468-48EE-8B16-28970D4D0285}" srcOrd="5" destOrd="0" presId="urn:microsoft.com/office/officeart/2008/layout/HorizontalMultiLevelHierarchy"/>
    <dgm:cxn modelId="{D30FA4CE-26EA-4A12-9543-E4F5DC995682}" type="presParOf" srcId="{1BC04A1E-B468-48EE-8B16-28970D4D0285}" destId="{46811842-8FAA-403F-89DB-B38E0D944213}" srcOrd="0" destOrd="0" presId="urn:microsoft.com/office/officeart/2008/layout/HorizontalMultiLevelHierarchy"/>
    <dgm:cxn modelId="{EB630DF6-A025-42D5-9FDA-9C9BB5C944F5}" type="presParOf" srcId="{1BC04A1E-B468-48EE-8B16-28970D4D0285}" destId="{25AF13AF-FC53-431F-9883-71DBA80ED59D}" srcOrd="1" destOrd="0" presId="urn:microsoft.com/office/officeart/2008/layout/HorizontalMultiLevelHierarchy"/>
    <dgm:cxn modelId="{F7606CC3-CADC-44D3-BEB6-472A5284D747}" type="presParOf" srcId="{03F33738-CFDC-440F-95A4-193316363BF3}" destId="{D4D4355B-22B4-402D-BF39-F4EBF15D054B}" srcOrd="6" destOrd="0" presId="urn:microsoft.com/office/officeart/2008/layout/HorizontalMultiLevelHierarchy"/>
    <dgm:cxn modelId="{579525F8-120F-42F2-A16B-88A77D412747}" type="presParOf" srcId="{D4D4355B-22B4-402D-BF39-F4EBF15D054B}" destId="{580247C5-C74B-49D6-B210-0C9C37D25773}" srcOrd="0" destOrd="0" presId="urn:microsoft.com/office/officeart/2008/layout/HorizontalMultiLevelHierarchy"/>
    <dgm:cxn modelId="{D4B80390-8F39-4F8A-806E-A5D1187A381E}" type="presParOf" srcId="{03F33738-CFDC-440F-95A4-193316363BF3}" destId="{CADCC506-C62C-4AAD-88DA-C95FDE5E8B5B}" srcOrd="7" destOrd="0" presId="urn:microsoft.com/office/officeart/2008/layout/HorizontalMultiLevelHierarchy"/>
    <dgm:cxn modelId="{01A1E397-B17E-494F-ADD7-1887740AFB29}" type="presParOf" srcId="{CADCC506-C62C-4AAD-88DA-C95FDE5E8B5B}" destId="{EB85C844-505F-43F2-B321-E165D2186E03}" srcOrd="0" destOrd="0" presId="urn:microsoft.com/office/officeart/2008/layout/HorizontalMultiLevelHierarchy"/>
    <dgm:cxn modelId="{8FC5A1D2-40F0-44E0-A3F0-61F7A0AA07EA}" type="presParOf" srcId="{CADCC506-C62C-4AAD-88DA-C95FDE5E8B5B}" destId="{3E4125DE-118A-4484-AED5-0DD1A514321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FD0278-68EA-48A3-AF5B-AAD1D10A4223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33BA41-57F6-42CC-80B1-1D0287A1D2CC}">
      <dgm:prSet phldrT="[Текст]" phldr="1"/>
      <dgm:spPr/>
      <dgm:t>
        <a:bodyPr/>
        <a:lstStyle/>
        <a:p>
          <a:endParaRPr lang="ru-RU">
            <a:noFill/>
          </a:endParaRPr>
        </a:p>
      </dgm:t>
    </dgm:pt>
    <dgm:pt modelId="{2316C60B-24F8-4563-B77E-1955EB15A862}" type="sibTrans" cxnId="{85FF93CD-3848-4F5A-BFDD-A8561E1F720B}">
      <dgm:prSet/>
      <dgm:spPr/>
      <dgm:t>
        <a:bodyPr/>
        <a:lstStyle/>
        <a:p>
          <a:endParaRPr lang="ru-RU">
            <a:noFill/>
          </a:endParaRPr>
        </a:p>
      </dgm:t>
    </dgm:pt>
    <dgm:pt modelId="{3DF9E545-15B0-4670-AA3E-DF4B70466141}" type="parTrans" cxnId="{85FF93CD-3848-4F5A-BFDD-A8561E1F720B}">
      <dgm:prSet/>
      <dgm:spPr/>
      <dgm:t>
        <a:bodyPr/>
        <a:lstStyle/>
        <a:p>
          <a:endParaRPr lang="ru-RU">
            <a:noFill/>
          </a:endParaRPr>
        </a:p>
      </dgm:t>
    </dgm:pt>
    <dgm:pt modelId="{859426F2-91C4-4879-8068-736BFA599A8D}">
      <dgm:prSet phldrT="[Текст]" phldr="1"/>
      <dgm:spPr/>
      <dgm:t>
        <a:bodyPr/>
        <a:lstStyle/>
        <a:p>
          <a:endParaRPr lang="ru-RU">
            <a:noFill/>
          </a:endParaRPr>
        </a:p>
      </dgm:t>
    </dgm:pt>
    <dgm:pt modelId="{F9C93D3C-551B-44AD-960E-A82CA0557628}" type="sibTrans" cxnId="{4FB24B89-E197-421C-B435-EAFF70E86836}">
      <dgm:prSet/>
      <dgm:spPr/>
      <dgm:t>
        <a:bodyPr/>
        <a:lstStyle/>
        <a:p>
          <a:endParaRPr lang="ru-RU">
            <a:noFill/>
          </a:endParaRPr>
        </a:p>
      </dgm:t>
    </dgm:pt>
    <dgm:pt modelId="{84DD8552-F164-415E-B907-C72C8664ADA9}" type="parTrans" cxnId="{4FB24B89-E197-421C-B435-EAFF70E86836}">
      <dgm:prSet/>
      <dgm:spPr/>
      <dgm:t>
        <a:bodyPr/>
        <a:lstStyle/>
        <a:p>
          <a:endParaRPr lang="ru-RU">
            <a:noFill/>
          </a:endParaRPr>
        </a:p>
      </dgm:t>
    </dgm:pt>
    <dgm:pt modelId="{3D740DB2-9084-4567-A778-0A1543D9CBAA}">
      <dgm:prSet phldrT="[Текст]" phldr="1"/>
      <dgm:spPr/>
      <dgm:t>
        <a:bodyPr/>
        <a:lstStyle/>
        <a:p>
          <a:endParaRPr lang="ru-RU">
            <a:noFill/>
          </a:endParaRPr>
        </a:p>
      </dgm:t>
    </dgm:pt>
    <dgm:pt modelId="{4ACE5016-7B5E-49C4-9E94-2C6A8BE41848}" type="sibTrans" cxnId="{C7698EAA-68C5-4AF8-9707-6798D404DCC1}">
      <dgm:prSet/>
      <dgm:spPr/>
      <dgm:t>
        <a:bodyPr/>
        <a:lstStyle/>
        <a:p>
          <a:endParaRPr lang="ru-RU">
            <a:noFill/>
          </a:endParaRPr>
        </a:p>
      </dgm:t>
    </dgm:pt>
    <dgm:pt modelId="{B3E00293-6193-4E41-8896-5D9F1BA0ECC7}" type="parTrans" cxnId="{C7698EAA-68C5-4AF8-9707-6798D404DCC1}">
      <dgm:prSet/>
      <dgm:spPr/>
      <dgm:t>
        <a:bodyPr/>
        <a:lstStyle/>
        <a:p>
          <a:endParaRPr lang="ru-RU">
            <a:noFill/>
          </a:endParaRPr>
        </a:p>
      </dgm:t>
    </dgm:pt>
    <dgm:pt modelId="{ECFA3DB7-9B3E-49AF-9B94-BA600A25D71F}">
      <dgm:prSet phldrT="[Текст]" phldr="1"/>
      <dgm:spPr/>
      <dgm:t>
        <a:bodyPr/>
        <a:lstStyle/>
        <a:p>
          <a:endParaRPr lang="ru-RU">
            <a:noFill/>
          </a:endParaRPr>
        </a:p>
      </dgm:t>
    </dgm:pt>
    <dgm:pt modelId="{37FAC4AA-7A3B-4FA1-9C37-798FDD81C571}" type="sibTrans" cxnId="{89189F02-BAAC-4C2C-A5AD-6A5522B0246A}">
      <dgm:prSet/>
      <dgm:spPr/>
      <dgm:t>
        <a:bodyPr/>
        <a:lstStyle/>
        <a:p>
          <a:endParaRPr lang="ru-RU">
            <a:noFill/>
          </a:endParaRPr>
        </a:p>
      </dgm:t>
    </dgm:pt>
    <dgm:pt modelId="{7B814893-07E1-4DED-9CA7-49B628810A8F}" type="parTrans" cxnId="{89189F02-BAAC-4C2C-A5AD-6A5522B0246A}">
      <dgm:prSet/>
      <dgm:spPr/>
      <dgm:t>
        <a:bodyPr/>
        <a:lstStyle/>
        <a:p>
          <a:endParaRPr lang="ru-RU">
            <a:noFill/>
          </a:endParaRPr>
        </a:p>
      </dgm:t>
    </dgm:pt>
    <dgm:pt modelId="{6D5C87DB-6CDB-48AA-95CD-F9ABA7B44F1F}">
      <dgm:prSet phldrT="[Текст]" phldr="1"/>
      <dgm:spPr/>
      <dgm:t>
        <a:bodyPr/>
        <a:lstStyle/>
        <a:p>
          <a:endParaRPr lang="ru-RU">
            <a:noFill/>
          </a:endParaRPr>
        </a:p>
      </dgm:t>
    </dgm:pt>
    <dgm:pt modelId="{D4774BA1-7F6A-4095-941E-BCDAC71A8D2A}" type="sibTrans" cxnId="{3B6569DD-9F1B-4C81-8F07-F966CB49F7FE}">
      <dgm:prSet/>
      <dgm:spPr/>
      <dgm:t>
        <a:bodyPr/>
        <a:lstStyle/>
        <a:p>
          <a:endParaRPr lang="ru-RU">
            <a:noFill/>
          </a:endParaRPr>
        </a:p>
      </dgm:t>
    </dgm:pt>
    <dgm:pt modelId="{81BD8B8A-3736-402F-9304-751DE4262CAA}" type="parTrans" cxnId="{3B6569DD-9F1B-4C81-8F07-F966CB49F7FE}">
      <dgm:prSet/>
      <dgm:spPr/>
      <dgm:t>
        <a:bodyPr/>
        <a:lstStyle/>
        <a:p>
          <a:endParaRPr lang="ru-RU">
            <a:noFill/>
          </a:endParaRPr>
        </a:p>
      </dgm:t>
    </dgm:pt>
    <dgm:pt modelId="{9BD6EF0C-F51E-4FDA-8A4D-A779FD9A4F6D}">
      <dgm:prSet phldrT="[Текст]" phldr="1"/>
      <dgm:spPr/>
      <dgm:t>
        <a:bodyPr/>
        <a:lstStyle/>
        <a:p>
          <a:endParaRPr lang="ru-RU">
            <a:noFill/>
          </a:endParaRPr>
        </a:p>
      </dgm:t>
    </dgm:pt>
    <dgm:pt modelId="{649E03FE-B87A-4362-89E1-C7D0CE0F177A}" type="sibTrans" cxnId="{8209CB9E-EB6A-4822-A6F1-2422A8E24AD4}">
      <dgm:prSet/>
      <dgm:spPr/>
      <dgm:t>
        <a:bodyPr/>
        <a:lstStyle/>
        <a:p>
          <a:endParaRPr lang="ru-RU">
            <a:noFill/>
          </a:endParaRPr>
        </a:p>
      </dgm:t>
    </dgm:pt>
    <dgm:pt modelId="{18C4B500-64FE-4503-9083-504D12B9A375}" type="parTrans" cxnId="{8209CB9E-EB6A-4822-A6F1-2422A8E24AD4}">
      <dgm:prSet/>
      <dgm:spPr/>
      <dgm:t>
        <a:bodyPr/>
        <a:lstStyle/>
        <a:p>
          <a:endParaRPr lang="ru-RU">
            <a:noFill/>
          </a:endParaRPr>
        </a:p>
      </dgm:t>
    </dgm:pt>
    <dgm:pt modelId="{56F2AB7E-D99D-4BBB-9016-56EC9CF069E9}">
      <dgm:prSet phldrT="[Текст]" phldr="1"/>
      <dgm:spPr/>
      <dgm:t>
        <a:bodyPr/>
        <a:lstStyle/>
        <a:p>
          <a:endParaRPr lang="ru-RU" dirty="0">
            <a:noFill/>
          </a:endParaRPr>
        </a:p>
      </dgm:t>
    </dgm:pt>
    <dgm:pt modelId="{8B15F789-B4A6-4F7E-8335-C46F3ACC46D1}" type="sibTrans" cxnId="{CF55790F-E52C-4F1B-AA53-7ACB1284FA44}">
      <dgm:prSet/>
      <dgm:spPr/>
      <dgm:t>
        <a:bodyPr/>
        <a:lstStyle/>
        <a:p>
          <a:endParaRPr lang="ru-RU">
            <a:noFill/>
          </a:endParaRPr>
        </a:p>
      </dgm:t>
    </dgm:pt>
    <dgm:pt modelId="{91726281-C6E6-49A9-B4D5-7C6A719BBF6D}" type="parTrans" cxnId="{CF55790F-E52C-4F1B-AA53-7ACB1284FA44}">
      <dgm:prSet/>
      <dgm:spPr/>
      <dgm:t>
        <a:bodyPr/>
        <a:lstStyle/>
        <a:p>
          <a:endParaRPr lang="ru-RU">
            <a:noFill/>
          </a:endParaRPr>
        </a:p>
      </dgm:t>
    </dgm:pt>
    <dgm:pt modelId="{8C260994-C63E-46FC-8D6C-EA4F29940471}">
      <dgm:prSet phldrT="[Текст]" phldr="1"/>
      <dgm:spPr/>
      <dgm:t>
        <a:bodyPr/>
        <a:lstStyle/>
        <a:p>
          <a:endParaRPr lang="ru-RU" dirty="0">
            <a:noFill/>
          </a:endParaRPr>
        </a:p>
      </dgm:t>
    </dgm:pt>
    <dgm:pt modelId="{2551BA58-8A03-4E83-A4C9-55931B61FAA5}" type="sibTrans" cxnId="{A4A638BE-3D86-4470-81BF-350706343AF8}">
      <dgm:prSet/>
      <dgm:spPr/>
      <dgm:t>
        <a:bodyPr/>
        <a:lstStyle/>
        <a:p>
          <a:endParaRPr lang="ru-RU">
            <a:noFill/>
          </a:endParaRPr>
        </a:p>
      </dgm:t>
    </dgm:pt>
    <dgm:pt modelId="{25A3339F-3A22-4D87-AF0A-AAF09FCDACFB}" type="parTrans" cxnId="{A4A638BE-3D86-4470-81BF-350706343AF8}">
      <dgm:prSet/>
      <dgm:spPr/>
      <dgm:t>
        <a:bodyPr/>
        <a:lstStyle/>
        <a:p>
          <a:endParaRPr lang="ru-RU">
            <a:noFill/>
          </a:endParaRPr>
        </a:p>
      </dgm:t>
    </dgm:pt>
    <dgm:pt modelId="{9775B345-E212-412E-A23E-28C9EFC9DB29}">
      <dgm:prSet phldrT="[Текст]" phldr="1"/>
      <dgm:spPr/>
      <dgm:t>
        <a:bodyPr/>
        <a:lstStyle/>
        <a:p>
          <a:endParaRPr lang="ru-RU">
            <a:noFill/>
          </a:endParaRPr>
        </a:p>
      </dgm:t>
    </dgm:pt>
    <dgm:pt modelId="{3B388CBA-2338-4D65-AE56-D6C50BE04B28}" type="sibTrans" cxnId="{D78CEDC6-47EB-4F6D-9B39-B769723903CF}">
      <dgm:prSet/>
      <dgm:spPr/>
      <dgm:t>
        <a:bodyPr/>
        <a:lstStyle/>
        <a:p>
          <a:endParaRPr lang="ru-RU">
            <a:noFill/>
          </a:endParaRPr>
        </a:p>
      </dgm:t>
    </dgm:pt>
    <dgm:pt modelId="{7F192F93-F5B7-4973-83FB-950CF617AF64}" type="parTrans" cxnId="{D78CEDC6-47EB-4F6D-9B39-B769723903CF}">
      <dgm:prSet/>
      <dgm:spPr/>
      <dgm:t>
        <a:bodyPr/>
        <a:lstStyle/>
        <a:p>
          <a:endParaRPr lang="ru-RU">
            <a:noFill/>
          </a:endParaRPr>
        </a:p>
      </dgm:t>
    </dgm:pt>
    <dgm:pt modelId="{2539C1A3-A8DA-43A7-BCEC-3C37728C21B2}">
      <dgm:prSet phldrT="[Текст]" phldr="1"/>
      <dgm:spPr/>
      <dgm:t>
        <a:bodyPr/>
        <a:lstStyle/>
        <a:p>
          <a:endParaRPr lang="ru-RU">
            <a:noFill/>
          </a:endParaRPr>
        </a:p>
      </dgm:t>
    </dgm:pt>
    <dgm:pt modelId="{E22C9FDC-01E5-4164-ADF5-B0D12B66DEC3}" type="sibTrans" cxnId="{DAC2D634-FC8C-4579-BDC9-3605EEF6BBDD}">
      <dgm:prSet/>
      <dgm:spPr/>
      <dgm:t>
        <a:bodyPr/>
        <a:lstStyle/>
        <a:p>
          <a:endParaRPr lang="ru-RU">
            <a:noFill/>
          </a:endParaRPr>
        </a:p>
      </dgm:t>
    </dgm:pt>
    <dgm:pt modelId="{529AA8F2-F4EC-448E-AC04-2501E0EC9F15}" type="parTrans" cxnId="{DAC2D634-FC8C-4579-BDC9-3605EEF6BBDD}">
      <dgm:prSet/>
      <dgm:spPr/>
      <dgm:t>
        <a:bodyPr/>
        <a:lstStyle/>
        <a:p>
          <a:endParaRPr lang="ru-RU">
            <a:noFill/>
          </a:endParaRPr>
        </a:p>
      </dgm:t>
    </dgm:pt>
    <dgm:pt modelId="{8A9B28C0-FF58-4C37-8C40-DEA9727B42CF}">
      <dgm:prSet phldrT="[Текст]" phldr="1"/>
      <dgm:spPr/>
      <dgm:t>
        <a:bodyPr/>
        <a:lstStyle/>
        <a:p>
          <a:endParaRPr lang="ru-RU">
            <a:noFill/>
          </a:endParaRPr>
        </a:p>
      </dgm:t>
    </dgm:pt>
    <dgm:pt modelId="{A6E53A95-3412-4CB8-AFBB-F0EE2095F62E}" type="sibTrans" cxnId="{3DDB9715-8101-4ECA-978F-65960F5428F1}">
      <dgm:prSet/>
      <dgm:spPr/>
      <dgm:t>
        <a:bodyPr/>
        <a:lstStyle/>
        <a:p>
          <a:endParaRPr lang="ru-RU">
            <a:noFill/>
          </a:endParaRPr>
        </a:p>
      </dgm:t>
    </dgm:pt>
    <dgm:pt modelId="{B65156FB-C140-4D07-B5ED-59D41185F4E7}" type="parTrans" cxnId="{3DDB9715-8101-4ECA-978F-65960F5428F1}">
      <dgm:prSet/>
      <dgm:spPr/>
      <dgm:t>
        <a:bodyPr/>
        <a:lstStyle/>
        <a:p>
          <a:endParaRPr lang="ru-RU">
            <a:noFill/>
          </a:endParaRPr>
        </a:p>
      </dgm:t>
    </dgm:pt>
    <dgm:pt modelId="{E7D21462-9BB0-486C-900F-8D7D0BDB62ED}">
      <dgm:prSet phldrT="[Текст]" phldr="1"/>
      <dgm:spPr/>
      <dgm:t>
        <a:bodyPr/>
        <a:lstStyle/>
        <a:p>
          <a:endParaRPr lang="ru-RU" dirty="0">
            <a:noFill/>
          </a:endParaRPr>
        </a:p>
      </dgm:t>
    </dgm:pt>
    <dgm:pt modelId="{51889EF7-F09B-4442-A3C7-969E6F5571E2}" type="sibTrans" cxnId="{41AEF0FE-EEE9-4153-98B2-A84813C49DCB}">
      <dgm:prSet/>
      <dgm:spPr/>
      <dgm:t>
        <a:bodyPr/>
        <a:lstStyle/>
        <a:p>
          <a:endParaRPr lang="ru-RU">
            <a:noFill/>
          </a:endParaRPr>
        </a:p>
      </dgm:t>
    </dgm:pt>
    <dgm:pt modelId="{4E8935E7-B041-4752-8C84-52AE4B46D6BE}" type="parTrans" cxnId="{41AEF0FE-EEE9-4153-98B2-A84813C49DCB}">
      <dgm:prSet/>
      <dgm:spPr/>
      <dgm:t>
        <a:bodyPr/>
        <a:lstStyle/>
        <a:p>
          <a:endParaRPr lang="ru-RU">
            <a:noFill/>
          </a:endParaRPr>
        </a:p>
      </dgm:t>
    </dgm:pt>
    <dgm:pt modelId="{5861854F-AD3B-4793-AA66-F33FE71C23E8}" type="pres">
      <dgm:prSet presAssocID="{53FD0278-68EA-48A3-AF5B-AAD1D10A4223}" presName="Name0" presStyleCnt="0">
        <dgm:presLayoutVars>
          <dgm:dir/>
        </dgm:presLayoutVars>
      </dgm:prSet>
      <dgm:spPr/>
    </dgm:pt>
    <dgm:pt modelId="{27FAF02D-252E-4268-9CDF-CDA6B07D5A33}" type="pres">
      <dgm:prSet presAssocID="{8A9B28C0-FF58-4C37-8C40-DEA9727B42CF}" presName="composite" presStyleCnt="0"/>
      <dgm:spPr/>
    </dgm:pt>
    <dgm:pt modelId="{B9CBE57A-D6B6-4323-A5C8-F38319B752D1}" type="pres">
      <dgm:prSet presAssocID="{8A9B28C0-FF58-4C37-8C40-DEA9727B42CF}" presName="rect2" presStyleLbl="revTx" presStyleIdx="0" presStyleCnt="12">
        <dgm:presLayoutVars>
          <dgm:bulletEnabled val="1"/>
        </dgm:presLayoutVars>
      </dgm:prSet>
      <dgm:spPr/>
    </dgm:pt>
    <dgm:pt modelId="{CBCEDFD4-61FA-407B-B5E8-7896745E75E5}" type="pres">
      <dgm:prSet presAssocID="{8A9B28C0-FF58-4C37-8C40-DEA9727B42CF}" presName="rect1" presStyleLbl="alignImgPlace1" presStyleIdx="0" presStyleCnt="12" custAng="10800000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684B8777-A270-43B8-85E1-D2536C1EF8DB}" type="pres">
      <dgm:prSet presAssocID="{A6E53A95-3412-4CB8-AFBB-F0EE2095F62E}" presName="sibTrans" presStyleCnt="0"/>
      <dgm:spPr/>
    </dgm:pt>
    <dgm:pt modelId="{C9FF7911-DAD7-4D90-9096-836450A67817}" type="pres">
      <dgm:prSet presAssocID="{2539C1A3-A8DA-43A7-BCEC-3C37728C21B2}" presName="composite" presStyleCnt="0"/>
      <dgm:spPr/>
    </dgm:pt>
    <dgm:pt modelId="{A62974EC-DEF1-4E8E-B1D1-5FF8C295A653}" type="pres">
      <dgm:prSet presAssocID="{2539C1A3-A8DA-43A7-BCEC-3C37728C21B2}" presName="rect2" presStyleLbl="revTx" presStyleIdx="1" presStyleCnt="12">
        <dgm:presLayoutVars>
          <dgm:bulletEnabled val="1"/>
        </dgm:presLayoutVars>
      </dgm:prSet>
      <dgm:spPr/>
    </dgm:pt>
    <dgm:pt modelId="{9B1D71E0-D37C-4A18-8107-E2DC1B53AB04}" type="pres">
      <dgm:prSet presAssocID="{2539C1A3-A8DA-43A7-BCEC-3C37728C21B2}" presName="rect1" presStyleLbl="alignImgPlace1" presStyleIdx="1" presStyleCnt="1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2853A367-10CA-4C3C-AF9E-CC66E321198C}" type="pres">
      <dgm:prSet presAssocID="{E22C9FDC-01E5-4164-ADF5-B0D12B66DEC3}" presName="sibTrans" presStyleCnt="0"/>
      <dgm:spPr/>
    </dgm:pt>
    <dgm:pt modelId="{EB87E475-56FE-4B4B-832A-FB75ACBE3073}" type="pres">
      <dgm:prSet presAssocID="{9775B345-E212-412E-A23E-28C9EFC9DB29}" presName="composite" presStyleCnt="0"/>
      <dgm:spPr/>
    </dgm:pt>
    <dgm:pt modelId="{A290C4EA-2C1B-41AF-84DF-385C28AEF574}" type="pres">
      <dgm:prSet presAssocID="{9775B345-E212-412E-A23E-28C9EFC9DB29}" presName="rect2" presStyleLbl="revTx" presStyleIdx="2" presStyleCnt="12">
        <dgm:presLayoutVars>
          <dgm:bulletEnabled val="1"/>
        </dgm:presLayoutVars>
      </dgm:prSet>
      <dgm:spPr/>
    </dgm:pt>
    <dgm:pt modelId="{0F820128-2F45-4EFE-B1C9-A788C3C480D1}" type="pres">
      <dgm:prSet presAssocID="{9775B345-E212-412E-A23E-28C9EFC9DB29}" presName="rect1" presStyleLbl="alignImgPlace1" presStyleIdx="2" presStyleCnt="12" custLinFactY="100000" custLinFactNeighborX="1650" custLinFactNeighborY="15630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07330BBB-AFB8-4B99-B01E-1096825434EB}" type="pres">
      <dgm:prSet presAssocID="{3B388CBA-2338-4D65-AE56-D6C50BE04B28}" presName="sibTrans" presStyleCnt="0"/>
      <dgm:spPr/>
    </dgm:pt>
    <dgm:pt modelId="{5EB914D1-8389-4BBA-B02C-8F53C5BBE1DA}" type="pres">
      <dgm:prSet presAssocID="{E7D21462-9BB0-486C-900F-8D7D0BDB62ED}" presName="composite" presStyleCnt="0"/>
      <dgm:spPr/>
    </dgm:pt>
    <dgm:pt modelId="{041D9889-ABD8-43F8-9E64-7F1BCAA97063}" type="pres">
      <dgm:prSet presAssocID="{E7D21462-9BB0-486C-900F-8D7D0BDB62ED}" presName="rect2" presStyleLbl="revTx" presStyleIdx="3" presStyleCnt="12">
        <dgm:presLayoutVars>
          <dgm:bulletEnabled val="1"/>
        </dgm:presLayoutVars>
      </dgm:prSet>
      <dgm:spPr/>
    </dgm:pt>
    <dgm:pt modelId="{0E5C8061-443F-446C-A22F-27F314DFEE2C}" type="pres">
      <dgm:prSet presAssocID="{E7D21462-9BB0-486C-900F-8D7D0BDB62ED}" presName="rect1" presStyleLbl="alignImgPlace1" presStyleIdx="3" presStyleCnt="12"/>
      <dgm:spPr>
        <a:blipFill>
          <a:blip xmlns:r="http://schemas.openxmlformats.org/officeDocument/2006/relationships" r:embed="rId4"/>
          <a:srcRect/>
          <a:stretch>
            <a:fillRect l="-61000" r="-61000"/>
          </a:stretch>
        </a:blipFill>
      </dgm:spPr>
    </dgm:pt>
    <dgm:pt modelId="{B33FFCE6-E790-4F1F-A803-752A14A5EE49}" type="pres">
      <dgm:prSet presAssocID="{51889EF7-F09B-4442-A3C7-969E6F5571E2}" presName="sibTrans" presStyleCnt="0"/>
      <dgm:spPr/>
    </dgm:pt>
    <dgm:pt modelId="{68A608B6-28C6-4D38-814E-174A5D2365CE}" type="pres">
      <dgm:prSet presAssocID="{8C260994-C63E-46FC-8D6C-EA4F29940471}" presName="composite" presStyleCnt="0"/>
      <dgm:spPr/>
    </dgm:pt>
    <dgm:pt modelId="{FE9F5E9F-603F-4576-B776-FE3DAF733400}" type="pres">
      <dgm:prSet presAssocID="{8C260994-C63E-46FC-8D6C-EA4F29940471}" presName="rect2" presStyleLbl="revTx" presStyleIdx="4" presStyleCnt="12">
        <dgm:presLayoutVars>
          <dgm:bulletEnabled val="1"/>
        </dgm:presLayoutVars>
      </dgm:prSet>
      <dgm:spPr/>
    </dgm:pt>
    <dgm:pt modelId="{0807B46F-191A-4A6E-B563-4D6276772E42}" type="pres">
      <dgm:prSet presAssocID="{8C260994-C63E-46FC-8D6C-EA4F29940471}" presName="rect1" presStyleLbl="alignImgPlace1" presStyleIdx="4" presStyleCnt="12"/>
      <dgm:spPr>
        <a:blipFill rotWithShape="1">
          <a:blip xmlns:r="http://schemas.openxmlformats.org/officeDocument/2006/relationships" r:embed="rId5"/>
          <a:srcRect/>
          <a:stretch>
            <a:fillRect l="-17000" r="-17000"/>
          </a:stretch>
        </a:blipFill>
      </dgm:spPr>
    </dgm:pt>
    <dgm:pt modelId="{467971C4-E22A-4E43-A58C-FFA412EF030B}" type="pres">
      <dgm:prSet presAssocID="{2551BA58-8A03-4E83-A4C9-55931B61FAA5}" presName="sibTrans" presStyleCnt="0"/>
      <dgm:spPr/>
    </dgm:pt>
    <dgm:pt modelId="{F9BDD87E-A428-444B-9068-96D97177BE15}" type="pres">
      <dgm:prSet presAssocID="{56F2AB7E-D99D-4BBB-9016-56EC9CF069E9}" presName="composite" presStyleCnt="0"/>
      <dgm:spPr/>
    </dgm:pt>
    <dgm:pt modelId="{B4B00F0B-7812-4B7E-A4B2-51C05A4A553E}" type="pres">
      <dgm:prSet presAssocID="{56F2AB7E-D99D-4BBB-9016-56EC9CF069E9}" presName="rect2" presStyleLbl="revTx" presStyleIdx="5" presStyleCnt="12">
        <dgm:presLayoutVars>
          <dgm:bulletEnabled val="1"/>
        </dgm:presLayoutVars>
      </dgm:prSet>
      <dgm:spPr/>
    </dgm:pt>
    <dgm:pt modelId="{AD244DE3-A816-4B0D-82D9-D98A6007A6B0}" type="pres">
      <dgm:prSet presAssocID="{56F2AB7E-D99D-4BBB-9016-56EC9CF069E9}" presName="rect1" presStyleLbl="alignImgPlace1" presStyleIdx="5" presStyleCnt="12"/>
      <dgm:spPr>
        <a:blipFill>
          <a:blip xmlns:r="http://schemas.openxmlformats.org/officeDocument/2006/relationships" r:embed="rId6"/>
          <a:srcRect/>
          <a:stretch>
            <a:fillRect l="-17000" r="-17000"/>
          </a:stretch>
        </a:blipFill>
      </dgm:spPr>
    </dgm:pt>
    <dgm:pt modelId="{35F65411-93CE-46D8-A561-663C7CA6E97A}" type="pres">
      <dgm:prSet presAssocID="{8B15F789-B4A6-4F7E-8335-C46F3ACC46D1}" presName="sibTrans" presStyleCnt="0"/>
      <dgm:spPr/>
    </dgm:pt>
    <dgm:pt modelId="{E51F3DC6-D273-4911-B0DB-311DAA100F28}" type="pres">
      <dgm:prSet presAssocID="{9BD6EF0C-F51E-4FDA-8A4D-A779FD9A4F6D}" presName="composite" presStyleCnt="0"/>
      <dgm:spPr/>
    </dgm:pt>
    <dgm:pt modelId="{2755395B-67DC-4563-9D10-279E1CDEA681}" type="pres">
      <dgm:prSet presAssocID="{9BD6EF0C-F51E-4FDA-8A4D-A779FD9A4F6D}" presName="rect2" presStyleLbl="revTx" presStyleIdx="6" presStyleCnt="12">
        <dgm:presLayoutVars>
          <dgm:bulletEnabled val="1"/>
        </dgm:presLayoutVars>
      </dgm:prSet>
      <dgm:spPr/>
    </dgm:pt>
    <dgm:pt modelId="{4191C6ED-144E-4F86-8BCD-F5751EAB0261}" type="pres">
      <dgm:prSet presAssocID="{9BD6EF0C-F51E-4FDA-8A4D-A779FD9A4F6D}" presName="rect1" presStyleLbl="alignImgPlace1" presStyleIdx="6" presStyleCnt="12"/>
      <dgm:spPr>
        <a:blipFill>
          <a:blip xmlns:r="http://schemas.openxmlformats.org/officeDocument/2006/relationships" r:embed="rId7"/>
          <a:srcRect/>
          <a:stretch>
            <a:fillRect t="-17000" b="-17000"/>
          </a:stretch>
        </a:blipFill>
      </dgm:spPr>
    </dgm:pt>
    <dgm:pt modelId="{AA72927C-2BD0-49C4-8861-64789287A0A5}" type="pres">
      <dgm:prSet presAssocID="{649E03FE-B87A-4362-89E1-C7D0CE0F177A}" presName="sibTrans" presStyleCnt="0"/>
      <dgm:spPr/>
    </dgm:pt>
    <dgm:pt modelId="{E5ADCE6C-2801-4F93-A9DA-2F245C38766C}" type="pres">
      <dgm:prSet presAssocID="{6D5C87DB-6CDB-48AA-95CD-F9ABA7B44F1F}" presName="composite" presStyleCnt="0"/>
      <dgm:spPr/>
    </dgm:pt>
    <dgm:pt modelId="{0D843C92-1AD5-49BB-92A9-5DF587487734}" type="pres">
      <dgm:prSet presAssocID="{6D5C87DB-6CDB-48AA-95CD-F9ABA7B44F1F}" presName="rect2" presStyleLbl="revTx" presStyleIdx="7" presStyleCnt="12">
        <dgm:presLayoutVars>
          <dgm:bulletEnabled val="1"/>
        </dgm:presLayoutVars>
      </dgm:prSet>
      <dgm:spPr/>
    </dgm:pt>
    <dgm:pt modelId="{F7B69741-7ABC-41EF-BA16-4EACB9B7644E}" type="pres">
      <dgm:prSet presAssocID="{6D5C87DB-6CDB-48AA-95CD-F9ABA7B44F1F}" presName="rect1" presStyleLbl="alignImgPlace1" presStyleIdx="7" presStyleCnt="12"/>
      <dgm:spPr>
        <a:blipFill rotWithShape="1">
          <a:blip xmlns:r="http://schemas.openxmlformats.org/officeDocument/2006/relationships" r:embed="rId8"/>
          <a:srcRect/>
          <a:stretch>
            <a:fillRect l="-17000" r="-17000"/>
          </a:stretch>
        </a:blipFill>
      </dgm:spPr>
    </dgm:pt>
    <dgm:pt modelId="{8E295CFD-39BD-4DE5-B6E7-49B567B307BC}" type="pres">
      <dgm:prSet presAssocID="{D4774BA1-7F6A-4095-941E-BCDAC71A8D2A}" presName="sibTrans" presStyleCnt="0"/>
      <dgm:spPr/>
    </dgm:pt>
    <dgm:pt modelId="{41552B95-1FE0-4BF7-9921-C34AF9AE669B}" type="pres">
      <dgm:prSet presAssocID="{ECFA3DB7-9B3E-49AF-9B94-BA600A25D71F}" presName="composite" presStyleCnt="0"/>
      <dgm:spPr/>
    </dgm:pt>
    <dgm:pt modelId="{76B8F56F-C2D0-4AB5-8BA9-299762146A04}" type="pres">
      <dgm:prSet presAssocID="{ECFA3DB7-9B3E-49AF-9B94-BA600A25D71F}" presName="rect2" presStyleLbl="revTx" presStyleIdx="8" presStyleCnt="12">
        <dgm:presLayoutVars>
          <dgm:bulletEnabled val="1"/>
        </dgm:presLayoutVars>
      </dgm:prSet>
      <dgm:spPr/>
    </dgm:pt>
    <dgm:pt modelId="{112F72BA-E271-47BD-BD03-5A62BD5A2334}" type="pres">
      <dgm:prSet presAssocID="{ECFA3DB7-9B3E-49AF-9B94-BA600A25D71F}" presName="rect1" presStyleLbl="alignImgPlace1" presStyleIdx="8" presStyleCnt="12" custLinFactNeighborX="-2011" custLinFactNeighborY="-1245"/>
      <dgm:spPr>
        <a:blipFill>
          <a:blip xmlns:r="http://schemas.openxmlformats.org/officeDocument/2006/relationships" r:embed="rId9"/>
          <a:srcRect/>
          <a:stretch>
            <a:fillRect t="-17000" b="-17000"/>
          </a:stretch>
        </a:blipFill>
      </dgm:spPr>
    </dgm:pt>
    <dgm:pt modelId="{83EA6370-FCED-4F84-B9D5-93166C0391A5}" type="pres">
      <dgm:prSet presAssocID="{37FAC4AA-7A3B-4FA1-9C37-798FDD81C571}" presName="sibTrans" presStyleCnt="0"/>
      <dgm:spPr/>
    </dgm:pt>
    <dgm:pt modelId="{A19CA7A4-ECFA-4A6D-BB19-495B9046CE7D}" type="pres">
      <dgm:prSet presAssocID="{3D740DB2-9084-4567-A778-0A1543D9CBAA}" presName="composite" presStyleCnt="0"/>
      <dgm:spPr/>
    </dgm:pt>
    <dgm:pt modelId="{FFC7AED9-0BF3-47B3-BEDB-37312EC8F9C9}" type="pres">
      <dgm:prSet presAssocID="{3D740DB2-9084-4567-A778-0A1543D9CBAA}" presName="rect2" presStyleLbl="revTx" presStyleIdx="9" presStyleCnt="12">
        <dgm:presLayoutVars>
          <dgm:bulletEnabled val="1"/>
        </dgm:presLayoutVars>
      </dgm:prSet>
      <dgm:spPr/>
    </dgm:pt>
    <dgm:pt modelId="{756695D5-B5D3-453B-AA0C-D248A80FC18E}" type="pres">
      <dgm:prSet presAssocID="{3D740DB2-9084-4567-A778-0A1543D9CBAA}" presName="rect1" presStyleLbl="alignImgPlace1" presStyleIdx="9" presStyleCnt="12"/>
      <dgm:spPr>
        <a:blipFill>
          <a:blip xmlns:r="http://schemas.openxmlformats.org/officeDocument/2006/relationships" r:embed="rId10"/>
          <a:srcRect/>
          <a:stretch>
            <a:fillRect t="-17000" b="-17000"/>
          </a:stretch>
        </a:blipFill>
      </dgm:spPr>
    </dgm:pt>
    <dgm:pt modelId="{AE876CD5-549F-4435-8CEC-79057A017A66}" type="pres">
      <dgm:prSet presAssocID="{4ACE5016-7B5E-49C4-9E94-2C6A8BE41848}" presName="sibTrans" presStyleCnt="0"/>
      <dgm:spPr/>
    </dgm:pt>
    <dgm:pt modelId="{0F78C4C9-1A21-4726-B220-C19EB3A97B96}" type="pres">
      <dgm:prSet presAssocID="{859426F2-91C4-4879-8068-736BFA599A8D}" presName="composite" presStyleCnt="0"/>
      <dgm:spPr/>
    </dgm:pt>
    <dgm:pt modelId="{0FA696C0-D15E-4C8F-9CD4-C700C42A31F3}" type="pres">
      <dgm:prSet presAssocID="{859426F2-91C4-4879-8068-736BFA599A8D}" presName="rect2" presStyleLbl="revTx" presStyleIdx="10" presStyleCnt="12">
        <dgm:presLayoutVars>
          <dgm:bulletEnabled val="1"/>
        </dgm:presLayoutVars>
      </dgm:prSet>
      <dgm:spPr/>
    </dgm:pt>
    <dgm:pt modelId="{BCDEEB1F-118B-4FD9-AF80-5B0B88D6A329}" type="pres">
      <dgm:prSet presAssocID="{859426F2-91C4-4879-8068-736BFA599A8D}" presName="rect1" presStyleLbl="alignImgPlace1" presStyleIdx="10" presStyleCnt="12" custLinFactY="-100000" custLinFactNeighborX="550" custLinFactNeighborY="-154653"/>
      <dgm:spPr>
        <a:blipFill>
          <a:blip xmlns:r="http://schemas.openxmlformats.org/officeDocument/2006/relationships" r:embed="rId11"/>
          <a:srcRect/>
          <a:stretch>
            <a:fillRect l="-17000" r="-17000"/>
          </a:stretch>
        </a:blipFill>
      </dgm:spPr>
    </dgm:pt>
    <dgm:pt modelId="{6F7D14F3-5F7F-4DC2-B0A5-2EF241DDBDD8}" type="pres">
      <dgm:prSet presAssocID="{F9C93D3C-551B-44AD-960E-A82CA0557628}" presName="sibTrans" presStyleCnt="0"/>
      <dgm:spPr/>
    </dgm:pt>
    <dgm:pt modelId="{09FE335C-8415-43D8-8E2A-5B84159A1E80}" type="pres">
      <dgm:prSet presAssocID="{BD33BA41-57F6-42CC-80B1-1D0287A1D2CC}" presName="composite" presStyleCnt="0"/>
      <dgm:spPr/>
    </dgm:pt>
    <dgm:pt modelId="{6F1605D6-4870-4F98-9987-FE9A2844E075}" type="pres">
      <dgm:prSet presAssocID="{BD33BA41-57F6-42CC-80B1-1D0287A1D2CC}" presName="rect2" presStyleLbl="revTx" presStyleIdx="11" presStyleCnt="12">
        <dgm:presLayoutVars>
          <dgm:bulletEnabled val="1"/>
        </dgm:presLayoutVars>
      </dgm:prSet>
      <dgm:spPr/>
    </dgm:pt>
    <dgm:pt modelId="{9461A97B-CEE5-4465-BFC7-3346217AC1D9}" type="pres">
      <dgm:prSet presAssocID="{BD33BA41-57F6-42CC-80B1-1D0287A1D2CC}" presName="rect1" presStyleLbl="alignImgPlace1" presStyleIdx="11" presStyleCnt="12"/>
      <dgm:spPr>
        <a:blipFill>
          <a:blip xmlns:r="http://schemas.openxmlformats.org/officeDocument/2006/relationships" r:embed="rId12"/>
          <a:srcRect/>
          <a:stretch>
            <a:fillRect l="-23000" r="-23000"/>
          </a:stretch>
        </a:blipFill>
      </dgm:spPr>
    </dgm:pt>
  </dgm:ptLst>
  <dgm:cxnLst>
    <dgm:cxn modelId="{89189F02-BAAC-4C2C-A5AD-6A5522B0246A}" srcId="{53FD0278-68EA-48A3-AF5B-AAD1D10A4223}" destId="{ECFA3DB7-9B3E-49AF-9B94-BA600A25D71F}" srcOrd="8" destOrd="0" parTransId="{7B814893-07E1-4DED-9CA7-49B628810A8F}" sibTransId="{37FAC4AA-7A3B-4FA1-9C37-798FDD81C571}"/>
    <dgm:cxn modelId="{CF55790F-E52C-4F1B-AA53-7ACB1284FA44}" srcId="{53FD0278-68EA-48A3-AF5B-AAD1D10A4223}" destId="{56F2AB7E-D99D-4BBB-9016-56EC9CF069E9}" srcOrd="5" destOrd="0" parTransId="{91726281-C6E6-49A9-B4D5-7C6A719BBF6D}" sibTransId="{8B15F789-B4A6-4F7E-8335-C46F3ACC46D1}"/>
    <dgm:cxn modelId="{4636A212-5EDA-43F6-BCF4-839E379147F6}" type="presOf" srcId="{2539C1A3-A8DA-43A7-BCEC-3C37728C21B2}" destId="{A62974EC-DEF1-4E8E-B1D1-5FF8C295A653}" srcOrd="0" destOrd="0" presId="urn:microsoft.com/office/officeart/2008/layout/PictureGrid"/>
    <dgm:cxn modelId="{3DDB9715-8101-4ECA-978F-65960F5428F1}" srcId="{53FD0278-68EA-48A3-AF5B-AAD1D10A4223}" destId="{8A9B28C0-FF58-4C37-8C40-DEA9727B42CF}" srcOrd="0" destOrd="0" parTransId="{B65156FB-C140-4D07-B5ED-59D41185F4E7}" sibTransId="{A6E53A95-3412-4CB8-AFBB-F0EE2095F62E}"/>
    <dgm:cxn modelId="{4D169F20-3940-46CE-B73D-CE0FA12CFDF9}" type="presOf" srcId="{ECFA3DB7-9B3E-49AF-9B94-BA600A25D71F}" destId="{76B8F56F-C2D0-4AB5-8BA9-299762146A04}" srcOrd="0" destOrd="0" presId="urn:microsoft.com/office/officeart/2008/layout/PictureGrid"/>
    <dgm:cxn modelId="{2DAF0A2A-1817-4DDA-A754-2D571EB760CD}" type="presOf" srcId="{8C260994-C63E-46FC-8D6C-EA4F29940471}" destId="{FE9F5E9F-603F-4576-B776-FE3DAF733400}" srcOrd="0" destOrd="0" presId="urn:microsoft.com/office/officeart/2008/layout/PictureGrid"/>
    <dgm:cxn modelId="{DAC2D634-FC8C-4579-BDC9-3605EEF6BBDD}" srcId="{53FD0278-68EA-48A3-AF5B-AAD1D10A4223}" destId="{2539C1A3-A8DA-43A7-BCEC-3C37728C21B2}" srcOrd="1" destOrd="0" parTransId="{529AA8F2-F4EC-448E-AC04-2501E0EC9F15}" sibTransId="{E22C9FDC-01E5-4164-ADF5-B0D12B66DEC3}"/>
    <dgm:cxn modelId="{CA676E63-788E-4EE1-A019-351E5B6E4421}" type="presOf" srcId="{859426F2-91C4-4879-8068-736BFA599A8D}" destId="{0FA696C0-D15E-4C8F-9CD4-C700C42A31F3}" srcOrd="0" destOrd="0" presId="urn:microsoft.com/office/officeart/2008/layout/PictureGrid"/>
    <dgm:cxn modelId="{8AE2DC75-1915-4797-90C7-A00952B07438}" type="presOf" srcId="{BD33BA41-57F6-42CC-80B1-1D0287A1D2CC}" destId="{6F1605D6-4870-4F98-9987-FE9A2844E075}" srcOrd="0" destOrd="0" presId="urn:microsoft.com/office/officeart/2008/layout/PictureGrid"/>
    <dgm:cxn modelId="{7BE1ED88-8362-45DC-887C-AEA36D0F3D0E}" type="presOf" srcId="{56F2AB7E-D99D-4BBB-9016-56EC9CF069E9}" destId="{B4B00F0B-7812-4B7E-A4B2-51C05A4A553E}" srcOrd="0" destOrd="0" presId="urn:microsoft.com/office/officeart/2008/layout/PictureGrid"/>
    <dgm:cxn modelId="{4FB24B89-E197-421C-B435-EAFF70E86836}" srcId="{53FD0278-68EA-48A3-AF5B-AAD1D10A4223}" destId="{859426F2-91C4-4879-8068-736BFA599A8D}" srcOrd="10" destOrd="0" parTransId="{84DD8552-F164-415E-B907-C72C8664ADA9}" sibTransId="{F9C93D3C-551B-44AD-960E-A82CA0557628}"/>
    <dgm:cxn modelId="{EDCEE598-C626-432B-BA4E-DC4054444C72}" type="presOf" srcId="{53FD0278-68EA-48A3-AF5B-AAD1D10A4223}" destId="{5861854F-AD3B-4793-AA66-F33FE71C23E8}" srcOrd="0" destOrd="0" presId="urn:microsoft.com/office/officeart/2008/layout/PictureGrid"/>
    <dgm:cxn modelId="{8209CB9E-EB6A-4822-A6F1-2422A8E24AD4}" srcId="{53FD0278-68EA-48A3-AF5B-AAD1D10A4223}" destId="{9BD6EF0C-F51E-4FDA-8A4D-A779FD9A4F6D}" srcOrd="6" destOrd="0" parTransId="{18C4B500-64FE-4503-9083-504D12B9A375}" sibTransId="{649E03FE-B87A-4362-89E1-C7D0CE0F177A}"/>
    <dgm:cxn modelId="{C7698EAA-68C5-4AF8-9707-6798D404DCC1}" srcId="{53FD0278-68EA-48A3-AF5B-AAD1D10A4223}" destId="{3D740DB2-9084-4567-A778-0A1543D9CBAA}" srcOrd="9" destOrd="0" parTransId="{B3E00293-6193-4E41-8896-5D9F1BA0ECC7}" sibTransId="{4ACE5016-7B5E-49C4-9E94-2C6A8BE41848}"/>
    <dgm:cxn modelId="{1549DEB1-3BB8-442B-95FE-2F6121855C26}" type="presOf" srcId="{3D740DB2-9084-4567-A778-0A1543D9CBAA}" destId="{FFC7AED9-0BF3-47B3-BEDB-37312EC8F9C9}" srcOrd="0" destOrd="0" presId="urn:microsoft.com/office/officeart/2008/layout/PictureGrid"/>
    <dgm:cxn modelId="{A4A638BE-3D86-4470-81BF-350706343AF8}" srcId="{53FD0278-68EA-48A3-AF5B-AAD1D10A4223}" destId="{8C260994-C63E-46FC-8D6C-EA4F29940471}" srcOrd="4" destOrd="0" parTransId="{25A3339F-3A22-4D87-AF0A-AAF09FCDACFB}" sibTransId="{2551BA58-8A03-4E83-A4C9-55931B61FAA5}"/>
    <dgm:cxn modelId="{D78CEDC6-47EB-4F6D-9B39-B769723903CF}" srcId="{53FD0278-68EA-48A3-AF5B-AAD1D10A4223}" destId="{9775B345-E212-412E-A23E-28C9EFC9DB29}" srcOrd="2" destOrd="0" parTransId="{7F192F93-F5B7-4973-83FB-950CF617AF64}" sibTransId="{3B388CBA-2338-4D65-AE56-D6C50BE04B28}"/>
    <dgm:cxn modelId="{85FF93CD-3848-4F5A-BFDD-A8561E1F720B}" srcId="{53FD0278-68EA-48A3-AF5B-AAD1D10A4223}" destId="{BD33BA41-57F6-42CC-80B1-1D0287A1D2CC}" srcOrd="11" destOrd="0" parTransId="{3DF9E545-15B0-4670-AA3E-DF4B70466141}" sibTransId="{2316C60B-24F8-4563-B77E-1955EB15A862}"/>
    <dgm:cxn modelId="{3EF794D3-5626-4031-A584-00012E6FEF7F}" type="presOf" srcId="{6D5C87DB-6CDB-48AA-95CD-F9ABA7B44F1F}" destId="{0D843C92-1AD5-49BB-92A9-5DF587487734}" srcOrd="0" destOrd="0" presId="urn:microsoft.com/office/officeart/2008/layout/PictureGrid"/>
    <dgm:cxn modelId="{0B3519DC-DADE-4545-8826-A5DC2D4365F3}" type="presOf" srcId="{8A9B28C0-FF58-4C37-8C40-DEA9727B42CF}" destId="{B9CBE57A-D6B6-4323-A5C8-F38319B752D1}" srcOrd="0" destOrd="0" presId="urn:microsoft.com/office/officeart/2008/layout/PictureGrid"/>
    <dgm:cxn modelId="{3B6569DD-9F1B-4C81-8F07-F966CB49F7FE}" srcId="{53FD0278-68EA-48A3-AF5B-AAD1D10A4223}" destId="{6D5C87DB-6CDB-48AA-95CD-F9ABA7B44F1F}" srcOrd="7" destOrd="0" parTransId="{81BD8B8A-3736-402F-9304-751DE4262CAA}" sibTransId="{D4774BA1-7F6A-4095-941E-BCDAC71A8D2A}"/>
    <dgm:cxn modelId="{558E7CEA-5C14-493A-9A02-53A2B2F29205}" type="presOf" srcId="{E7D21462-9BB0-486C-900F-8D7D0BDB62ED}" destId="{041D9889-ABD8-43F8-9E64-7F1BCAA97063}" srcOrd="0" destOrd="0" presId="urn:microsoft.com/office/officeart/2008/layout/PictureGrid"/>
    <dgm:cxn modelId="{A551D4FA-97A1-4341-9698-54BA140582C3}" type="presOf" srcId="{9BD6EF0C-F51E-4FDA-8A4D-A779FD9A4F6D}" destId="{2755395B-67DC-4563-9D10-279E1CDEA681}" srcOrd="0" destOrd="0" presId="urn:microsoft.com/office/officeart/2008/layout/PictureGrid"/>
    <dgm:cxn modelId="{A25D70FD-ABFD-4559-BC8F-21BA14448ABF}" type="presOf" srcId="{9775B345-E212-412E-A23E-28C9EFC9DB29}" destId="{A290C4EA-2C1B-41AF-84DF-385C28AEF574}" srcOrd="0" destOrd="0" presId="urn:microsoft.com/office/officeart/2008/layout/PictureGrid"/>
    <dgm:cxn modelId="{41AEF0FE-EEE9-4153-98B2-A84813C49DCB}" srcId="{53FD0278-68EA-48A3-AF5B-AAD1D10A4223}" destId="{E7D21462-9BB0-486C-900F-8D7D0BDB62ED}" srcOrd="3" destOrd="0" parTransId="{4E8935E7-B041-4752-8C84-52AE4B46D6BE}" sibTransId="{51889EF7-F09B-4442-A3C7-969E6F5571E2}"/>
    <dgm:cxn modelId="{4946010F-BD5A-4DB2-9E5A-E023D95ECD2B}" type="presParOf" srcId="{5861854F-AD3B-4793-AA66-F33FE71C23E8}" destId="{27FAF02D-252E-4268-9CDF-CDA6B07D5A33}" srcOrd="0" destOrd="0" presId="urn:microsoft.com/office/officeart/2008/layout/PictureGrid"/>
    <dgm:cxn modelId="{1F705E89-0388-48C4-B34D-3EDED5AD5F20}" type="presParOf" srcId="{27FAF02D-252E-4268-9CDF-CDA6B07D5A33}" destId="{B9CBE57A-D6B6-4323-A5C8-F38319B752D1}" srcOrd="0" destOrd="0" presId="urn:microsoft.com/office/officeart/2008/layout/PictureGrid"/>
    <dgm:cxn modelId="{8669F68F-12E5-4D13-B14A-176A9D3F3719}" type="presParOf" srcId="{27FAF02D-252E-4268-9CDF-CDA6B07D5A33}" destId="{CBCEDFD4-61FA-407B-B5E8-7896745E75E5}" srcOrd="1" destOrd="0" presId="urn:microsoft.com/office/officeart/2008/layout/PictureGrid"/>
    <dgm:cxn modelId="{15C7BD64-80A4-4C3B-AE8D-F70324B467E7}" type="presParOf" srcId="{5861854F-AD3B-4793-AA66-F33FE71C23E8}" destId="{684B8777-A270-43B8-85E1-D2536C1EF8DB}" srcOrd="1" destOrd="0" presId="urn:microsoft.com/office/officeart/2008/layout/PictureGrid"/>
    <dgm:cxn modelId="{0450A180-3E0C-445D-9857-9A18252BA0A4}" type="presParOf" srcId="{5861854F-AD3B-4793-AA66-F33FE71C23E8}" destId="{C9FF7911-DAD7-4D90-9096-836450A67817}" srcOrd="2" destOrd="0" presId="urn:microsoft.com/office/officeart/2008/layout/PictureGrid"/>
    <dgm:cxn modelId="{701B5379-1A29-4504-9D87-D7099CE9982F}" type="presParOf" srcId="{C9FF7911-DAD7-4D90-9096-836450A67817}" destId="{A62974EC-DEF1-4E8E-B1D1-5FF8C295A653}" srcOrd="0" destOrd="0" presId="urn:microsoft.com/office/officeart/2008/layout/PictureGrid"/>
    <dgm:cxn modelId="{517F2309-29D5-43E3-AF2D-F70F32729D24}" type="presParOf" srcId="{C9FF7911-DAD7-4D90-9096-836450A67817}" destId="{9B1D71E0-D37C-4A18-8107-E2DC1B53AB04}" srcOrd="1" destOrd="0" presId="urn:microsoft.com/office/officeart/2008/layout/PictureGrid"/>
    <dgm:cxn modelId="{30D78EC8-624B-442F-8672-001FB77843FF}" type="presParOf" srcId="{5861854F-AD3B-4793-AA66-F33FE71C23E8}" destId="{2853A367-10CA-4C3C-AF9E-CC66E321198C}" srcOrd="3" destOrd="0" presId="urn:microsoft.com/office/officeart/2008/layout/PictureGrid"/>
    <dgm:cxn modelId="{45838842-9BA3-4E38-ACDC-FEA8290FAB2A}" type="presParOf" srcId="{5861854F-AD3B-4793-AA66-F33FE71C23E8}" destId="{EB87E475-56FE-4B4B-832A-FB75ACBE3073}" srcOrd="4" destOrd="0" presId="urn:microsoft.com/office/officeart/2008/layout/PictureGrid"/>
    <dgm:cxn modelId="{9A8338D3-E453-4351-97B3-2B31A290578F}" type="presParOf" srcId="{EB87E475-56FE-4B4B-832A-FB75ACBE3073}" destId="{A290C4EA-2C1B-41AF-84DF-385C28AEF574}" srcOrd="0" destOrd="0" presId="urn:microsoft.com/office/officeart/2008/layout/PictureGrid"/>
    <dgm:cxn modelId="{E8A24D02-935B-49B2-AE8F-8475CB8B67C7}" type="presParOf" srcId="{EB87E475-56FE-4B4B-832A-FB75ACBE3073}" destId="{0F820128-2F45-4EFE-B1C9-A788C3C480D1}" srcOrd="1" destOrd="0" presId="urn:microsoft.com/office/officeart/2008/layout/PictureGrid"/>
    <dgm:cxn modelId="{66CF025C-0DE5-4463-83E1-12BFFD0B4AB8}" type="presParOf" srcId="{5861854F-AD3B-4793-AA66-F33FE71C23E8}" destId="{07330BBB-AFB8-4B99-B01E-1096825434EB}" srcOrd="5" destOrd="0" presId="urn:microsoft.com/office/officeart/2008/layout/PictureGrid"/>
    <dgm:cxn modelId="{A9C749F9-D0DA-48F8-A083-EC6CEEC8BA71}" type="presParOf" srcId="{5861854F-AD3B-4793-AA66-F33FE71C23E8}" destId="{5EB914D1-8389-4BBA-B02C-8F53C5BBE1DA}" srcOrd="6" destOrd="0" presId="urn:microsoft.com/office/officeart/2008/layout/PictureGrid"/>
    <dgm:cxn modelId="{7BF6816C-64EA-4089-AF8C-67F7A91EDEF9}" type="presParOf" srcId="{5EB914D1-8389-4BBA-B02C-8F53C5BBE1DA}" destId="{041D9889-ABD8-43F8-9E64-7F1BCAA97063}" srcOrd="0" destOrd="0" presId="urn:microsoft.com/office/officeart/2008/layout/PictureGrid"/>
    <dgm:cxn modelId="{2E9F1D1A-B053-4EDE-8909-4618A52AD1FC}" type="presParOf" srcId="{5EB914D1-8389-4BBA-B02C-8F53C5BBE1DA}" destId="{0E5C8061-443F-446C-A22F-27F314DFEE2C}" srcOrd="1" destOrd="0" presId="urn:microsoft.com/office/officeart/2008/layout/PictureGrid"/>
    <dgm:cxn modelId="{F1218E9D-47A0-429B-A568-C04D749E41C5}" type="presParOf" srcId="{5861854F-AD3B-4793-AA66-F33FE71C23E8}" destId="{B33FFCE6-E790-4F1F-A803-752A14A5EE49}" srcOrd="7" destOrd="0" presId="urn:microsoft.com/office/officeart/2008/layout/PictureGrid"/>
    <dgm:cxn modelId="{55277E61-BF41-4B23-97EC-9330DAE77403}" type="presParOf" srcId="{5861854F-AD3B-4793-AA66-F33FE71C23E8}" destId="{68A608B6-28C6-4D38-814E-174A5D2365CE}" srcOrd="8" destOrd="0" presId="urn:microsoft.com/office/officeart/2008/layout/PictureGrid"/>
    <dgm:cxn modelId="{C2D1850C-2FE7-401F-A2ED-22D20A5888BD}" type="presParOf" srcId="{68A608B6-28C6-4D38-814E-174A5D2365CE}" destId="{FE9F5E9F-603F-4576-B776-FE3DAF733400}" srcOrd="0" destOrd="0" presId="urn:microsoft.com/office/officeart/2008/layout/PictureGrid"/>
    <dgm:cxn modelId="{E2AE23C5-4036-41C8-A709-66C15A9A8FD2}" type="presParOf" srcId="{68A608B6-28C6-4D38-814E-174A5D2365CE}" destId="{0807B46F-191A-4A6E-B563-4D6276772E42}" srcOrd="1" destOrd="0" presId="urn:microsoft.com/office/officeart/2008/layout/PictureGrid"/>
    <dgm:cxn modelId="{C5F85FC0-9881-4F0F-A6B8-E9F428A550BB}" type="presParOf" srcId="{5861854F-AD3B-4793-AA66-F33FE71C23E8}" destId="{467971C4-E22A-4E43-A58C-FFA412EF030B}" srcOrd="9" destOrd="0" presId="urn:microsoft.com/office/officeart/2008/layout/PictureGrid"/>
    <dgm:cxn modelId="{EAE7F45D-CF48-42A5-AB90-B69FD43AE326}" type="presParOf" srcId="{5861854F-AD3B-4793-AA66-F33FE71C23E8}" destId="{F9BDD87E-A428-444B-9068-96D97177BE15}" srcOrd="10" destOrd="0" presId="urn:microsoft.com/office/officeart/2008/layout/PictureGrid"/>
    <dgm:cxn modelId="{AE55DF36-C63F-47D3-ABBE-FC540F411D56}" type="presParOf" srcId="{F9BDD87E-A428-444B-9068-96D97177BE15}" destId="{B4B00F0B-7812-4B7E-A4B2-51C05A4A553E}" srcOrd="0" destOrd="0" presId="urn:microsoft.com/office/officeart/2008/layout/PictureGrid"/>
    <dgm:cxn modelId="{4391D653-AAB1-4798-B661-3FF75FDEE2D6}" type="presParOf" srcId="{F9BDD87E-A428-444B-9068-96D97177BE15}" destId="{AD244DE3-A816-4B0D-82D9-D98A6007A6B0}" srcOrd="1" destOrd="0" presId="urn:microsoft.com/office/officeart/2008/layout/PictureGrid"/>
    <dgm:cxn modelId="{FACC947D-31C7-45C0-BF07-727BBDE7DA23}" type="presParOf" srcId="{5861854F-AD3B-4793-AA66-F33FE71C23E8}" destId="{35F65411-93CE-46D8-A561-663C7CA6E97A}" srcOrd="11" destOrd="0" presId="urn:microsoft.com/office/officeart/2008/layout/PictureGrid"/>
    <dgm:cxn modelId="{7F8395A7-0987-4639-9C91-5B29812BECA4}" type="presParOf" srcId="{5861854F-AD3B-4793-AA66-F33FE71C23E8}" destId="{E51F3DC6-D273-4911-B0DB-311DAA100F28}" srcOrd="12" destOrd="0" presId="urn:microsoft.com/office/officeart/2008/layout/PictureGrid"/>
    <dgm:cxn modelId="{3AA986FF-05D3-402E-87ED-BEAB8E250C76}" type="presParOf" srcId="{E51F3DC6-D273-4911-B0DB-311DAA100F28}" destId="{2755395B-67DC-4563-9D10-279E1CDEA681}" srcOrd="0" destOrd="0" presId="urn:microsoft.com/office/officeart/2008/layout/PictureGrid"/>
    <dgm:cxn modelId="{36964DAD-C873-4994-8063-FEBFE01B853C}" type="presParOf" srcId="{E51F3DC6-D273-4911-B0DB-311DAA100F28}" destId="{4191C6ED-144E-4F86-8BCD-F5751EAB0261}" srcOrd="1" destOrd="0" presId="urn:microsoft.com/office/officeart/2008/layout/PictureGrid"/>
    <dgm:cxn modelId="{15F649DB-4318-4911-8F00-EA56F5EED122}" type="presParOf" srcId="{5861854F-AD3B-4793-AA66-F33FE71C23E8}" destId="{AA72927C-2BD0-49C4-8861-64789287A0A5}" srcOrd="13" destOrd="0" presId="urn:microsoft.com/office/officeart/2008/layout/PictureGrid"/>
    <dgm:cxn modelId="{D21D3616-DEDA-461E-BA61-D038BBDB9A0F}" type="presParOf" srcId="{5861854F-AD3B-4793-AA66-F33FE71C23E8}" destId="{E5ADCE6C-2801-4F93-A9DA-2F245C38766C}" srcOrd="14" destOrd="0" presId="urn:microsoft.com/office/officeart/2008/layout/PictureGrid"/>
    <dgm:cxn modelId="{0A0A57BF-EE13-43EB-AC58-AD27595ECA4C}" type="presParOf" srcId="{E5ADCE6C-2801-4F93-A9DA-2F245C38766C}" destId="{0D843C92-1AD5-49BB-92A9-5DF587487734}" srcOrd="0" destOrd="0" presId="urn:microsoft.com/office/officeart/2008/layout/PictureGrid"/>
    <dgm:cxn modelId="{FB82EE77-90A0-4C0C-AF37-B56EAAB82E3A}" type="presParOf" srcId="{E5ADCE6C-2801-4F93-A9DA-2F245C38766C}" destId="{F7B69741-7ABC-41EF-BA16-4EACB9B7644E}" srcOrd="1" destOrd="0" presId="urn:microsoft.com/office/officeart/2008/layout/PictureGrid"/>
    <dgm:cxn modelId="{95BC6F82-9819-4FA5-8B76-4BEC0733C3BF}" type="presParOf" srcId="{5861854F-AD3B-4793-AA66-F33FE71C23E8}" destId="{8E295CFD-39BD-4DE5-B6E7-49B567B307BC}" srcOrd="15" destOrd="0" presId="urn:microsoft.com/office/officeart/2008/layout/PictureGrid"/>
    <dgm:cxn modelId="{E2F18AB0-6D38-4C7C-A966-37F496710115}" type="presParOf" srcId="{5861854F-AD3B-4793-AA66-F33FE71C23E8}" destId="{41552B95-1FE0-4BF7-9921-C34AF9AE669B}" srcOrd="16" destOrd="0" presId="urn:microsoft.com/office/officeart/2008/layout/PictureGrid"/>
    <dgm:cxn modelId="{18D38841-91A9-4534-8EC0-5980188031F5}" type="presParOf" srcId="{41552B95-1FE0-4BF7-9921-C34AF9AE669B}" destId="{76B8F56F-C2D0-4AB5-8BA9-299762146A04}" srcOrd="0" destOrd="0" presId="urn:microsoft.com/office/officeart/2008/layout/PictureGrid"/>
    <dgm:cxn modelId="{57059F07-20F9-4C34-ADD3-A6CB023F7478}" type="presParOf" srcId="{41552B95-1FE0-4BF7-9921-C34AF9AE669B}" destId="{112F72BA-E271-47BD-BD03-5A62BD5A2334}" srcOrd="1" destOrd="0" presId="urn:microsoft.com/office/officeart/2008/layout/PictureGrid"/>
    <dgm:cxn modelId="{BB8BB11B-A9B5-4FA9-9820-B997B6CCB5FB}" type="presParOf" srcId="{5861854F-AD3B-4793-AA66-F33FE71C23E8}" destId="{83EA6370-FCED-4F84-B9D5-93166C0391A5}" srcOrd="17" destOrd="0" presId="urn:microsoft.com/office/officeart/2008/layout/PictureGrid"/>
    <dgm:cxn modelId="{6BE83E0C-BF5D-48B7-9FEA-06E596BEFA08}" type="presParOf" srcId="{5861854F-AD3B-4793-AA66-F33FE71C23E8}" destId="{A19CA7A4-ECFA-4A6D-BB19-495B9046CE7D}" srcOrd="18" destOrd="0" presId="urn:microsoft.com/office/officeart/2008/layout/PictureGrid"/>
    <dgm:cxn modelId="{1C8FBB76-E1BA-4CC0-9066-E4D57A90CF22}" type="presParOf" srcId="{A19CA7A4-ECFA-4A6D-BB19-495B9046CE7D}" destId="{FFC7AED9-0BF3-47B3-BEDB-37312EC8F9C9}" srcOrd="0" destOrd="0" presId="urn:microsoft.com/office/officeart/2008/layout/PictureGrid"/>
    <dgm:cxn modelId="{CF2BF5F8-697C-4CDC-A3AF-7B7C41A76C97}" type="presParOf" srcId="{A19CA7A4-ECFA-4A6D-BB19-495B9046CE7D}" destId="{756695D5-B5D3-453B-AA0C-D248A80FC18E}" srcOrd="1" destOrd="0" presId="urn:microsoft.com/office/officeart/2008/layout/PictureGrid"/>
    <dgm:cxn modelId="{FC3FD413-8062-45D2-9679-0633591B54D7}" type="presParOf" srcId="{5861854F-AD3B-4793-AA66-F33FE71C23E8}" destId="{AE876CD5-549F-4435-8CEC-79057A017A66}" srcOrd="19" destOrd="0" presId="urn:microsoft.com/office/officeart/2008/layout/PictureGrid"/>
    <dgm:cxn modelId="{0DB8A454-8F9A-405B-BAAA-6E4EA9C654D4}" type="presParOf" srcId="{5861854F-AD3B-4793-AA66-F33FE71C23E8}" destId="{0F78C4C9-1A21-4726-B220-C19EB3A97B96}" srcOrd="20" destOrd="0" presId="urn:microsoft.com/office/officeart/2008/layout/PictureGrid"/>
    <dgm:cxn modelId="{84F9ECFD-5305-41C2-A980-0E35FF77B101}" type="presParOf" srcId="{0F78C4C9-1A21-4726-B220-C19EB3A97B96}" destId="{0FA696C0-D15E-4C8F-9CD4-C700C42A31F3}" srcOrd="0" destOrd="0" presId="urn:microsoft.com/office/officeart/2008/layout/PictureGrid"/>
    <dgm:cxn modelId="{19EA65D9-FC05-4477-A781-21FDBCAF5929}" type="presParOf" srcId="{0F78C4C9-1A21-4726-B220-C19EB3A97B96}" destId="{BCDEEB1F-118B-4FD9-AF80-5B0B88D6A329}" srcOrd="1" destOrd="0" presId="urn:microsoft.com/office/officeart/2008/layout/PictureGrid"/>
    <dgm:cxn modelId="{C92B969A-0F8C-4C58-9033-C6487EFF0D53}" type="presParOf" srcId="{5861854F-AD3B-4793-AA66-F33FE71C23E8}" destId="{6F7D14F3-5F7F-4DC2-B0A5-2EF241DDBDD8}" srcOrd="21" destOrd="0" presId="urn:microsoft.com/office/officeart/2008/layout/PictureGrid"/>
    <dgm:cxn modelId="{74A9EC23-4127-41CE-A7C2-BCAFF6614046}" type="presParOf" srcId="{5861854F-AD3B-4793-AA66-F33FE71C23E8}" destId="{09FE335C-8415-43D8-8E2A-5B84159A1E80}" srcOrd="22" destOrd="0" presId="urn:microsoft.com/office/officeart/2008/layout/PictureGrid"/>
    <dgm:cxn modelId="{68624CFD-E6F8-4E33-AA4C-8D8950302B56}" type="presParOf" srcId="{09FE335C-8415-43D8-8E2A-5B84159A1E80}" destId="{6F1605D6-4870-4F98-9987-FE9A2844E075}" srcOrd="0" destOrd="0" presId="urn:microsoft.com/office/officeart/2008/layout/PictureGrid"/>
    <dgm:cxn modelId="{EC505F78-1F8F-4059-8497-6D64F412A6F8}" type="presParOf" srcId="{09FE335C-8415-43D8-8E2A-5B84159A1E80}" destId="{9461A97B-CEE5-4465-BFC7-3346217AC1D9}" srcOrd="1" destOrd="0" presId="urn:microsoft.com/office/officeart/2008/layout/PictureGrid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D4355B-22B4-402D-BF39-F4EBF15D054B}">
      <dsp:nvSpPr>
        <dsp:cNvPr id="0" name=""/>
        <dsp:cNvSpPr/>
      </dsp:nvSpPr>
      <dsp:spPr>
        <a:xfrm>
          <a:off x="6402121" y="2609056"/>
          <a:ext cx="650082" cy="17509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5041" y="0"/>
              </a:lnTo>
              <a:lnTo>
                <a:pt x="325041" y="1750994"/>
              </a:lnTo>
              <a:lnTo>
                <a:pt x="650082" y="17509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6680468" y="3437859"/>
        <a:ext cx="93388" cy="93388"/>
      </dsp:txXfrm>
    </dsp:sp>
    <dsp:sp modelId="{C7EA8A77-FC1E-457B-97CB-329DF40AEF9A}">
      <dsp:nvSpPr>
        <dsp:cNvPr id="0" name=""/>
        <dsp:cNvSpPr/>
      </dsp:nvSpPr>
      <dsp:spPr>
        <a:xfrm>
          <a:off x="6402121" y="2609056"/>
          <a:ext cx="695674" cy="6196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7837" y="0"/>
              </a:lnTo>
              <a:lnTo>
                <a:pt x="347837" y="619650"/>
              </a:lnTo>
              <a:lnTo>
                <a:pt x="695674" y="6196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726668" y="2895591"/>
        <a:ext cx="46581" cy="46581"/>
      </dsp:txXfrm>
    </dsp:sp>
    <dsp:sp modelId="{9FAE4667-46BC-492B-ACE0-EFF9E7AB3CFA}">
      <dsp:nvSpPr>
        <dsp:cNvPr id="0" name=""/>
        <dsp:cNvSpPr/>
      </dsp:nvSpPr>
      <dsp:spPr>
        <a:xfrm>
          <a:off x="6402121" y="1989405"/>
          <a:ext cx="695674" cy="619650"/>
        </a:xfrm>
        <a:custGeom>
          <a:avLst/>
          <a:gdLst/>
          <a:ahLst/>
          <a:cxnLst/>
          <a:rect l="0" t="0" r="0" b="0"/>
          <a:pathLst>
            <a:path>
              <a:moveTo>
                <a:pt x="0" y="619650"/>
              </a:moveTo>
              <a:lnTo>
                <a:pt x="347837" y="619650"/>
              </a:lnTo>
              <a:lnTo>
                <a:pt x="347837" y="0"/>
              </a:lnTo>
              <a:lnTo>
                <a:pt x="69567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726668" y="2275940"/>
        <a:ext cx="46581" cy="46581"/>
      </dsp:txXfrm>
    </dsp:sp>
    <dsp:sp modelId="{62298F86-3BB2-471F-8FCE-ACF140DE52FC}">
      <dsp:nvSpPr>
        <dsp:cNvPr id="0" name=""/>
        <dsp:cNvSpPr/>
      </dsp:nvSpPr>
      <dsp:spPr>
        <a:xfrm>
          <a:off x="6402121" y="750103"/>
          <a:ext cx="695674" cy="1858952"/>
        </a:xfrm>
        <a:custGeom>
          <a:avLst/>
          <a:gdLst/>
          <a:ahLst/>
          <a:cxnLst/>
          <a:rect l="0" t="0" r="0" b="0"/>
          <a:pathLst>
            <a:path>
              <a:moveTo>
                <a:pt x="0" y="1858952"/>
              </a:moveTo>
              <a:lnTo>
                <a:pt x="347837" y="1858952"/>
              </a:lnTo>
              <a:lnTo>
                <a:pt x="347837" y="0"/>
              </a:lnTo>
              <a:lnTo>
                <a:pt x="69567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6700337" y="1629958"/>
        <a:ext cx="99242" cy="99242"/>
      </dsp:txXfrm>
    </dsp:sp>
    <dsp:sp modelId="{45FD0A03-0E62-4FC5-8760-7E15F00F5E7A}">
      <dsp:nvSpPr>
        <dsp:cNvPr id="0" name=""/>
        <dsp:cNvSpPr/>
      </dsp:nvSpPr>
      <dsp:spPr>
        <a:xfrm rot="16200000">
          <a:off x="652297" y="-531711"/>
          <a:ext cx="5218113" cy="6281535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10795" tIns="10795" rIns="10795" bIns="10795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«Расширение спектра образовательно-просветительских мероприятий и переориентация системы довузовской подготовки и массовой профориентации в сторону адресной подготовки абитуриентов, расширения мер профориентационной работы со школьниками с целью улучшения предпрофильной подготовки, более раннего выявления талантливых абитуриентов и вовлечения их в образовательный процесс университета, проведения различных интеллектуальных и творческих состязаний школьников со смещением акцентов с предметного характера на современные междисциплинарные исследования, с использованием интерактивных технологий на платформах электронного обучения»; </a:t>
          </a:r>
        </a:p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«Разработка новых краткосрочных образовательных программ в различных форматах довузовской подготовки и дополнительного образования, в том числе и для иностранных абитуриентов, которые расширят возможности к поступлению в университет иностранным гражданам».</a:t>
          </a:r>
          <a:endParaRPr lang="ru-RU" sz="1700" kern="1200" dirty="0">
            <a:solidFill>
              <a:schemeClr val="bg1"/>
            </a:solidFill>
          </a:endParaRP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 dirty="0">
            <a:solidFill>
              <a:schemeClr val="tx1"/>
            </a:solidFill>
          </a:endParaRPr>
        </a:p>
      </dsp:txBody>
      <dsp:txXfrm>
        <a:off x="652297" y="-531711"/>
        <a:ext cx="5218113" cy="6281535"/>
      </dsp:txXfrm>
    </dsp:sp>
    <dsp:sp modelId="{457F1695-B8D6-485B-90E6-71DB48AA10A0}">
      <dsp:nvSpPr>
        <dsp:cNvPr id="0" name=""/>
        <dsp:cNvSpPr/>
      </dsp:nvSpPr>
      <dsp:spPr>
        <a:xfrm>
          <a:off x="7097796" y="254383"/>
          <a:ext cx="3251928" cy="991441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и расширение взаимодействия с работодателями</a:t>
          </a:r>
        </a:p>
      </dsp:txBody>
      <dsp:txXfrm>
        <a:off x="7097796" y="254383"/>
        <a:ext cx="3251928" cy="991441"/>
      </dsp:txXfrm>
    </dsp:sp>
    <dsp:sp modelId="{64F4D806-CB71-498A-991F-48514C524D9B}">
      <dsp:nvSpPr>
        <dsp:cNvPr id="0" name=""/>
        <dsp:cNvSpPr/>
      </dsp:nvSpPr>
      <dsp:spPr>
        <a:xfrm>
          <a:off x="7097796" y="1493684"/>
          <a:ext cx="3251928" cy="991441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системы непрерывного образования </a:t>
          </a:r>
        </a:p>
      </dsp:txBody>
      <dsp:txXfrm>
        <a:off x="7097796" y="1493684"/>
        <a:ext cx="3251928" cy="991441"/>
      </dsp:txXfrm>
    </dsp:sp>
    <dsp:sp modelId="{46811842-8FAA-403F-89DB-B38E0D944213}">
      <dsp:nvSpPr>
        <dsp:cNvPr id="0" name=""/>
        <dsp:cNvSpPr/>
      </dsp:nvSpPr>
      <dsp:spPr>
        <a:xfrm>
          <a:off x="7097796" y="2732986"/>
          <a:ext cx="3251928" cy="991441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Идентификация и привлечение талантливых студентов</a:t>
          </a:r>
          <a:endParaRPr lang="ru-RU" sz="1700" kern="1200" dirty="0"/>
        </a:p>
      </dsp:txBody>
      <dsp:txXfrm>
        <a:off x="7097796" y="2732986"/>
        <a:ext cx="3251928" cy="991441"/>
      </dsp:txXfrm>
    </dsp:sp>
    <dsp:sp modelId="{EB85C844-505F-43F2-B321-E165D2186E03}">
      <dsp:nvSpPr>
        <dsp:cNvPr id="0" name=""/>
        <dsp:cNvSpPr/>
      </dsp:nvSpPr>
      <dsp:spPr>
        <a:xfrm>
          <a:off x="7052204" y="3864330"/>
          <a:ext cx="3251928" cy="991441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Расширение доступа к высшему образованию</a:t>
          </a:r>
          <a:endParaRPr lang="ru-RU" sz="1700" b="0" kern="1200" dirty="0">
            <a:solidFill>
              <a:schemeClr val="tx1"/>
            </a:solidFill>
          </a:endParaRPr>
        </a:p>
      </dsp:txBody>
      <dsp:txXfrm>
        <a:off x="7052204" y="3864330"/>
        <a:ext cx="3251928" cy="9914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CBE57A-D6B6-4323-A5C8-F38319B752D1}">
      <dsp:nvSpPr>
        <dsp:cNvPr id="0" name=""/>
        <dsp:cNvSpPr/>
      </dsp:nvSpPr>
      <dsp:spPr>
        <a:xfrm>
          <a:off x="1960255" y="59797"/>
          <a:ext cx="1787660" cy="268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>
            <a:noFill/>
          </a:endParaRPr>
        </a:p>
      </dsp:txBody>
      <dsp:txXfrm>
        <a:off x="1960255" y="59797"/>
        <a:ext cx="1787660" cy="268149"/>
      </dsp:txXfrm>
    </dsp:sp>
    <dsp:sp modelId="{CBCEDFD4-61FA-407B-B5E8-7896745E75E5}">
      <dsp:nvSpPr>
        <dsp:cNvPr id="0" name=""/>
        <dsp:cNvSpPr/>
      </dsp:nvSpPr>
      <dsp:spPr>
        <a:xfrm rot="10800000">
          <a:off x="1960255" y="381094"/>
          <a:ext cx="1787660" cy="1787660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974EC-DEF1-4E8E-B1D1-5FF8C295A653}">
      <dsp:nvSpPr>
        <dsp:cNvPr id="0" name=""/>
        <dsp:cNvSpPr/>
      </dsp:nvSpPr>
      <dsp:spPr>
        <a:xfrm>
          <a:off x="3936886" y="59797"/>
          <a:ext cx="1787660" cy="268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>
            <a:noFill/>
          </a:endParaRPr>
        </a:p>
      </dsp:txBody>
      <dsp:txXfrm>
        <a:off x="3936886" y="59797"/>
        <a:ext cx="1787660" cy="268149"/>
      </dsp:txXfrm>
    </dsp:sp>
    <dsp:sp modelId="{9B1D71E0-D37C-4A18-8107-E2DC1B53AB04}">
      <dsp:nvSpPr>
        <dsp:cNvPr id="0" name=""/>
        <dsp:cNvSpPr/>
      </dsp:nvSpPr>
      <dsp:spPr>
        <a:xfrm>
          <a:off x="3936886" y="381094"/>
          <a:ext cx="1787660" cy="178766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90C4EA-2C1B-41AF-84DF-385C28AEF574}">
      <dsp:nvSpPr>
        <dsp:cNvPr id="0" name=""/>
        <dsp:cNvSpPr/>
      </dsp:nvSpPr>
      <dsp:spPr>
        <a:xfrm>
          <a:off x="5913517" y="59797"/>
          <a:ext cx="1787660" cy="268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>
            <a:noFill/>
          </a:endParaRPr>
        </a:p>
      </dsp:txBody>
      <dsp:txXfrm>
        <a:off x="5913517" y="59797"/>
        <a:ext cx="1787660" cy="268149"/>
      </dsp:txXfrm>
    </dsp:sp>
    <dsp:sp modelId="{0F820128-2F45-4EFE-B1C9-A788C3C480D1}">
      <dsp:nvSpPr>
        <dsp:cNvPr id="0" name=""/>
        <dsp:cNvSpPr/>
      </dsp:nvSpPr>
      <dsp:spPr>
        <a:xfrm>
          <a:off x="5943014" y="4962922"/>
          <a:ext cx="1787660" cy="178766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D9889-ABD8-43F8-9E64-7F1BCAA97063}">
      <dsp:nvSpPr>
        <dsp:cNvPr id="0" name=""/>
        <dsp:cNvSpPr/>
      </dsp:nvSpPr>
      <dsp:spPr>
        <a:xfrm>
          <a:off x="7890148" y="59797"/>
          <a:ext cx="1787660" cy="268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>
            <a:noFill/>
          </a:endParaRPr>
        </a:p>
      </dsp:txBody>
      <dsp:txXfrm>
        <a:off x="7890148" y="59797"/>
        <a:ext cx="1787660" cy="268149"/>
      </dsp:txXfrm>
    </dsp:sp>
    <dsp:sp modelId="{0E5C8061-443F-446C-A22F-27F314DFEE2C}">
      <dsp:nvSpPr>
        <dsp:cNvPr id="0" name=""/>
        <dsp:cNvSpPr/>
      </dsp:nvSpPr>
      <dsp:spPr>
        <a:xfrm>
          <a:off x="7890148" y="381094"/>
          <a:ext cx="1787660" cy="1787660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61000" r="-6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9F5E9F-603F-4576-B776-FE3DAF733400}">
      <dsp:nvSpPr>
        <dsp:cNvPr id="0" name=""/>
        <dsp:cNvSpPr/>
      </dsp:nvSpPr>
      <dsp:spPr>
        <a:xfrm>
          <a:off x="1960255" y="2347521"/>
          <a:ext cx="1787660" cy="268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>
            <a:noFill/>
          </a:endParaRPr>
        </a:p>
      </dsp:txBody>
      <dsp:txXfrm>
        <a:off x="1960255" y="2347521"/>
        <a:ext cx="1787660" cy="268149"/>
      </dsp:txXfrm>
    </dsp:sp>
    <dsp:sp modelId="{0807B46F-191A-4A6E-B563-4D6276772E42}">
      <dsp:nvSpPr>
        <dsp:cNvPr id="0" name=""/>
        <dsp:cNvSpPr/>
      </dsp:nvSpPr>
      <dsp:spPr>
        <a:xfrm>
          <a:off x="1960255" y="2668818"/>
          <a:ext cx="1787660" cy="1787660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B00F0B-7812-4B7E-A4B2-51C05A4A553E}">
      <dsp:nvSpPr>
        <dsp:cNvPr id="0" name=""/>
        <dsp:cNvSpPr/>
      </dsp:nvSpPr>
      <dsp:spPr>
        <a:xfrm>
          <a:off x="3936886" y="2347521"/>
          <a:ext cx="1787660" cy="268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>
            <a:noFill/>
          </a:endParaRPr>
        </a:p>
      </dsp:txBody>
      <dsp:txXfrm>
        <a:off x="3936886" y="2347521"/>
        <a:ext cx="1787660" cy="268149"/>
      </dsp:txXfrm>
    </dsp:sp>
    <dsp:sp modelId="{AD244DE3-A816-4B0D-82D9-D98A6007A6B0}">
      <dsp:nvSpPr>
        <dsp:cNvPr id="0" name=""/>
        <dsp:cNvSpPr/>
      </dsp:nvSpPr>
      <dsp:spPr>
        <a:xfrm>
          <a:off x="3936886" y="2668818"/>
          <a:ext cx="1787660" cy="1787660"/>
        </a:xfrm>
        <a:prstGeom prst="rect">
          <a:avLst/>
        </a:prstGeom>
        <a:blipFill>
          <a:blip xmlns:r="http://schemas.openxmlformats.org/officeDocument/2006/relationships" r:embed="rId6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55395B-67DC-4563-9D10-279E1CDEA681}">
      <dsp:nvSpPr>
        <dsp:cNvPr id="0" name=""/>
        <dsp:cNvSpPr/>
      </dsp:nvSpPr>
      <dsp:spPr>
        <a:xfrm>
          <a:off x="5913517" y="2347521"/>
          <a:ext cx="1787660" cy="268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>
            <a:noFill/>
          </a:endParaRPr>
        </a:p>
      </dsp:txBody>
      <dsp:txXfrm>
        <a:off x="5913517" y="2347521"/>
        <a:ext cx="1787660" cy="268149"/>
      </dsp:txXfrm>
    </dsp:sp>
    <dsp:sp modelId="{4191C6ED-144E-4F86-8BCD-F5751EAB0261}">
      <dsp:nvSpPr>
        <dsp:cNvPr id="0" name=""/>
        <dsp:cNvSpPr/>
      </dsp:nvSpPr>
      <dsp:spPr>
        <a:xfrm>
          <a:off x="5913517" y="2668818"/>
          <a:ext cx="1787660" cy="1787660"/>
        </a:xfrm>
        <a:prstGeom prst="rect">
          <a:avLst/>
        </a:prstGeom>
        <a:blipFill>
          <a:blip xmlns:r="http://schemas.openxmlformats.org/officeDocument/2006/relationships" r:embed="rId7"/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843C92-1AD5-49BB-92A9-5DF587487734}">
      <dsp:nvSpPr>
        <dsp:cNvPr id="0" name=""/>
        <dsp:cNvSpPr/>
      </dsp:nvSpPr>
      <dsp:spPr>
        <a:xfrm>
          <a:off x="7890148" y="2347521"/>
          <a:ext cx="1787660" cy="268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>
            <a:noFill/>
          </a:endParaRPr>
        </a:p>
      </dsp:txBody>
      <dsp:txXfrm>
        <a:off x="7890148" y="2347521"/>
        <a:ext cx="1787660" cy="268149"/>
      </dsp:txXfrm>
    </dsp:sp>
    <dsp:sp modelId="{F7B69741-7ABC-41EF-BA16-4EACB9B7644E}">
      <dsp:nvSpPr>
        <dsp:cNvPr id="0" name=""/>
        <dsp:cNvSpPr/>
      </dsp:nvSpPr>
      <dsp:spPr>
        <a:xfrm>
          <a:off x="7890148" y="2668818"/>
          <a:ext cx="1787660" cy="1787660"/>
        </a:xfrm>
        <a:prstGeom prst="rect">
          <a:avLst/>
        </a:prstGeom>
        <a:blipFill rotWithShape="1">
          <a:blip xmlns:r="http://schemas.openxmlformats.org/officeDocument/2006/relationships" r:embed="rId8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B8F56F-C2D0-4AB5-8BA9-299762146A04}">
      <dsp:nvSpPr>
        <dsp:cNvPr id="0" name=""/>
        <dsp:cNvSpPr/>
      </dsp:nvSpPr>
      <dsp:spPr>
        <a:xfrm>
          <a:off x="1960255" y="4635244"/>
          <a:ext cx="1787660" cy="268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>
            <a:noFill/>
          </a:endParaRPr>
        </a:p>
      </dsp:txBody>
      <dsp:txXfrm>
        <a:off x="1960255" y="4635244"/>
        <a:ext cx="1787660" cy="268149"/>
      </dsp:txXfrm>
    </dsp:sp>
    <dsp:sp modelId="{112F72BA-E271-47BD-BD03-5A62BD5A2334}">
      <dsp:nvSpPr>
        <dsp:cNvPr id="0" name=""/>
        <dsp:cNvSpPr/>
      </dsp:nvSpPr>
      <dsp:spPr>
        <a:xfrm>
          <a:off x="1924305" y="4934285"/>
          <a:ext cx="1787660" cy="1787660"/>
        </a:xfrm>
        <a:prstGeom prst="rect">
          <a:avLst/>
        </a:prstGeom>
        <a:blipFill>
          <a:blip xmlns:r="http://schemas.openxmlformats.org/officeDocument/2006/relationships" r:embed="rId9"/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7AED9-0BF3-47B3-BEDB-37312EC8F9C9}">
      <dsp:nvSpPr>
        <dsp:cNvPr id="0" name=""/>
        <dsp:cNvSpPr/>
      </dsp:nvSpPr>
      <dsp:spPr>
        <a:xfrm>
          <a:off x="3936886" y="4635244"/>
          <a:ext cx="1787660" cy="268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>
            <a:noFill/>
          </a:endParaRPr>
        </a:p>
      </dsp:txBody>
      <dsp:txXfrm>
        <a:off x="3936886" y="4635244"/>
        <a:ext cx="1787660" cy="268149"/>
      </dsp:txXfrm>
    </dsp:sp>
    <dsp:sp modelId="{756695D5-B5D3-453B-AA0C-D248A80FC18E}">
      <dsp:nvSpPr>
        <dsp:cNvPr id="0" name=""/>
        <dsp:cNvSpPr/>
      </dsp:nvSpPr>
      <dsp:spPr>
        <a:xfrm>
          <a:off x="3936886" y="4956541"/>
          <a:ext cx="1787660" cy="1787660"/>
        </a:xfrm>
        <a:prstGeom prst="rect">
          <a:avLst/>
        </a:prstGeom>
        <a:blipFill>
          <a:blip xmlns:r="http://schemas.openxmlformats.org/officeDocument/2006/relationships" r:embed="rId10"/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A696C0-D15E-4C8F-9CD4-C700C42A31F3}">
      <dsp:nvSpPr>
        <dsp:cNvPr id="0" name=""/>
        <dsp:cNvSpPr/>
      </dsp:nvSpPr>
      <dsp:spPr>
        <a:xfrm>
          <a:off x="5913517" y="4635244"/>
          <a:ext cx="1787660" cy="268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>
            <a:noFill/>
          </a:endParaRPr>
        </a:p>
      </dsp:txBody>
      <dsp:txXfrm>
        <a:off x="5913517" y="4635244"/>
        <a:ext cx="1787660" cy="268149"/>
      </dsp:txXfrm>
    </dsp:sp>
    <dsp:sp modelId="{BCDEEB1F-118B-4FD9-AF80-5B0B88D6A329}">
      <dsp:nvSpPr>
        <dsp:cNvPr id="0" name=""/>
        <dsp:cNvSpPr/>
      </dsp:nvSpPr>
      <dsp:spPr>
        <a:xfrm>
          <a:off x="5923349" y="404210"/>
          <a:ext cx="1787660" cy="1787660"/>
        </a:xfrm>
        <a:prstGeom prst="rect">
          <a:avLst/>
        </a:prstGeom>
        <a:blipFill>
          <a:blip xmlns:r="http://schemas.openxmlformats.org/officeDocument/2006/relationships" r:embed="rId11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605D6-4870-4F98-9987-FE9A2844E075}">
      <dsp:nvSpPr>
        <dsp:cNvPr id="0" name=""/>
        <dsp:cNvSpPr/>
      </dsp:nvSpPr>
      <dsp:spPr>
        <a:xfrm>
          <a:off x="7890148" y="4635244"/>
          <a:ext cx="1787660" cy="268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>
            <a:noFill/>
          </a:endParaRPr>
        </a:p>
      </dsp:txBody>
      <dsp:txXfrm>
        <a:off x="7890148" y="4635244"/>
        <a:ext cx="1787660" cy="268149"/>
      </dsp:txXfrm>
    </dsp:sp>
    <dsp:sp modelId="{9461A97B-CEE5-4465-BFC7-3346217AC1D9}">
      <dsp:nvSpPr>
        <dsp:cNvPr id="0" name=""/>
        <dsp:cNvSpPr/>
      </dsp:nvSpPr>
      <dsp:spPr>
        <a:xfrm>
          <a:off x="7890148" y="4956541"/>
          <a:ext cx="1787660" cy="1787660"/>
        </a:xfrm>
        <a:prstGeom prst="rect">
          <a:avLst/>
        </a:prstGeom>
        <a:blipFill>
          <a:blip xmlns:r="http://schemas.openxmlformats.org/officeDocument/2006/relationships" r:embed="rId12"/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0.00082</cdr:x>
      <cdr:y>0</cdr:y>
    </cdr:from>
    <cdr:to>
      <cdr:x>0.17931</cdr:x>
      <cdr:y>1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id="{84650DE1-C2BB-40BC-90CD-B7B4D3A516CD}"/>
            </a:ext>
          </a:extLst>
        </cdr:cNvPr>
        <cdr:cNvSpPr/>
      </cdr:nvSpPr>
      <cdr:spPr>
        <a:xfrm xmlns:a="http://schemas.openxmlformats.org/drawingml/2006/main">
          <a:off x="9397" y="0"/>
          <a:ext cx="2046579" cy="486826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800" u="sng" dirty="0"/>
            <a:t>Подготовительные курсы ОГЭ, ЕГЭ различной длительности, очные, выездные:</a:t>
          </a:r>
        </a:p>
        <a:p xmlns:a="http://schemas.openxmlformats.org/drawingml/2006/main">
          <a:r>
            <a:rPr lang="ru-RU" sz="1800" u="sng" dirty="0"/>
            <a:t> </a:t>
          </a:r>
        </a:p>
        <a:p xmlns:a="http://schemas.openxmlformats.org/drawingml/2006/main">
          <a:pPr marL="228600" indent="-228600">
            <a:buAutoNum type="arabicPeriod"/>
          </a:pPr>
          <a:r>
            <a:rPr lang="ru-RU" sz="1800" dirty="0"/>
            <a:t>Русский язык;</a:t>
          </a:r>
        </a:p>
        <a:p xmlns:a="http://schemas.openxmlformats.org/drawingml/2006/main">
          <a:pPr marL="228600" indent="-228600">
            <a:buAutoNum type="arabicPeriod"/>
          </a:pPr>
          <a:r>
            <a:rPr lang="ru-RU" sz="1800" dirty="0"/>
            <a:t>Математика (профильная);</a:t>
          </a:r>
        </a:p>
        <a:p xmlns:a="http://schemas.openxmlformats.org/drawingml/2006/main">
          <a:pPr marL="228600" indent="-228600">
            <a:buAutoNum type="arabicPeriod"/>
          </a:pPr>
          <a:r>
            <a:rPr lang="ru-RU" sz="1800" dirty="0"/>
            <a:t>Химия;</a:t>
          </a:r>
        </a:p>
        <a:p xmlns:a="http://schemas.openxmlformats.org/drawingml/2006/main">
          <a:pPr marL="228600" indent="-228600">
            <a:buAutoNum type="arabicPeriod"/>
          </a:pPr>
          <a:r>
            <a:rPr lang="ru-RU" sz="1800" dirty="0"/>
            <a:t>Биология;</a:t>
          </a:r>
        </a:p>
        <a:p xmlns:a="http://schemas.openxmlformats.org/drawingml/2006/main">
          <a:pPr marL="228600" indent="-228600">
            <a:buAutoNum type="arabicPeriod"/>
          </a:pPr>
          <a:r>
            <a:rPr lang="ru-RU" sz="1800" dirty="0"/>
            <a:t>Физика;</a:t>
          </a:r>
        </a:p>
        <a:p xmlns:a="http://schemas.openxmlformats.org/drawingml/2006/main">
          <a:pPr marL="228600" indent="-228600">
            <a:buAutoNum type="arabicPeriod"/>
          </a:pPr>
          <a:r>
            <a:rPr lang="ru-RU" sz="1800" dirty="0"/>
            <a:t>Информатика;</a:t>
          </a:r>
        </a:p>
        <a:p xmlns:a="http://schemas.openxmlformats.org/drawingml/2006/main">
          <a:pPr marL="228600" indent="-228600">
            <a:buAutoNum type="arabicPeriod"/>
          </a:pPr>
          <a:r>
            <a:rPr lang="ru-RU" sz="1800" dirty="0"/>
            <a:t>История;</a:t>
          </a:r>
        </a:p>
        <a:p xmlns:a="http://schemas.openxmlformats.org/drawingml/2006/main">
          <a:pPr marL="228600" indent="-228600">
            <a:buAutoNum type="arabicPeriod"/>
          </a:pPr>
          <a:r>
            <a:rPr lang="ru-RU" sz="1800" dirty="0"/>
            <a:t>Обществознание </a:t>
          </a:r>
        </a:p>
      </cdr:txBody>
    </cdr:sp>
  </cdr:relSizeAnchor>
  <cdr:relSizeAnchor xmlns:cdr="http://schemas.openxmlformats.org/drawingml/2006/chartDrawing">
    <cdr:from>
      <cdr:x>0.18008</cdr:x>
      <cdr:y>0</cdr:y>
    </cdr:from>
    <cdr:to>
      <cdr:x>0.3419</cdr:x>
      <cdr:y>1</cdr:y>
    </cdr:to>
    <cdr:sp macro="" textlink="">
      <cdr:nvSpPr>
        <cdr:cNvPr id="3" name="Прямоугольник 2">
          <a:extLst xmlns:a="http://schemas.openxmlformats.org/drawingml/2006/main">
            <a:ext uri="{FF2B5EF4-FFF2-40B4-BE49-F238E27FC236}">
              <a16:creationId xmlns:a16="http://schemas.microsoft.com/office/drawing/2014/main" id="{0693C826-9DE0-4C73-AECD-9A780F264B4B}"/>
            </a:ext>
          </a:extLst>
        </cdr:cNvPr>
        <cdr:cNvSpPr/>
      </cdr:nvSpPr>
      <cdr:spPr>
        <a:xfrm xmlns:a="http://schemas.openxmlformats.org/drawingml/2006/main">
          <a:off x="2064854" y="0"/>
          <a:ext cx="1855431" cy="4868261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u="sng" dirty="0">
              <a:ln>
                <a:solidFill>
                  <a:schemeClr val="accent4"/>
                </a:solidFill>
              </a:ln>
              <a:solidFill>
                <a:schemeClr val="tx1"/>
              </a:solidFill>
              <a:highlight>
                <a:srgbClr val="FFFF00"/>
              </a:highlight>
            </a:rPr>
            <a:t>Дополнительные и общеразвивающие программы:</a:t>
          </a:r>
        </a:p>
        <a:p xmlns:a="http://schemas.openxmlformats.org/drawingml/2006/main">
          <a:pPr marL="228600" indent="-228600">
            <a:buAutoNum type="arabicPeriod"/>
          </a:pPr>
          <a:r>
            <a:rPr lang="ru-RU" sz="1400" b="1" dirty="0">
              <a:ln>
                <a:solidFill>
                  <a:schemeClr val="accent4"/>
                </a:solidFill>
              </a:ln>
              <a:solidFill>
                <a:schemeClr val="tx1"/>
              </a:solidFill>
              <a:highlight>
                <a:srgbClr val="FFFF00"/>
              </a:highlight>
            </a:rPr>
            <a:t>Мини-школа; </a:t>
          </a:r>
        </a:p>
        <a:p xmlns:a="http://schemas.openxmlformats.org/drawingml/2006/main">
          <a:pPr marL="228600" indent="-228600">
            <a:buAutoNum type="arabicPeriod"/>
          </a:pPr>
          <a:r>
            <a:rPr lang="ru-RU" sz="1400" b="1" dirty="0">
              <a:ln>
                <a:solidFill>
                  <a:schemeClr val="accent4"/>
                </a:solidFill>
              </a:ln>
              <a:solidFill>
                <a:schemeClr val="tx1"/>
              </a:solidFill>
              <a:highlight>
                <a:srgbClr val="FFFF00"/>
              </a:highlight>
            </a:rPr>
            <a:t>Школа продленного дня;</a:t>
          </a:r>
        </a:p>
        <a:p xmlns:a="http://schemas.openxmlformats.org/drawingml/2006/main">
          <a:pPr marL="228600" indent="-228600">
            <a:buAutoNum type="arabicPeriod"/>
          </a:pPr>
          <a:r>
            <a:rPr lang="ru-RU" sz="1400" b="1" dirty="0">
              <a:ln>
                <a:solidFill>
                  <a:schemeClr val="accent4"/>
                </a:solidFill>
              </a:ln>
              <a:solidFill>
                <a:schemeClr val="tx1"/>
              </a:solidFill>
              <a:highlight>
                <a:srgbClr val="FFFF00"/>
              </a:highlight>
            </a:rPr>
            <a:t>Предметная подготовка для 2-8 классов (русский язык, математика, иностранный язык);</a:t>
          </a:r>
        </a:p>
        <a:p xmlns:a="http://schemas.openxmlformats.org/drawingml/2006/main">
          <a:pPr marL="228600" indent="-228600">
            <a:buAutoNum type="arabicPeriod"/>
          </a:pPr>
          <a:r>
            <a:rPr lang="ru-RU" sz="1400" b="1" dirty="0">
              <a:ln>
                <a:solidFill>
                  <a:schemeClr val="accent4"/>
                </a:solidFill>
              </a:ln>
              <a:solidFill>
                <a:schemeClr val="tx1"/>
              </a:solidFill>
              <a:highlight>
                <a:srgbClr val="FFFF00"/>
              </a:highlight>
            </a:rPr>
            <a:t>Песочная терапия;</a:t>
          </a:r>
        </a:p>
        <a:p xmlns:a="http://schemas.openxmlformats.org/drawingml/2006/main">
          <a:pPr marL="228600" indent="-228600">
            <a:buAutoNum type="arabicPeriod"/>
          </a:pPr>
          <a:r>
            <a:rPr lang="ru-RU" sz="1400" b="1" dirty="0">
              <a:ln>
                <a:solidFill>
                  <a:schemeClr val="accent4"/>
                </a:solidFill>
              </a:ln>
              <a:solidFill>
                <a:schemeClr val="tx1"/>
              </a:solidFill>
              <a:highlight>
                <a:srgbClr val="FFFF00"/>
              </a:highlight>
            </a:rPr>
            <a:t>Аква-анимация;</a:t>
          </a:r>
        </a:p>
        <a:p xmlns:a="http://schemas.openxmlformats.org/drawingml/2006/main">
          <a:pPr marL="228600" indent="-228600">
            <a:buAutoNum type="arabicPeriod"/>
          </a:pPr>
          <a:r>
            <a:rPr lang="ru-RU" sz="1400" b="1" dirty="0" err="1">
              <a:ln>
                <a:solidFill>
                  <a:schemeClr val="accent4"/>
                </a:solidFill>
              </a:ln>
              <a:solidFill>
                <a:schemeClr val="tx1"/>
              </a:solidFill>
              <a:highlight>
                <a:srgbClr val="FFFF00"/>
              </a:highlight>
            </a:rPr>
            <a:t>Квилинг</a:t>
          </a:r>
          <a:r>
            <a:rPr lang="ru-RU" sz="1400" b="1" dirty="0">
              <a:ln>
                <a:solidFill>
                  <a:schemeClr val="accent4"/>
                </a:solidFill>
              </a:ln>
              <a:solidFill>
                <a:schemeClr val="tx1"/>
              </a:solidFill>
              <a:highlight>
                <a:srgbClr val="FFFF00"/>
              </a:highlight>
            </a:rPr>
            <a:t>, скульптор (лепка); и </a:t>
          </a:r>
          <a:r>
            <a:rPr lang="ru-RU" sz="1400" b="1" dirty="0" err="1">
              <a:ln>
                <a:solidFill>
                  <a:schemeClr val="accent4"/>
                </a:solidFill>
              </a:ln>
              <a:solidFill>
                <a:schemeClr val="tx1"/>
              </a:solidFill>
              <a:highlight>
                <a:srgbClr val="FFFF00"/>
              </a:highlight>
            </a:rPr>
            <a:t>др</a:t>
          </a:r>
          <a:endParaRPr lang="ru-RU" sz="1400" b="1" dirty="0">
            <a:ln>
              <a:solidFill>
                <a:schemeClr val="accent4"/>
              </a:solidFill>
            </a:ln>
            <a:solidFill>
              <a:schemeClr val="tx1"/>
            </a:solidFill>
            <a:highlight>
              <a:srgbClr val="FFFF00"/>
            </a:highlight>
          </a:endParaRPr>
        </a:p>
        <a:p xmlns:a="http://schemas.openxmlformats.org/drawingml/2006/main">
          <a:pPr marL="228600" indent="-228600">
            <a:buAutoNum type="arabicPeriod"/>
          </a:pPr>
          <a:r>
            <a:rPr lang="ru-RU" sz="1400" b="1" dirty="0">
              <a:ln>
                <a:solidFill>
                  <a:schemeClr val="accent4"/>
                </a:solidFill>
              </a:ln>
              <a:solidFill>
                <a:schemeClr val="tx1"/>
              </a:solidFill>
              <a:highlight>
                <a:srgbClr val="FFFF00"/>
              </a:highlight>
            </a:rPr>
            <a:t>Шахматы;</a:t>
          </a:r>
        </a:p>
        <a:p xmlns:a="http://schemas.openxmlformats.org/drawingml/2006/main">
          <a:pPr marL="228600" indent="-228600">
            <a:buAutoNum type="arabicPeriod"/>
          </a:pPr>
          <a:r>
            <a:rPr lang="ru-RU" sz="1400" b="1" dirty="0">
              <a:ln>
                <a:solidFill>
                  <a:schemeClr val="accent4"/>
                </a:solidFill>
              </a:ln>
              <a:solidFill>
                <a:schemeClr val="tx1"/>
              </a:solidFill>
              <a:highlight>
                <a:srgbClr val="FFFF00"/>
              </a:highlight>
            </a:rPr>
            <a:t>Плаванье</a:t>
          </a:r>
        </a:p>
        <a:p xmlns:a="http://schemas.openxmlformats.org/drawingml/2006/main">
          <a:pPr marL="228600" indent="-228600">
            <a:buAutoNum type="arabicPeriod"/>
          </a:pPr>
          <a:r>
            <a:rPr lang="ru-RU" sz="1400" b="1" dirty="0">
              <a:ln>
                <a:solidFill>
                  <a:schemeClr val="accent4"/>
                </a:solidFill>
              </a:ln>
              <a:solidFill>
                <a:schemeClr val="tx1"/>
              </a:solidFill>
              <a:highlight>
                <a:srgbClr val="FFFF00"/>
              </a:highlight>
            </a:rPr>
            <a:t>Логопед, психолог</a:t>
          </a:r>
          <a:r>
            <a:rPr lang="ru-RU" sz="1600" b="1" dirty="0">
              <a:ln>
                <a:solidFill>
                  <a:schemeClr val="accent4"/>
                </a:solidFill>
              </a:ln>
              <a:solidFill>
                <a:schemeClr val="tx1"/>
              </a:solidFill>
              <a:highlight>
                <a:srgbClr val="FFFF00"/>
              </a:highlight>
            </a:rPr>
            <a:t> </a:t>
          </a:r>
          <a:endParaRPr lang="ru-RU" b="1" dirty="0">
            <a:ln>
              <a:solidFill>
                <a:schemeClr val="accent4"/>
              </a:solidFill>
            </a:ln>
            <a:solidFill>
              <a:schemeClr val="tx1"/>
            </a:solidFill>
            <a:highlight>
              <a:srgbClr val="FFFF00"/>
            </a:highlight>
          </a:endParaRPr>
        </a:p>
        <a:p xmlns:a="http://schemas.openxmlformats.org/drawingml/2006/main">
          <a:endParaRPr lang="ru-RU" dirty="0">
            <a:ln>
              <a:solidFill>
                <a:schemeClr val="accent4"/>
              </a:solidFill>
            </a:ln>
            <a:solidFill>
              <a:schemeClr val="tx1"/>
            </a:solidFill>
            <a:highlight>
              <a:srgbClr val="FFFF00"/>
            </a:highlight>
          </a:endParaRPr>
        </a:p>
      </cdr:txBody>
    </cdr:sp>
  </cdr:relSizeAnchor>
  <cdr:relSizeAnchor xmlns:cdr="http://schemas.openxmlformats.org/drawingml/2006/chartDrawing">
    <cdr:from>
      <cdr:x>0.33957</cdr:x>
      <cdr:y>0.20971</cdr:y>
    </cdr:from>
    <cdr:to>
      <cdr:x>0.44332</cdr:x>
      <cdr:y>1</cdr:y>
    </cdr:to>
    <cdr:sp macro="" textlink="">
      <cdr:nvSpPr>
        <cdr:cNvPr id="4" name="Прямоугольник 3">
          <a:extLst xmlns:a="http://schemas.openxmlformats.org/drawingml/2006/main">
            <a:ext uri="{FF2B5EF4-FFF2-40B4-BE49-F238E27FC236}">
              <a16:creationId xmlns:a16="http://schemas.microsoft.com/office/drawing/2014/main" id="{9FE8EB30-3EA6-404A-ADA1-43351E1661E3}"/>
            </a:ext>
          </a:extLst>
        </cdr:cNvPr>
        <cdr:cNvSpPr/>
      </cdr:nvSpPr>
      <cdr:spPr>
        <a:xfrm xmlns:a="http://schemas.openxmlformats.org/drawingml/2006/main">
          <a:off x="3893653" y="1020931"/>
          <a:ext cx="1189607" cy="3847329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u="sng" dirty="0">
              <a:latin typeface="Times New Roman" panose="02020603050405020304" pitchFamily="18" charset="0"/>
              <a:cs typeface="Times New Roman" panose="02020603050405020304" pitchFamily="18" charset="0"/>
            </a:rPr>
            <a:t>Общеразвивающие программы: </a:t>
          </a:r>
        </a:p>
        <a:p xmlns:a="http://schemas.openxmlformats.org/drawingml/2006/main"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Лепка, рисование, конструирование, аппликация, физическое развитие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755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2755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fld id="{ACADB6C4-07D4-46B1-BEB4-73E58CFE941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52538"/>
            <a:ext cx="6015037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6" tIns="46278" rIns="92556" bIns="4627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70"/>
            <a:ext cx="5510530" cy="3945493"/>
          </a:xfrm>
          <a:prstGeom prst="rect">
            <a:avLst/>
          </a:prstGeom>
        </p:spPr>
        <p:txBody>
          <a:bodyPr vert="horz" lIns="92556" tIns="46278" rIns="92556" bIns="4627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547"/>
            <a:ext cx="2984870" cy="502754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9" y="9517547"/>
            <a:ext cx="2984870" cy="502754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ED252A0A-60CE-4FB2-806F-8D7ADA16B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957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04EEE-B7CF-45DF-AD61-2232298EB49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20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80371-55A7-4563-AAB7-51574256D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5E0913-8B9D-408E-ADD0-6E215EEF4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D7052B-93DB-42B8-9399-18B76C8C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EF99-BB0A-489A-9323-D87D73F2A902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D900B-7260-49EA-BAA3-FE4009265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0E1AAC-CFAC-40FA-B4D7-C368FFAAC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6148-A7F3-4D16-B154-E55153F28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601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09554-D348-4A9F-ACE4-3B16C55B4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393792-7C7A-4C86-87EE-698C21A1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F2A064-AB09-4D92-B990-1528311CC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EF99-BB0A-489A-9323-D87D73F2A902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5DC4-CAAF-48D9-9E8B-15FC0120A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4974A4-463D-4CC1-BA5B-0BD064CFD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6148-A7F3-4D16-B154-E55153F28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436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E694AAB-2047-4DCC-B970-4D86734E1F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0838E6-C762-4D33-AD81-679793D3D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1781BF-46C9-4272-A3E3-1ABC2EA44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EF99-BB0A-489A-9323-D87D73F2A902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A2A4F1-CC84-4A6F-90A1-9821739A8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9C057D-B1DB-4330-B882-A174BAF2D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6148-A7F3-4D16-B154-E55153F28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13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F749A-20C1-4161-88FC-172843865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4C15DB-0C18-4CC7-9D2A-3DEC862F1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2C9509-7EBC-4334-BF6F-2FC02A7E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EF99-BB0A-489A-9323-D87D73F2A902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8DAFDA-73E6-4E11-A952-5037399AF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B9BBC5-4CE6-4B1F-9D9B-7FF22B77A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6148-A7F3-4D16-B154-E55153F28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995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90885-59EC-4801-950D-9AFC13F89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13804F-4B45-48D9-9AA0-7BCA985A2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754326-DDE1-4AFE-9D44-D2657F21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EF99-BB0A-489A-9323-D87D73F2A902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319ABB-05E1-49BA-A371-A2CA58F7E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16B83F-DCF8-4F0B-AB44-4C669359C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6148-A7F3-4D16-B154-E55153F28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771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86D38-9396-4CA6-99B9-20D66F069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E99F87-E4DC-41F2-B533-AA509BF253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2D3976-F154-4B88-B9DB-C52CDE3F4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3802FA-2BA3-4786-BD1A-C75F0E38A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EF99-BB0A-489A-9323-D87D73F2A902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DD65F1-CBC1-4776-BB6B-5452C7664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2936BE-E0A7-4FD3-8461-BD0352A02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6148-A7F3-4D16-B154-E55153F28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264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A7444-E28B-4154-AED9-21385AA3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824AD3-B520-4011-BAFA-D1D43D65A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8178CB-EDB6-45ED-8F6A-00FE04777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20A580-317E-40D4-841E-7CA2D4B36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E6E929-F581-4DDA-8D71-8570249B37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B6BDD4D-F2D5-469E-BE22-27927693E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EF99-BB0A-489A-9323-D87D73F2A902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4DE90A-534C-449B-9CE3-AD765145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5276E40-9E78-460B-90D4-C78DE3CB9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6148-A7F3-4D16-B154-E55153F28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105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711E3-6939-4136-A2C6-F0CD37064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EB5ED0-A944-4640-9531-79ED6CC92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EF99-BB0A-489A-9323-D87D73F2A902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67C4C8-1C4B-4920-AEFB-F2A845A33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8138C8-1A6A-4419-BFF9-A8AC8473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6148-A7F3-4D16-B154-E55153F28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867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C0DD20B-4E04-48C5-A017-A4AA3E7AC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EF99-BB0A-489A-9323-D87D73F2A902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173519-F925-4A86-9DF4-32BCACF5B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3CAC3D-5E71-4BA4-9CC4-E31A87B57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6148-A7F3-4D16-B154-E55153F28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32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A4CAD-3BE3-47C6-B7F5-74B97C2E0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ACE2D3-B753-486D-9829-D163EB786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2C5BDC-DA66-444D-BF30-50888915B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4C7994-83BB-4649-8FFA-9836B161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EF99-BB0A-489A-9323-D87D73F2A902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E0DF23-AFB2-444A-83A3-B379BAAEF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60280B-0733-4492-97A3-01A2AFDF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6148-A7F3-4D16-B154-E55153F28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011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EB3134-C3DD-40BE-B199-A33CC87B1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4AD38BB-B87C-466D-8456-293A55DF3F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A4DB15-660E-4BE2-8B34-CF3FF3826B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657E8C-888A-4577-8B74-75342F058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EF99-BB0A-489A-9323-D87D73F2A902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60866-4CF1-45BA-A90F-F12F7785E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06EB7D-207A-401E-8841-A1613E233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6148-A7F3-4D16-B154-E55153F28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666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B69FB7-2322-4EEE-AD99-0B3B437A9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EF4D79-05DE-4F85-B2C6-27C5ADD74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1A8CC8-4C5D-4F12-9FBE-4B158A2F40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AEF99-BB0A-489A-9323-D87D73F2A902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D74129-650F-4078-8BE5-F0F7E9C762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B8AA67-1C26-42DD-80F4-4A007F94B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86148-A7F3-4D16-B154-E55153F28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68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cdo.tuvsu.ru:8880/moodle/course/view.php?id=128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://cdo.tuvsu.ru:8880/moodle/course/view.php?id=9" TargetMode="External"/><Relationship Id="rId12" Type="http://schemas.openxmlformats.org/officeDocument/2006/relationships/hyperlink" Target="http://cdo.tuvsu.ru:8880/moodle/course/view.php?id=2185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cdo.tuvsu.ru:8880/moodle/course/view.php?id=103" TargetMode="External"/><Relationship Id="rId11" Type="http://schemas.openxmlformats.org/officeDocument/2006/relationships/hyperlink" Target="http://cdo.tuvsu.ru:8880/moodle/course/view.php?id=1897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://cdo.tuvsu.ru:8880/moodle/course/view.php?id=344" TargetMode="External"/><Relationship Id="rId4" Type="http://schemas.openxmlformats.org/officeDocument/2006/relationships/image" Target="../media/image28.png"/><Relationship Id="rId9" Type="http://schemas.openxmlformats.org/officeDocument/2006/relationships/hyperlink" Target="http://cdo.tuvsu.ru:8880/moodle/course/view.php?id=257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C9CCC54-B921-4415-BFA6-DCC363E5C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757" y="1663430"/>
            <a:ext cx="10595042" cy="4291320"/>
          </a:xfrm>
        </p:spPr>
        <p:txBody>
          <a:bodyPr anchor="ctr">
            <a:noAutofit/>
          </a:bodyPr>
          <a:lstStyle/>
          <a:p>
            <a:pPr algn="r"/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Тувинский государственный университет – как мотиватор образовательного уровня детей и подростков</a:t>
            </a:r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Даржа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У.А. доцент,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канд.филол.н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Института довузовского образования </a:t>
            </a:r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festivalnauki.ru/upload/iblock/5de/5de399a637c81130ec9067a043a4c6de.png">
            <a:extLst>
              <a:ext uri="{FF2B5EF4-FFF2-40B4-BE49-F238E27FC236}">
                <a16:creationId xmlns:a16="http://schemas.microsoft.com/office/drawing/2014/main" id="{076B77FF-D247-46A8-9BBE-8F85CD678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831" y="168187"/>
            <a:ext cx="2969867" cy="92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8E0F9C9-DB2C-4D2D-98ED-55B52241FC46}"/>
              </a:ext>
            </a:extLst>
          </p:cNvPr>
          <p:cNvSpPr txBox="1">
            <a:spLocks/>
          </p:cNvSpPr>
          <p:nvPr/>
        </p:nvSpPr>
        <p:spPr>
          <a:xfrm>
            <a:off x="838199" y="6160984"/>
            <a:ext cx="10515600" cy="4256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28B5E8-3607-4BB6-8EC8-6840AF2FD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96" y="213354"/>
            <a:ext cx="4357991" cy="1185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1CF6D9-D498-444E-809B-A4594AA5E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698" y="169242"/>
            <a:ext cx="112690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27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D15174-46FA-41B2-A6A4-43B9DF541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6438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одаренными детьми, организация научно-исследовательской деятельности школьников: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Олимпиадное движение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5F776CD0-E9F9-4F4F-9765-E8298373FC7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3121797"/>
              </p:ext>
            </p:extLst>
          </p:nvPr>
        </p:nvGraphicFramePr>
        <p:xfrm>
          <a:off x="559293" y="1629508"/>
          <a:ext cx="10794505" cy="4931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31DC7D-4F9C-4B8E-AAB3-25490F6EC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9495" y="791436"/>
            <a:ext cx="732505" cy="5936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60E62F-ED81-4129-B92C-1BE0A5064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8366" y="119916"/>
            <a:ext cx="634026" cy="5936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47E27B-863A-44D6-859C-CAD4EFC35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08" y="140189"/>
            <a:ext cx="1711854" cy="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41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ACB42-DEA4-494D-87F4-6481565CC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школьников в конкурсах НИР под наставничеством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НПР и студентов университета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Объект 6">
                <a:extLst>
                  <a:ext uri="{FF2B5EF4-FFF2-40B4-BE49-F238E27FC236}">
                    <a16:creationId xmlns:a16="http://schemas.microsoft.com/office/drawing/2014/main" id="{45823A3A-AB04-4B7C-97D4-8DE39A8B4262}"/>
                  </a:ext>
                </a:extLst>
              </p:cNvPr>
              <p:cNvGraphicFramePr>
                <a:graphicFrameLocks noGrp="1"/>
              </p:cNvGraphicFramePr>
              <p:nvPr>
                <p:ph sz="half" idx="1"/>
                <p:extLst>
                  <p:ext uri="{D42A27DB-BD31-4B8C-83A1-F6EECF244321}">
                    <p14:modId xmlns:p14="http://schemas.microsoft.com/office/powerpoint/2010/main" val="69014466"/>
                  </p:ext>
                </p:extLst>
              </p:nvPr>
            </p:nvGraphicFramePr>
            <p:xfrm>
              <a:off x="838200" y="1825625"/>
              <a:ext cx="10515600" cy="478619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7" name="Объект 6">
                <a:extLst>
                  <a:ext uri="{FF2B5EF4-FFF2-40B4-BE49-F238E27FC236}">
                    <a16:creationId xmlns:a16="http://schemas.microsoft.com/office/drawing/2014/main" id="{45823A3A-AB04-4B7C-97D4-8DE39A8B42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200" y="1825625"/>
                <a:ext cx="10515600" cy="478619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DEFA55-0641-4CC5-BA93-6FE03A872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963959"/>
            <a:ext cx="882275" cy="8230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F025EF-6D12-467C-8EF5-80DD57231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9518" y="176720"/>
            <a:ext cx="810838" cy="7486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5EA0EB-0DE8-4869-83A2-144303892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31" y="130448"/>
            <a:ext cx="1711854" cy="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96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uvsu.ru/upload/nauka0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1" y="1304926"/>
            <a:ext cx="4887651" cy="3807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869" y="1304926"/>
            <a:ext cx="6081206" cy="3865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C86A3A-63D6-4B9C-A886-8CA7FB353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477" y="117440"/>
            <a:ext cx="808457" cy="696160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FA68EE7C-8D2D-4146-B3BE-D9F2D8008030}"/>
              </a:ext>
            </a:extLst>
          </p:cNvPr>
          <p:cNvSpPr txBox="1">
            <a:spLocks/>
          </p:cNvSpPr>
          <p:nvPr/>
        </p:nvSpPr>
        <p:spPr>
          <a:xfrm>
            <a:off x="720000" y="190800"/>
            <a:ext cx="10800000" cy="622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>
                <a:solidFill>
                  <a:srgbClr val="000000"/>
                </a:solidFill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Фестиваль науки «</a:t>
            </a:r>
            <a:r>
              <a:rPr lang="en-US" dirty="0"/>
              <a:t>NAUKA 0+»</a:t>
            </a:r>
          </a:p>
        </p:txBody>
      </p:sp>
      <p:sp>
        <p:nvSpPr>
          <p:cNvPr id="13" name="Номер слайда 7">
            <a:extLst>
              <a:ext uri="{FF2B5EF4-FFF2-40B4-BE49-F238E27FC236}">
                <a16:creationId xmlns:a16="http://schemas.microsoft.com/office/drawing/2014/main" id="{EFE1B575-5782-46F2-B497-23CC2DAB6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386814"/>
            <a:ext cx="2743200" cy="365125"/>
          </a:xfrm>
        </p:spPr>
        <p:txBody>
          <a:bodyPr/>
          <a:lstStyle/>
          <a:p>
            <a:fld id="{08686148-A7F3-4D16-B154-E55153F28CC1}" type="slidenum">
              <a:rPr lang="ru-RU" sz="2000" b="1" smtClean="0">
                <a:solidFill>
                  <a:schemeClr val="tx1"/>
                </a:solidFill>
              </a:rPr>
              <a:t>12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1729AB-DEB5-478E-8E0A-1B11666719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4934" y="89915"/>
            <a:ext cx="732415" cy="7236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9877AE-EE07-4F9F-959C-3A3F71688F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008" y="292589"/>
            <a:ext cx="1711854" cy="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81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84D2A-15DC-EB8A-4012-F0B30C8AB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90800"/>
            <a:ext cx="10800000" cy="622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Профориентационное и просветительское движение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F45C8062-D7B9-F19C-E2AD-43E5D257D3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4994517"/>
              </p:ext>
            </p:extLst>
          </p:nvPr>
        </p:nvGraphicFramePr>
        <p:xfrm>
          <a:off x="235975" y="877168"/>
          <a:ext cx="9094838" cy="5683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CA421AAE-1FDC-BC49-11F6-26071ECA6E0E}"/>
              </a:ext>
            </a:extLst>
          </p:cNvPr>
          <p:cNvSpPr txBox="1"/>
          <p:nvPr/>
        </p:nvSpPr>
        <p:spPr>
          <a:xfrm>
            <a:off x="9181541" y="1074509"/>
            <a:ext cx="27744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В 2022 году на первый курс было зачислено </a:t>
            </a:r>
            <a:r>
              <a:rPr lang="ru-RU" sz="2000" u="sng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2093 человека</a:t>
            </a:r>
            <a:r>
              <a:rPr lang="ru-RU" sz="2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что больше на </a:t>
            </a:r>
            <a:r>
              <a:rPr lang="ru-RU" sz="2000" u="sng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7,5 %</a:t>
            </a:r>
            <a:r>
              <a:rPr lang="ru-RU" sz="2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чем в 2021 году.</a:t>
            </a:r>
          </a:p>
          <a:p>
            <a:endParaRPr lang="ru-RU" sz="20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2B9BD0-2D9D-4344-92AA-EA42D2CD0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28" y="190800"/>
            <a:ext cx="728180" cy="686368"/>
          </a:xfrm>
          <a:prstGeom prst="rect">
            <a:avLst/>
          </a:prstGeom>
        </p:spPr>
      </p:pic>
      <p:sp>
        <p:nvSpPr>
          <p:cNvPr id="10" name="Номер слайда 7">
            <a:extLst>
              <a:ext uri="{FF2B5EF4-FFF2-40B4-BE49-F238E27FC236}">
                <a16:creationId xmlns:a16="http://schemas.microsoft.com/office/drawing/2014/main" id="{35F277B5-A00E-4B6A-9637-F40018DF9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386814"/>
            <a:ext cx="2743200" cy="365125"/>
          </a:xfrm>
        </p:spPr>
        <p:txBody>
          <a:bodyPr/>
          <a:lstStyle/>
          <a:p>
            <a:fld id="{08686148-A7F3-4D16-B154-E55153F28CC1}" type="slidenum">
              <a:rPr lang="ru-RU" sz="2000" b="1" smtClean="0">
                <a:solidFill>
                  <a:schemeClr val="tx1"/>
                </a:solidFill>
              </a:rPr>
              <a:t>13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D9C305-4B49-49EA-BD02-12C4EF3C0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1942" y="158246"/>
            <a:ext cx="808457" cy="7189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544F633-E670-4A05-9B93-8C3C2F552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2234"/>
            <a:ext cx="1711854" cy="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84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4B07486-07B5-3733-F109-6C65CEFC8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0800"/>
            <a:ext cx="10800000" cy="62280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Статистика баллов ЕГЭ (2021, 2022 гг.)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32489F40-CC3F-4179-9D57-2CE2C65F3C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8309248"/>
              </p:ext>
            </p:extLst>
          </p:nvPr>
        </p:nvGraphicFramePr>
        <p:xfrm>
          <a:off x="501428" y="922413"/>
          <a:ext cx="5400000" cy="4757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D9D267E8-7815-4F4D-8B0B-CC57CC635B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400094"/>
              </p:ext>
            </p:extLst>
          </p:nvPr>
        </p:nvGraphicFramePr>
        <p:xfrm>
          <a:off x="6290574" y="983373"/>
          <a:ext cx="5400000" cy="4818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D69992D-DDFE-41F7-E019-8935E65E6309}"/>
              </a:ext>
            </a:extLst>
          </p:cNvPr>
          <p:cNvSpPr txBox="1"/>
          <p:nvPr/>
        </p:nvSpPr>
        <p:spPr>
          <a:xfrm>
            <a:off x="720000" y="5911080"/>
            <a:ext cx="105870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effectLst/>
                <a:ea typeface="Microsoft Sans Serif" panose="020B0604020202020204" pitchFamily="34" charset="0"/>
                <a:cs typeface="Microsoft Sans Serif" panose="020B0604020202020204" pitchFamily="34" charset="0"/>
              </a:rPr>
              <a:t>Сравнительный анализ среднего балла ЕГЭ по предметам по России, республике и вузу показывает, что средний балл ЕГЭ ТувГУ остается выше, чем средний балл ЕГЭ по Республике Тыва 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6FA924-B452-4B25-B4A2-FD1419EE4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970" y="186870"/>
            <a:ext cx="808457" cy="669445"/>
          </a:xfrm>
          <a:prstGeom prst="rect">
            <a:avLst/>
          </a:prstGeom>
        </p:spPr>
      </p:pic>
      <p:sp>
        <p:nvSpPr>
          <p:cNvPr id="9" name="Номер слайда 7">
            <a:extLst>
              <a:ext uri="{FF2B5EF4-FFF2-40B4-BE49-F238E27FC236}">
                <a16:creationId xmlns:a16="http://schemas.microsoft.com/office/drawing/2014/main" id="{3BF88344-E5C1-4698-AA2F-FB2B4A168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386814"/>
            <a:ext cx="2743200" cy="365125"/>
          </a:xfrm>
        </p:spPr>
        <p:txBody>
          <a:bodyPr/>
          <a:lstStyle/>
          <a:p>
            <a:fld id="{08686148-A7F3-4D16-B154-E55153F28CC1}" type="slidenum">
              <a:rPr lang="ru-RU" sz="2000" b="1" smtClean="0">
                <a:solidFill>
                  <a:schemeClr val="tx1"/>
                </a:solidFill>
              </a:rPr>
              <a:t>14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7A0685-151C-45FD-A516-DFA55FFAE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1427" y="148085"/>
            <a:ext cx="808457" cy="7082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E60D5D-B0A8-4E76-9D7B-8F06E2D4F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16" y="62950"/>
            <a:ext cx="1711854" cy="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59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C63F7-BDB7-4612-9D28-DD7C40343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391" y="365125"/>
            <a:ext cx="8566952" cy="824451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7855C2-5664-48B0-B0F6-9391AD7D85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4477" y="1148862"/>
            <a:ext cx="10885251" cy="5028101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Межведомственное взаимодействие с Министерством образования Республики Тыва: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оценивание и анализ сформированных компетенций обучающихся, и разработка рекомендаций для дальнейшего развития школьника, абитуриента и выборе наиболее предпочтительной профессии;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образовательной среды, привлекательной для будущих абитуриентов и их родителей, в том числе в цифровом пространстве;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наставничества преподавателей и студентов над талантливыми школьниками при проведении конкурсов и выполнении исследовательских работ;</a:t>
            </a:r>
          </a:p>
          <a:p>
            <a:pPr algn="just"/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DA870A-1AC8-498E-8713-FC6FA455B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140" y="99271"/>
            <a:ext cx="737586" cy="6371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AE20B0-3CAB-456F-8230-48908622C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7727" y="58558"/>
            <a:ext cx="737586" cy="6778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F14A20-974D-4E45-8516-5EB3FC5E6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99" y="154744"/>
            <a:ext cx="1711854" cy="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19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84F38B-ED1F-4062-950B-29026322A555}"/>
              </a:ext>
            </a:extLst>
          </p:cNvPr>
          <p:cNvSpPr/>
          <p:nvPr/>
        </p:nvSpPr>
        <p:spPr>
          <a:xfrm>
            <a:off x="515815" y="773724"/>
            <a:ext cx="114886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присутствия университета на рынке подготовки школьников к олимпиадам и развитие олимпиадного движения, нацеленного на отбор «талантов», с целью вовлечения школьников региона в олимпиадное движение;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развитие сетевого взаимодействия университета со школами Республики Тыва, организация совместной образовательной деятельности, нацеленной на повышение академического уровня образования и подготовки школьников к университетской программе.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C3921F-1A8B-482C-985A-50D769DB9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282" y="82632"/>
            <a:ext cx="752869" cy="6201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F71E92-5E4B-4361-B188-8D068FFE5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0151" y="9474"/>
            <a:ext cx="834957" cy="6933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601F58-FA04-44B8-99EA-37B4C92C5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2" y="80386"/>
            <a:ext cx="1711854" cy="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54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C4500C02-3241-4C20-977A-44157FC22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190750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102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C39487-991A-4CB4-85F7-60C32E03D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966" y="140189"/>
            <a:ext cx="808457" cy="664014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0C14223-FCCB-497F-ACEF-11BBD18A3207}"/>
              </a:ext>
            </a:extLst>
          </p:cNvPr>
          <p:cNvSpPr txBox="1">
            <a:spLocks/>
          </p:cNvSpPr>
          <p:nvPr/>
        </p:nvSpPr>
        <p:spPr>
          <a:xfrm>
            <a:off x="720000" y="190800"/>
            <a:ext cx="10800000" cy="622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Ассоциация «Образовательный округ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ТувГУ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0" name="Номер слайда 7">
            <a:extLst>
              <a:ext uri="{FF2B5EF4-FFF2-40B4-BE49-F238E27FC236}">
                <a16:creationId xmlns:a16="http://schemas.microsoft.com/office/drawing/2014/main" id="{B2806F20-0C66-46EC-8D0B-F7F45A6B1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386814"/>
            <a:ext cx="2743200" cy="365125"/>
          </a:xfrm>
        </p:spPr>
        <p:txBody>
          <a:bodyPr/>
          <a:lstStyle/>
          <a:p>
            <a:fld id="{08686148-A7F3-4D16-B154-E55153F28CC1}" type="slidenum">
              <a:rPr lang="ru-RU" sz="2000" b="1" smtClean="0">
                <a:solidFill>
                  <a:schemeClr val="tx1"/>
                </a:solidFill>
              </a:rPr>
              <a:t>2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26D05B-81C7-40E0-806E-820B2B23CF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000" l="8600" r="95800">
                        <a14:foregroundMark x1="13000" y1="68600" x2="21400" y2="27800"/>
                        <a14:foregroundMark x1="21400" y1="27800" x2="60200" y2="12200"/>
                        <a14:foregroundMark x1="60200" y1="12200" x2="91800" y2="43400"/>
                        <a14:foregroundMark x1="91800" y1="43400" x2="89800" y2="69800"/>
                        <a14:foregroundMark x1="11000" y1="68800" x2="21600" y2="28200"/>
                        <a14:foregroundMark x1="21600" y1="28200" x2="28200" y2="22600"/>
                        <a14:foregroundMark x1="27600" y1="20800" x2="49200" y2="13000"/>
                        <a14:foregroundMark x1="37600" y1="15400" x2="9400" y2="45600"/>
                        <a14:foregroundMark x1="9400" y1="45600" x2="11600" y2="69600"/>
                        <a14:foregroundMark x1="8800" y1="56600" x2="21200" y2="27000"/>
                        <a14:foregroundMark x1="66000" y1="28200" x2="30400" y2="51600"/>
                        <a14:foregroundMark x1="30400" y1="51600" x2="5000" y2="85400"/>
                        <a14:foregroundMark x1="5000" y1="85400" x2="46800" y2="96200"/>
                        <a14:foregroundMark x1="46800" y1="96200" x2="89800" y2="91000"/>
                        <a14:foregroundMark x1="89800" y1="91000" x2="79200" y2="49600"/>
                        <a14:foregroundMark x1="79200" y1="49600" x2="61200" y2="27200"/>
                        <a14:foregroundMark x1="38400" y1="28000" x2="30000" y2="45000"/>
                        <a14:foregroundMark x1="31600" y1="57200" x2="40800" y2="75000"/>
                        <a14:foregroundMark x1="49200" y1="71600" x2="52400" y2="60800"/>
                        <a14:foregroundMark x1="59000" y1="52000" x2="71200" y2="66600"/>
                        <a14:foregroundMark x1="46800" y1="67600" x2="69200" y2="73200"/>
                        <a14:foregroundMark x1="51000" y1="71200" x2="44000" y2="77400"/>
                        <a14:foregroundMark x1="35400" y1="88000" x2="77800" y2="86400"/>
                        <a14:foregroundMark x1="77800" y1="86400" x2="86200" y2="86400"/>
                        <a14:foregroundMark x1="68400" y1="90800" x2="37000" y2="91000"/>
                        <a14:foregroundMark x1="36400" y1="15200" x2="18600" y2="27000"/>
                        <a14:foregroundMark x1="18400" y1="27000" x2="18400" y2="27000"/>
                        <a14:foregroundMark x1="18400" y1="27000" x2="10600" y2="50800"/>
                        <a14:foregroundMark x1="9600" y1="47000" x2="22000" y2="25200"/>
                        <a14:foregroundMark x1="40800" y1="13000" x2="21000" y2="26000"/>
                        <a14:foregroundMark x1="21800" y1="25200" x2="23400" y2="22600"/>
                        <a14:foregroundMark x1="24200" y1="21400" x2="27000" y2="19200"/>
                        <a14:foregroundMark x1="42400" y1="13800" x2="33000" y2="15800"/>
                        <a14:foregroundMark x1="33200" y1="15400" x2="48200" y2="13600"/>
                        <a14:foregroundMark x1="63400" y1="16000" x2="88400" y2="31800"/>
                        <a14:foregroundMark x1="88000" y1="28600" x2="93600" y2="42800"/>
                        <a14:foregroundMark x1="92800" y1="42200" x2="95600" y2="57600"/>
                        <a14:foregroundMark x1="94200" y1="56600" x2="88200" y2="73800"/>
                        <a14:foregroundMark x1="89600" y1="72600" x2="93400" y2="57400"/>
                        <a14:foregroundMark x1="91200" y1="72800" x2="95800" y2="58200"/>
                        <a14:foregroundMark x1="85600" y1="28600" x2="48800" y2="11000"/>
                        <a14:foregroundMark x1="48600" y1="10800" x2="67600" y2="15200"/>
                        <a14:foregroundMark x1="68800" y1="14600" x2="74600" y2="18200"/>
                        <a14:foregroundMark x1="76400" y1="18600" x2="80400" y2="22800"/>
                        <a14:foregroundMark x1="81800" y1="23400" x2="84200" y2="27200"/>
                        <a14:foregroundMark x1="67600" y1="15600" x2="58600" y2="11800"/>
                        <a14:foregroundMark x1="58200" y1="11800" x2="55400" y2="11800"/>
                        <a14:foregroundMark x1="55400" y1="11800" x2="52600" y2="11600"/>
                        <a14:foregroundMark x1="61000" y1="13200" x2="66800" y2="13800"/>
                        <a14:foregroundMark x1="50600" y1="14600" x2="41600" y2="11800"/>
                        <a14:foregroundMark x1="48400" y1="13000" x2="46200" y2="12000"/>
                        <a14:foregroundMark x1="48600" y1="13800" x2="43200" y2="11400"/>
                        <a14:foregroundMark x1="43000" y1="14400" x2="36800" y2="13800"/>
                        <a14:foregroundMark x1="40400" y1="15400" x2="40000" y2="12200"/>
                        <a14:foregroundMark x1="38800" y1="16000" x2="28400" y2="17200"/>
                        <a14:foregroundMark x1="31200" y1="19800" x2="24400" y2="20000"/>
                        <a14:foregroundMark x1="27000" y1="21200" x2="21000" y2="24400"/>
                        <a14:foregroundMark x1="23400" y1="25000" x2="18400" y2="24400"/>
                        <a14:foregroundMark x1="25600" y1="24800" x2="22600" y2="21000"/>
                        <a14:foregroundMark x1="23400" y1="24600" x2="20000" y2="24400"/>
                        <a14:foregroundMark x1="25000" y1="24400" x2="19800" y2="25000"/>
                        <a14:foregroundMark x1="23000" y1="23000" x2="17000" y2="29000"/>
                        <a14:foregroundMark x1="27800" y1="24400" x2="11200" y2="41800"/>
                        <a14:foregroundMark x1="9600" y1="50600" x2="9400" y2="43400"/>
                        <a14:foregroundMark x1="10800" y1="43800" x2="11000" y2="39200"/>
                        <a14:foregroundMark x1="13600" y1="41400" x2="11600" y2="36400"/>
                        <a14:foregroundMark x1="15000" y1="36600" x2="15200" y2="32600"/>
                        <a14:foregroundMark x1="16800" y1="33800" x2="16200" y2="28600"/>
                        <a14:foregroundMark x1="14400" y1="36600" x2="15800" y2="31600"/>
                        <a14:foregroundMark x1="14600" y1="37600" x2="15000" y2="31800"/>
                        <a14:foregroundMark x1="15400" y1="35800" x2="16000" y2="28400"/>
                        <a14:foregroundMark x1="19600" y1="28600" x2="13200" y2="36200"/>
                        <a14:foregroundMark x1="9800" y1="41400" x2="8600" y2="52600"/>
                        <a14:foregroundMark x1="8600" y1="52600" x2="12200" y2="72400"/>
                        <a14:foregroundMark x1="12200" y1="72400" x2="9600" y2="48400"/>
                        <a14:foregroundMark x1="9800" y1="48200" x2="12000" y2="68400"/>
                        <a14:foregroundMark x1="12000" y1="68400" x2="20800" y2="27800"/>
                        <a14:foregroundMark x1="20800" y1="27800" x2="10400" y2="41600"/>
                        <a14:backgroundMark x1="21400" y1="10000" x2="3000" y2="22200"/>
                        <a14:backgroundMark x1="19800" y1="6800" x2="0" y2="27400"/>
                        <a14:backgroundMark x1="17248" y1="22453" x2="10800" y2="29200"/>
                        <a14:backgroundMark x1="18161" y1="21497" x2="18030" y2="21635"/>
                        <a14:backgroundMark x1="21422" y1="18086" x2="18196" y2="21461"/>
                        <a14:backgroundMark x1="32400" y1="6600" x2="21473" y2="18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5" t="9610" r="3869" b="5328"/>
          <a:stretch/>
        </p:blipFill>
        <p:spPr>
          <a:xfrm>
            <a:off x="3949430" y="3933141"/>
            <a:ext cx="1322961" cy="9673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A9D04-B4A2-43CA-A498-87A9F3324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" b="97714" l="2583" r="99873">
                        <a14:foregroundMark x1="72989" y1="12320" x2="36537" y2="8298"/>
                        <a14:foregroundMark x1="36537" y1="8298" x2="30737" y2="10711"/>
                        <a14:foregroundMark x1="23624" y1="13717" x2="4615" y2="44412"/>
                        <a14:foregroundMark x1="4615" y1="44412" x2="16765" y2="79001"/>
                        <a14:foregroundMark x1="16765" y1="79001" x2="51778" y2="96867"/>
                        <a14:foregroundMark x1="51778" y1="96867" x2="86198" y2="79975"/>
                        <a14:foregroundMark x1="86198" y1="79975" x2="96147" y2="43311"/>
                        <a14:foregroundMark x1="96147" y1="43311" x2="77223" y2="12659"/>
                        <a14:foregroundMark x1="77223" y1="12659" x2="41490" y2="4742"/>
                        <a14:foregroundMark x1="41490" y1="4742" x2="12362" y2="25953"/>
                        <a14:foregroundMark x1="12362" y1="25953" x2="11600" y2="26969"/>
                        <a14:foregroundMark x1="5970" y1="62362" x2="15876" y2="84124"/>
                        <a14:foregroundMark x1="16554" y1="84462" x2="43649" y2="97756"/>
                        <a14:foregroundMark x1="75801" y1="94099" x2="76650" y2="94003"/>
                        <a14:foregroundMark x1="75232" y1="94164" x2="75726" y2="94108"/>
                        <a14:foregroundMark x1="43649" y1="97756" x2="71340" y2="94607"/>
                        <a14:foregroundMark x1="83279" y1="87466" x2="89797" y2="77053"/>
                        <a14:foregroundMark x1="82368" y1="88922" x2="82596" y2="88558"/>
                        <a14:foregroundMark x1="85394" y1="82727" x2="99831" y2="48222"/>
                        <a14:foregroundMark x1="99831" y1="48222" x2="99873" y2="47841"/>
                        <a14:foregroundMark x1="97036" y1="47333" x2="84759" y2="13506"/>
                        <a14:foregroundMark x1="83301" y1="12230" x2="82388" y2="11431"/>
                        <a14:foregroundMark x1="84759" y1="13506" x2="84404" y2="13195"/>
                        <a14:foregroundMark x1="86791" y1="23793" x2="99196" y2="46994"/>
                        <a14:foregroundMark x1="98984" y1="50339" x2="86113" y2="15792"/>
                        <a14:foregroundMark x1="86113" y1="15792" x2="80779" y2="11050"/>
                        <a14:foregroundMark x1="95809" y1="51397" x2="84843" y2="16215"/>
                        <a14:foregroundMark x1="84843" y1="16215" x2="76545" y2="11050"/>
                        <a14:foregroundMark x1="87130" y1="26122" x2="92336" y2="22014"/>
                        <a14:foregroundMark x1="95766" y1="25486" x2="95950" y2="25378"/>
                        <a14:foregroundMark x1="87511" y1="30356" x2="94525" y2="26218"/>
                        <a14:foregroundMark x1="88188" y1="24513" x2="87511" y2="17443"/>
                        <a14:foregroundMark x1="82176" y1="16892" x2="61135" y2="2752"/>
                        <a14:foregroundMark x1="60246" y1="6816" x2="50889" y2="85"/>
                        <a14:foregroundMark x1="60965" y1="6986" x2="79551" y2="11050"/>
                        <a14:foregroundMark x1="61304" y1="9314" x2="32854" y2="6478"/>
                        <a14:foregroundMark x1="54784" y1="4869" x2="42591" y2="3091"/>
                        <a14:foregroundMark x1="13548" y1="79509" x2="4699" y2="44623"/>
                        <a14:foregroundMark x1="4699" y1="44623" x2="5250" y2="34081"/>
                        <a14:foregroundMark x1="2583" y1="61135" x2="12151" y2="22735"/>
                        <a14:foregroundMark x1="70703" y1="92633" x2="82557" y2="87299"/>
                        <a14:foregroundMark x1="70533" y1="94030" x2="83616" y2="85902"/>
                        <a14:foregroundMark x1="82388" y1="85182" x2="82007" y2="87849"/>
                        <a14:foregroundMark x1="73878" y1="89797" x2="76715" y2="91744"/>
                        <a14:foregroundMark x1="79551" y1="86410" x2="81668" y2="88908"/>
                        <a14:foregroundMark x1="80440" y1="85351" x2="82176" y2="87849"/>
                        <a14:foregroundMark x1="75656" y1="89627" x2="76715" y2="91363"/>
                        <a14:backgroundMark x1="17993" y1="3980" x2="5250" y2="14606"/>
                        <a14:backgroundMark x1="15665" y1="4361" x2="804" y2="14056"/>
                        <a14:backgroundMark x1="93353" y1="20618" x2="96359" y2="24682"/>
                        <a14:backgroundMark x1="97756" y1="29467" x2="94030" y2="18163"/>
                        <a14:backgroundMark x1="93141" y1="21677" x2="94581" y2="20449"/>
                        <a14:backgroundMark x1="95470" y1="26291" x2="96147" y2="25741"/>
                        <a14:backgroundMark x1="95978" y1="25402" x2="95978" y2="25402"/>
                        <a14:backgroundMark x1="97587" y1="24174" x2="95809" y2="25233"/>
                        <a14:backgroundMark x1="76545" y1="95978" x2="83446" y2="92252"/>
                        <a14:backgroundMark x1="83235" y1="92422" x2="77773" y2="95428"/>
                        <a14:backgroundMark x1="79551" y1="95639" x2="78831" y2="93311"/>
                        <a14:backgroundMark x1="80610" y1="95639" x2="77773" y2="91194"/>
                        <a14:backgroundMark x1="87130" y1="97925" x2="76709" y2="91750"/>
                        <a14:backgroundMark x1="75656" y1="96317" x2="83954" y2="88019"/>
                        <a14:backgroundMark x1="88019" y1="86791" x2="71592" y2="95258"/>
                        <a14:backgroundMark x1="72100" y1="97587" x2="87511" y2="86960"/>
                        <a14:backgroundMark x1="80610" y1="92633" x2="83065" y2="88357"/>
                        <a14:backgroundMark x1="87341" y1="92252" x2="82007" y2="88527"/>
                        <a14:backgroundMark x1="88019" y1="88527" x2="82056" y2="87923"/>
                        <a14:backgroundMark x1="85902" y1="94030" x2="76715" y2="94750"/>
                        <a14:backgroundMark x1="81668" y1="91744" x2="78112" y2="95089"/>
                        <a14:backgroundMark x1="83065" y1="93861" x2="75487" y2="95258"/>
                        <a14:backgroundMark x1="75275" y1="97206" x2="76376" y2="93861"/>
                        <a14:backgroundMark x1="77773" y1="97756" x2="75826" y2="94369"/>
                        <a14:backgroundMark x1="85563" y1="11262" x2="84843" y2="12489"/>
                        <a14:backgroundMark x1="86452" y1="8256" x2="83785" y2="12828"/>
                        <a14:backgroundMark x1="83065" y1="8764" x2="86452" y2="13548"/>
                        <a14:backgroundMark x1="90855" y1="17612" x2="95639" y2="26799"/>
                        <a14:backgroundMark x1="97036" y1="21338" x2="97036" y2="27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128" y="3933141"/>
            <a:ext cx="1322961" cy="96733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0F8D80-5D36-43AD-AE34-D10EB2315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12" y="3933142"/>
            <a:ext cx="1430211" cy="10561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559A53-BB2B-4A7E-BB77-8E15EF99AD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987" y="951547"/>
            <a:ext cx="10868025" cy="29432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F85678-AC5B-4167-96A7-C655EFDB6C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24423" y="149586"/>
            <a:ext cx="808457" cy="6640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10DE3F-AFDF-40CB-89AA-E3F3A3A12F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608" y="140189"/>
            <a:ext cx="1711854" cy="62242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A6AFBB5-693C-45F4-9587-ED11477D3E46}"/>
              </a:ext>
            </a:extLst>
          </p:cNvPr>
          <p:cNvSpPr/>
          <p:nvPr/>
        </p:nvSpPr>
        <p:spPr>
          <a:xfrm>
            <a:off x="3551068" y="5038661"/>
            <a:ext cx="2272681" cy="1628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базовые школы;   9 школ-партнеров;   1 Центр развития;    6 ДОУ; 5 ДОД;         9 СПО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7A035A5-9998-4934-8367-3EFB39FD832B}"/>
              </a:ext>
            </a:extLst>
          </p:cNvPr>
          <p:cNvSpPr/>
          <p:nvPr/>
        </p:nvSpPr>
        <p:spPr>
          <a:xfrm>
            <a:off x="9037468" y="4066443"/>
            <a:ext cx="2434532" cy="2685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Ведомства;                     1 научная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орг-ция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ТувНИИСХ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СПО: ГБПОУ «ТСХТ»; ГБПОУ «ТАПТ»; ГБПОУ «ТАТТ»; ГБПОУ «ТТТ»;       ГБОУ «Агро-лицей».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«Аграрная школа-интернат с.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Ийи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-Тал»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B4BD867-EB5C-4F88-A5CE-1AA7FC254A19}"/>
              </a:ext>
            </a:extLst>
          </p:cNvPr>
          <p:cNvSpPr/>
          <p:nvPr/>
        </p:nvSpPr>
        <p:spPr>
          <a:xfrm>
            <a:off x="807868" y="5038660"/>
            <a:ext cx="2272681" cy="1735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республики; Соглашения о сотрудничестве по работе с одаренными детьми (МФТИ; МГТУ; СПбГУ; СВФУ и др.)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643B7AC-5C40-4D5A-866C-0564C6DD2AEE}"/>
              </a:ext>
            </a:extLst>
          </p:cNvPr>
          <p:cNvSpPr/>
          <p:nvPr/>
        </p:nvSpPr>
        <p:spPr>
          <a:xfrm>
            <a:off x="6294269" y="5016353"/>
            <a:ext cx="2423604" cy="1735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Тувинский техникум информационных технологий;                      3 Лицея: ГАНОУ РТ ТРЛ; ГАНООРТ ГЛРТ;     Лицей №15;            Школа-гимназия № 5</a:t>
            </a:r>
          </a:p>
        </p:txBody>
      </p:sp>
    </p:spTree>
    <p:extLst>
      <p:ext uri="{BB962C8B-B14F-4D97-AF65-F5344CB8AC3E}">
        <p14:creationId xmlns:p14="http://schemas.microsoft.com/office/powerpoint/2010/main" val="19013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216A1-6110-481D-86B8-200DC5336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3663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задачи 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A43F14E-4BFC-4D2C-805C-B3BD29D745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4479888"/>
              </p:ext>
            </p:extLst>
          </p:nvPr>
        </p:nvGraphicFramePr>
        <p:xfrm>
          <a:off x="838200" y="958850"/>
          <a:ext cx="10515600" cy="5218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3DD539-FD1B-4A7F-9606-60662F7FF3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08" y="140189"/>
            <a:ext cx="1711854" cy="6224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26B3CF-16B3-47F5-A8AB-867B93068C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715" y="140189"/>
            <a:ext cx="497285" cy="5345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EA8C0F-C5B3-4D68-8166-6BDBECC8BD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20000" y="100271"/>
            <a:ext cx="610392" cy="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89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C39487-991A-4CB4-85F7-60C32E03D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715" y="140189"/>
            <a:ext cx="497285" cy="534514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0C14223-FCCB-497F-ACEF-11BBD18A3207}"/>
              </a:ext>
            </a:extLst>
          </p:cNvPr>
          <p:cNvSpPr txBox="1">
            <a:spLocks/>
          </p:cNvSpPr>
          <p:nvPr/>
        </p:nvSpPr>
        <p:spPr>
          <a:xfrm>
            <a:off x="720000" y="190800"/>
            <a:ext cx="10800000" cy="622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+mn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5800722-2430-4CE3-8173-3CD9F87CF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9" y="1142776"/>
            <a:ext cx="11682919" cy="5244037"/>
          </a:xfrm>
          <a:prstGeom prst="rect">
            <a:avLst/>
          </a:prstGeom>
        </p:spPr>
      </p:pic>
      <p:sp>
        <p:nvSpPr>
          <p:cNvPr id="20" name="Номер слайда 7">
            <a:extLst>
              <a:ext uri="{FF2B5EF4-FFF2-40B4-BE49-F238E27FC236}">
                <a16:creationId xmlns:a16="http://schemas.microsoft.com/office/drawing/2014/main" id="{B2806F20-0C66-46EC-8D0B-F7F45A6B1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386814"/>
            <a:ext cx="2743200" cy="365125"/>
          </a:xfrm>
        </p:spPr>
        <p:txBody>
          <a:bodyPr/>
          <a:lstStyle/>
          <a:p>
            <a:fld id="{08686148-A7F3-4D16-B154-E55153F28CC1}" type="slidenum">
              <a:rPr lang="ru-RU" sz="2000" b="1" smtClean="0">
                <a:solidFill>
                  <a:schemeClr val="tx1"/>
                </a:solidFill>
              </a:rPr>
              <a:t>4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A55F66-74AA-48B0-923D-95A6816AD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407" y="191173"/>
            <a:ext cx="654041" cy="6224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CC756D-D82E-410E-8A94-3F71028B0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08" y="140189"/>
            <a:ext cx="1711854" cy="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35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620DE100-85C0-461F-B114-54C45D991E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915533"/>
              </p:ext>
            </p:extLst>
          </p:nvPr>
        </p:nvGraphicFramePr>
        <p:xfrm>
          <a:off x="276967" y="-68400"/>
          <a:ext cx="11638065" cy="680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B6792BC-EB63-4201-964D-E2E0883B58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466" y="175981"/>
            <a:ext cx="808457" cy="713638"/>
          </a:xfrm>
          <a:prstGeom prst="rect">
            <a:avLst/>
          </a:prstGeom>
        </p:spPr>
      </p:pic>
      <p:sp>
        <p:nvSpPr>
          <p:cNvPr id="23" name="Номер слайда 7">
            <a:extLst>
              <a:ext uri="{FF2B5EF4-FFF2-40B4-BE49-F238E27FC236}">
                <a16:creationId xmlns:a16="http://schemas.microsoft.com/office/drawing/2014/main" id="{25FAEAD9-60C7-445A-8861-3FDF2D8ED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386814"/>
            <a:ext cx="2743200" cy="365125"/>
          </a:xfrm>
        </p:spPr>
        <p:txBody>
          <a:bodyPr/>
          <a:lstStyle/>
          <a:p>
            <a:fld id="{08686148-A7F3-4D16-B154-E55153F28CC1}" type="slidenum">
              <a:rPr lang="ru-RU" sz="2000" b="1" smtClean="0">
                <a:solidFill>
                  <a:schemeClr val="tx1"/>
                </a:solidFill>
              </a:rPr>
              <a:t>5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20187F-2D41-4AEE-B0BF-B1D860F51E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7923" y="122400"/>
            <a:ext cx="757109" cy="7136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19C072-F226-4A0D-990C-D3C0C2A7EF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741" y="122400"/>
            <a:ext cx="1713124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4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96851-A5BD-4C11-AC91-079E3BD41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br>
              <a:rPr lang="ru-RU" dirty="0"/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и общеразвивающие программы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5FCAEFC4-2274-43DA-B8FD-7F7CDC1BFDD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43263589"/>
              </p:ext>
            </p:extLst>
          </p:nvPr>
        </p:nvGraphicFramePr>
        <p:xfrm>
          <a:off x="269974" y="1624614"/>
          <a:ext cx="11466306" cy="4868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5CE315-4306-44AA-8DAE-907A941EC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7302" y="58558"/>
            <a:ext cx="810838" cy="8230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363499-BD0A-45AC-A28F-DBCEE9573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6463" y="140190"/>
            <a:ext cx="810838" cy="741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70F940-9B89-4C01-AACE-DDB0166E5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97" y="140190"/>
            <a:ext cx="1711854" cy="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73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E6556A-5E30-4782-9C51-8301C358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107"/>
            <a:ext cx="10515600" cy="106037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Подготовительное отделение 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4F1C6EB9-E1DF-47D1-B933-36C98331CD1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78975911"/>
              </p:ext>
            </p:extLst>
          </p:nvPr>
        </p:nvGraphicFramePr>
        <p:xfrm>
          <a:off x="514905" y="1415480"/>
          <a:ext cx="7208668" cy="4761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Объект 3">
            <a:extLst>
              <a:ext uri="{FF2B5EF4-FFF2-40B4-BE49-F238E27FC236}">
                <a16:creationId xmlns:a16="http://schemas.microsoft.com/office/drawing/2014/main" id="{255F0D6C-68A4-4617-92DB-56CD9D753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74492" y="1322773"/>
            <a:ext cx="3479307" cy="51801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u="sng" dirty="0"/>
              <a:t>Дисциплины: </a:t>
            </a:r>
          </a:p>
          <a:p>
            <a:r>
              <a:rPr lang="ru-RU" dirty="0"/>
              <a:t>математика;</a:t>
            </a:r>
          </a:p>
          <a:p>
            <a:r>
              <a:rPr lang="ru-RU" dirty="0"/>
              <a:t>Русский язык;</a:t>
            </a:r>
          </a:p>
          <a:p>
            <a:r>
              <a:rPr lang="ru-RU" dirty="0"/>
              <a:t>Химия;</a:t>
            </a:r>
          </a:p>
          <a:p>
            <a:r>
              <a:rPr lang="ru-RU" dirty="0"/>
              <a:t>Биология;</a:t>
            </a:r>
          </a:p>
          <a:p>
            <a:r>
              <a:rPr lang="ru-RU" dirty="0"/>
              <a:t>История;</a:t>
            </a:r>
          </a:p>
          <a:p>
            <a:r>
              <a:rPr lang="ru-RU" dirty="0"/>
              <a:t>Обществознание;</a:t>
            </a:r>
          </a:p>
          <a:p>
            <a:r>
              <a:rPr lang="ru-RU" dirty="0"/>
              <a:t>Информатика;</a:t>
            </a:r>
          </a:p>
          <a:p>
            <a:r>
              <a:rPr lang="ru-RU" dirty="0"/>
              <a:t>Основы профессионального самоопределения</a:t>
            </a:r>
          </a:p>
        </p:txBody>
      </p:sp>
    </p:spTree>
    <p:extLst>
      <p:ext uri="{BB962C8B-B14F-4D97-AF65-F5344CB8AC3E}">
        <p14:creationId xmlns:p14="http://schemas.microsoft.com/office/powerpoint/2010/main" val="1292568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C63F7-BDB7-4612-9D28-DD7C40343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774" y="365126"/>
            <a:ext cx="7022237" cy="797849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Дистанционные курсы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BCF33E-24C2-4F1F-837D-EDA9AD28517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0" y="1162974"/>
            <a:ext cx="5752730" cy="547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74E50D-9A0F-479D-88D3-2674B2CCC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597" y="220640"/>
            <a:ext cx="810838" cy="7091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73F2FE-45B1-4636-B002-1A77E3737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6435" y="196363"/>
            <a:ext cx="881887" cy="7091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A9F06A-61CD-4977-8112-64EB1B00B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08" y="140189"/>
            <a:ext cx="1711854" cy="62242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D65C7B8-8E75-4C6F-BEDB-B9298C641892}"/>
              </a:ext>
            </a:extLst>
          </p:cNvPr>
          <p:cNvSpPr/>
          <p:nvPr/>
        </p:nvSpPr>
        <p:spPr>
          <a:xfrm>
            <a:off x="381740" y="1074197"/>
            <a:ext cx="5175681" cy="5783803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“Подготовка к ЕГЭ по химии”. </a:t>
            </a: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Ооржак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А.А.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http://cdo.tuvsu.ru:8880/moodle/course/view.php?id=103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“Подготовка по русскому языку. Орфография. Пунктуация”. </a:t>
            </a: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Аракчаа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А.Б.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http://cdo.tuvsu.ru:8880/moodle/course/view.php?id=9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“Подготовка к ЕГЭ по математике (профильной). </a:t>
            </a: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Саая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С.К.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http://cdo.tuvsu.ru:8880/moodle/course/view.php?id=128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“Подготовка по русскому языку. Грамматические нормы”. </a:t>
            </a: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Аракчаа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А.Б.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http://cdo.tuvsu.ru:8880/moodle/course/view.php?id=257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“Подготовка к ЕГЭ по биологии”. </a:t>
            </a: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Назын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Ч.Д.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http://cdo.tuvsu.ru:8880/moodle/course/view.php?id=344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“Подготовка к ЕГЭ по обществознанию”. </a:t>
            </a: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Оюн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О.П., Киселева Е.Л.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http://cdo.tuvsu.ru:8880/moodle/course/view.php?id=1897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«Подготовка к ЕГЭ по истории». </a:t>
            </a: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Очур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Н.М. </a:t>
            </a: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http://cdo.tuvsu.ru:8880/moodle/course/view.php?id=2185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ru-RU" dirty="0"/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733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1D32C-344F-4CB0-AE20-BC4840D74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462" y="365125"/>
            <a:ext cx="9532338" cy="655269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Ранняя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профилизация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научно-образовательный проект «Летняя школа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ТувГУ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51E44D35-CD11-4A11-AA5F-79B63498492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58028427"/>
              </p:ext>
            </p:extLst>
          </p:nvPr>
        </p:nvGraphicFramePr>
        <p:xfrm>
          <a:off x="5202316" y="1137138"/>
          <a:ext cx="6210188" cy="5281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BE6F3E-B2DB-4A15-9A64-40D6FACEE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681038"/>
            <a:ext cx="810838" cy="655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463A7B-3E33-4DD4-8408-70E0FA7EC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2503" y="37491"/>
            <a:ext cx="669889" cy="6552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2ED1D6-65D3-4E17-B3DC-96E18BB09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08" y="140189"/>
            <a:ext cx="1711854" cy="62242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29ABF46-07BC-4D74-B1D1-08E4B4E6EF28}"/>
              </a:ext>
            </a:extLst>
          </p:cNvPr>
          <p:cNvSpPr/>
          <p:nvPr/>
        </p:nvSpPr>
        <p:spPr>
          <a:xfrm>
            <a:off x="372862" y="1137138"/>
            <a:ext cx="4172505" cy="547672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Юный математик;</a:t>
            </a:r>
          </a:p>
          <a:p>
            <a:pPr marL="342900" indent="-342900" algn="just">
              <a:buAutoNum type="arabicPeriod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Юный программист;</a:t>
            </a:r>
          </a:p>
          <a:p>
            <a:pPr marL="342900" indent="-342900" algn="just">
              <a:buAutoNum type="arabicPeriod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Инженерная школа;</a:t>
            </a:r>
          </a:p>
          <a:p>
            <a:pPr marL="342900" indent="-342900" algn="just">
              <a:buAutoNum type="arabicPeriod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Правовед;</a:t>
            </a:r>
          </a:p>
          <a:p>
            <a:pPr marL="342900" indent="-342900" algn="just">
              <a:buAutoNum type="arabicPeriod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Юный археолог;</a:t>
            </a:r>
          </a:p>
          <a:p>
            <a:pPr marL="342900" indent="-342900" algn="just">
              <a:buAutoNum type="arabicPeriod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Будущий первоклассник;</a:t>
            </a:r>
          </a:p>
          <a:p>
            <a:pPr marL="342900" indent="-342900" algn="just"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KyzylSamerCamp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AutoNum type="arabicPeriod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Юный полиглот;</a:t>
            </a:r>
          </a:p>
          <a:p>
            <a:pPr marL="342900" indent="-342900" algn="just">
              <a:buAutoNum type="arabicPeriod"/>
            </a:pP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ПриклюЧтение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AutoNum type="arabicPeriod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Грамотей;</a:t>
            </a:r>
          </a:p>
          <a:p>
            <a:pPr marL="342900" indent="-342900" algn="just">
              <a:buAutoNum type="arabicPeriod"/>
            </a:pP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Гурмания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AutoNum type="arabicPeriod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жизнедеятельности и туризм;</a:t>
            </a:r>
          </a:p>
          <a:p>
            <a:pPr marL="342900" indent="-342900" algn="just">
              <a:buAutoNum type="arabicPeriod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Алхимик</a:t>
            </a:r>
          </a:p>
          <a:p>
            <a:pPr marL="342900" indent="-342900" algn="just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1842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3006</TotalTime>
  <Words>936</Words>
  <Application>Microsoft Office PowerPoint</Application>
  <PresentationFormat>Широкоэкранный</PresentationFormat>
  <Paragraphs>98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 Тувинский государственный университет – как мотиватор образовательного уровня детей и подростков  Даржа У.А. доцент, канд.филол.н.,  директор Института довузовского образования  </vt:lpstr>
      <vt:lpstr>Презентация PowerPoint</vt:lpstr>
      <vt:lpstr> Ключевые задачи  </vt:lpstr>
      <vt:lpstr>Презентация PowerPoint</vt:lpstr>
      <vt:lpstr>Презентация PowerPoint</vt:lpstr>
      <vt:lpstr>  Дополнительные и общеразвивающие программы  </vt:lpstr>
      <vt:lpstr>Подготовительное отделение </vt:lpstr>
      <vt:lpstr> Дистанционные курсы </vt:lpstr>
      <vt:lpstr> Ранняя профилизация:  научно-образовательный проект «Летняя школа ТувГУ»  </vt:lpstr>
      <vt:lpstr>Работа с одаренными детьми, организация научно-исследовательской деятельности школьников:  Олимпиадное движение  </vt:lpstr>
      <vt:lpstr>Участие школьников в конкурсах НИР под наставничеством  НПР и студентов университета</vt:lpstr>
      <vt:lpstr>Презентация PowerPoint</vt:lpstr>
      <vt:lpstr>Профориентационное и просветительское движение</vt:lpstr>
      <vt:lpstr>Презентация PowerPoint</vt:lpstr>
      <vt:lpstr> Предложения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Кадровый состав ТувГУ</dc:title>
  <dc:creator>Чадамба Шенне Сергеевна Ч.Ш.С.</dc:creator>
  <cp:lastModifiedBy>User</cp:lastModifiedBy>
  <cp:revision>169</cp:revision>
  <cp:lastPrinted>2022-12-27T12:17:43Z</cp:lastPrinted>
  <dcterms:created xsi:type="dcterms:W3CDTF">2022-12-15T08:26:54Z</dcterms:created>
  <dcterms:modified xsi:type="dcterms:W3CDTF">2023-02-03T04:56:07Z</dcterms:modified>
</cp:coreProperties>
</file>