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sldIdLst>
    <p:sldId id="270" r:id="rId2"/>
    <p:sldId id="272" r:id="rId3"/>
    <p:sldId id="274" r:id="rId4"/>
    <p:sldId id="275" r:id="rId5"/>
    <p:sldId id="268" r:id="rId6"/>
    <p:sldId id="284" r:id="rId7"/>
    <p:sldId id="282" r:id="rId8"/>
    <p:sldId id="292" r:id="rId9"/>
    <p:sldId id="294" r:id="rId10"/>
    <p:sldId id="276" r:id="rId11"/>
    <p:sldId id="277" r:id="rId12"/>
    <p:sldId id="278" r:id="rId13"/>
    <p:sldId id="279" r:id="rId14"/>
    <p:sldId id="280" r:id="rId15"/>
    <p:sldId id="285" r:id="rId16"/>
    <p:sldId id="297" r:id="rId17"/>
    <p:sldId id="289" r:id="rId18"/>
    <p:sldId id="264" r:id="rId19"/>
  </p:sldIdLst>
  <p:sldSz cx="9144000" cy="6858000" type="screen4x3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9"/>
    <a:srgbClr val="F1F62E"/>
    <a:srgbClr val="4CF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>
      <p:cViewPr>
        <p:scale>
          <a:sx n="59" d="100"/>
          <a:sy n="59" d="100"/>
        </p:scale>
        <p:origin x="-1788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XP\Desktop\&#1051;&#1080;&#1089;&#1090;%20Microsoft%20Excel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73;&#1097;&#1072;&#1103;%20&#1055;&#1052;&#1055;&#1050;\&#1054;&#1085;&#1076;&#1072;&#1088;%20&#1054;&#1041;\&#1052;&#1086;&#1103;\&#1043;&#1048;&#1040;-9%20&#1085;&#1072;%20&#1057;&#1054;&#1042;&#1045;&#1065;&#1040;&#1053;&#1048;&#1045;%20-%20&#1076;&#1086;&#1087;&#1086;&#1083;&#1085;&#1077;&#1085;&#1085;&#1099;&#108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04924700853081E-2"/>
          <c:y val="0.14276186371302524"/>
          <c:w val="0.62166762879022308"/>
          <c:h val="0.757282670108031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0.129</c:v>
                </c:pt>
                <c:pt idx="1">
                  <c:v>0.37</c:v>
                </c:pt>
                <c:pt idx="2" formatCode="0.00%">
                  <c:v>3.3000000000000002E-2</c:v>
                </c:pt>
                <c:pt idx="3" formatCode="0.00%">
                  <c:v>0.46600000000000003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28857970854296E-2"/>
          <c:y val="0.24447058381034939"/>
          <c:w val="0.53006923743830114"/>
          <c:h val="0.749895223630384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специалитет</c:v>
                </c:pt>
                <c:pt idx="1">
                  <c:v>бакалавр</c:v>
                </c:pt>
                <c:pt idx="2">
                  <c:v>переподготовка</c:v>
                </c:pt>
                <c:pt idx="3">
                  <c:v>незаконч.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0.63</c:v>
                </c:pt>
                <c:pt idx="1">
                  <c:v>0.15</c:v>
                </c:pt>
                <c:pt idx="2" formatCode="0.00%">
                  <c:v>0.20499999999999999</c:v>
                </c:pt>
                <c:pt idx="3" formatCode="0.00%">
                  <c:v>4.3999999999999997E-2</c:v>
                </c:pt>
                <c:pt idx="4" formatCode="0.00%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50187730345312"/>
          <c:y val="0.33864439079257502"/>
          <c:w val="0.30882289446687688"/>
          <c:h val="0.6070402556185209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Лист6!$G$7:$G$8</c:f>
              <c:strCache>
                <c:ptCount val="1"/>
                <c:pt idx="0">
                  <c:v>Общее количество обучающихся,   прошедших МПЗ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Лист6!$F$9:$F$28</c:f>
              <c:strCache>
                <c:ptCount val="20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г. Ак-Довурак</c:v>
                </c:pt>
                <c:pt idx="3">
                  <c:v>г. Кызыл</c:v>
                </c:pt>
                <c:pt idx="4">
                  <c:v>Дзун-Хемчикский</c:v>
                </c:pt>
                <c:pt idx="5">
                  <c:v>Каа-Хемский </c:v>
                </c:pt>
                <c:pt idx="6">
                  <c:v>Кызылский кожуун</c:v>
                </c:pt>
                <c:pt idx="7">
                  <c:v>Монгун-Тайгинский</c:v>
                </c:pt>
                <c:pt idx="8">
                  <c:v>Овюрский </c:v>
                </c:pt>
                <c:pt idx="9">
                  <c:v>Пий-Хемский </c:v>
                </c:pt>
                <c:pt idx="10">
                  <c:v>Сут-Хольский кожуун</c:v>
                </c:pt>
                <c:pt idx="11">
                  <c:v>Тандинский </c:v>
                </c:pt>
                <c:pt idx="12">
                  <c:v>Тере-Хольский кожуун</c:v>
                </c:pt>
                <c:pt idx="13">
                  <c:v>Тес-Хемский </c:v>
                </c:pt>
                <c:pt idx="14">
                  <c:v>Тоджинский кожуун</c:v>
                </c:pt>
                <c:pt idx="15">
                  <c:v>Улуг-Хемский кожуун</c:v>
                </c:pt>
                <c:pt idx="16">
                  <c:v>Чаа-Хольский </c:v>
                </c:pt>
                <c:pt idx="17">
                  <c:v>Чеди-Хольский </c:v>
                </c:pt>
                <c:pt idx="18">
                  <c:v>Эрзинский</c:v>
                </c:pt>
                <c:pt idx="19">
                  <c:v>Ресучр</c:v>
                </c:pt>
              </c:strCache>
            </c:strRef>
          </c:cat>
          <c:val>
            <c:numRef>
              <c:f>Лист6!$G$9:$G$28</c:f>
              <c:numCache>
                <c:formatCode>General</c:formatCode>
                <c:ptCount val="20"/>
                <c:pt idx="0">
                  <c:v>1672</c:v>
                </c:pt>
                <c:pt idx="1">
                  <c:v>2293</c:v>
                </c:pt>
                <c:pt idx="2">
                  <c:v>2875</c:v>
                </c:pt>
                <c:pt idx="3">
                  <c:v>28774</c:v>
                </c:pt>
                <c:pt idx="4">
                  <c:v>4178</c:v>
                </c:pt>
                <c:pt idx="5">
                  <c:v>1748</c:v>
                </c:pt>
                <c:pt idx="6">
                  <c:v>6272</c:v>
                </c:pt>
                <c:pt idx="7">
                  <c:v>1075</c:v>
                </c:pt>
                <c:pt idx="8">
                  <c:v>1205</c:v>
                </c:pt>
                <c:pt idx="9">
                  <c:v>1299</c:v>
                </c:pt>
                <c:pt idx="10">
                  <c:v>1522</c:v>
                </c:pt>
                <c:pt idx="11">
                  <c:v>2619</c:v>
                </c:pt>
                <c:pt idx="12">
                  <c:v>365</c:v>
                </c:pt>
                <c:pt idx="13">
                  <c:v>1386</c:v>
                </c:pt>
                <c:pt idx="14">
                  <c:v>1489</c:v>
                </c:pt>
                <c:pt idx="15">
                  <c:v>4145</c:v>
                </c:pt>
                <c:pt idx="16">
                  <c:v>1140</c:v>
                </c:pt>
                <c:pt idx="17">
                  <c:v>942</c:v>
                </c:pt>
                <c:pt idx="18">
                  <c:v>1388</c:v>
                </c:pt>
                <c:pt idx="19">
                  <c:v>764</c:v>
                </c:pt>
              </c:numCache>
            </c:numRef>
          </c:val>
        </c:ser>
        <c:ser>
          <c:idx val="1"/>
          <c:order val="1"/>
          <c:tx>
            <c:strRef>
              <c:f>Лист6!$H$7:$H$8</c:f>
              <c:strCache>
                <c:ptCount val="1"/>
                <c:pt idx="0">
                  <c:v>Общее количество обучающихся, нуждающиеся в особом внимании педагога-психолога (из них опекаемые учащиеся)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Лист6!$F$9:$F$28</c:f>
              <c:strCache>
                <c:ptCount val="20"/>
                <c:pt idx="0">
                  <c:v>Бай-Тайгинский</c:v>
                </c:pt>
                <c:pt idx="1">
                  <c:v>Барун-Хемчикский </c:v>
                </c:pt>
                <c:pt idx="2">
                  <c:v>г. Ак-Довурак</c:v>
                </c:pt>
                <c:pt idx="3">
                  <c:v>г. Кызыл</c:v>
                </c:pt>
                <c:pt idx="4">
                  <c:v>Дзун-Хемчикский</c:v>
                </c:pt>
                <c:pt idx="5">
                  <c:v>Каа-Хемский </c:v>
                </c:pt>
                <c:pt idx="6">
                  <c:v>Кызылский кожуун</c:v>
                </c:pt>
                <c:pt idx="7">
                  <c:v>Монгун-Тайгинский</c:v>
                </c:pt>
                <c:pt idx="8">
                  <c:v>Овюрский </c:v>
                </c:pt>
                <c:pt idx="9">
                  <c:v>Пий-Хемский </c:v>
                </c:pt>
                <c:pt idx="10">
                  <c:v>Сут-Хольский кожуун</c:v>
                </c:pt>
                <c:pt idx="11">
                  <c:v>Тандинский </c:v>
                </c:pt>
                <c:pt idx="12">
                  <c:v>Тере-Хольский кожуун</c:v>
                </c:pt>
                <c:pt idx="13">
                  <c:v>Тес-Хемский </c:v>
                </c:pt>
                <c:pt idx="14">
                  <c:v>Тоджинский кожуун</c:v>
                </c:pt>
                <c:pt idx="15">
                  <c:v>Улуг-Хемский кожуун</c:v>
                </c:pt>
                <c:pt idx="16">
                  <c:v>Чаа-Хольский </c:v>
                </c:pt>
                <c:pt idx="17">
                  <c:v>Чеди-Хольский </c:v>
                </c:pt>
                <c:pt idx="18">
                  <c:v>Эрзинский</c:v>
                </c:pt>
                <c:pt idx="19">
                  <c:v>Ресучр</c:v>
                </c:pt>
              </c:strCache>
            </c:strRef>
          </c:cat>
          <c:val>
            <c:numRef>
              <c:f>Лист6!$H$9:$H$28</c:f>
              <c:numCache>
                <c:formatCode>General</c:formatCode>
                <c:ptCount val="20"/>
                <c:pt idx="0">
                  <c:v>32</c:v>
                </c:pt>
                <c:pt idx="1">
                  <c:v>108</c:v>
                </c:pt>
                <c:pt idx="2">
                  <c:v>131</c:v>
                </c:pt>
                <c:pt idx="3">
                  <c:v>383</c:v>
                </c:pt>
                <c:pt idx="4">
                  <c:v>49</c:v>
                </c:pt>
                <c:pt idx="5">
                  <c:v>104</c:v>
                </c:pt>
                <c:pt idx="6">
                  <c:v>190</c:v>
                </c:pt>
                <c:pt idx="7">
                  <c:v>61</c:v>
                </c:pt>
                <c:pt idx="8">
                  <c:v>50</c:v>
                </c:pt>
                <c:pt idx="9">
                  <c:v>121</c:v>
                </c:pt>
                <c:pt idx="10">
                  <c:v>13</c:v>
                </c:pt>
                <c:pt idx="11">
                  <c:v>266</c:v>
                </c:pt>
                <c:pt idx="12">
                  <c:v>51</c:v>
                </c:pt>
                <c:pt idx="13">
                  <c:v>44</c:v>
                </c:pt>
                <c:pt idx="14">
                  <c:v>78</c:v>
                </c:pt>
                <c:pt idx="15">
                  <c:v>158</c:v>
                </c:pt>
                <c:pt idx="16">
                  <c:v>32</c:v>
                </c:pt>
                <c:pt idx="17">
                  <c:v>58</c:v>
                </c:pt>
                <c:pt idx="18">
                  <c:v>22</c:v>
                </c:pt>
                <c:pt idx="19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0059648"/>
        <c:axId val="60586752"/>
      </c:barChart>
      <c:catAx>
        <c:axId val="1400596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586752"/>
        <c:crosses val="autoZero"/>
        <c:auto val="1"/>
        <c:lblAlgn val="ctr"/>
        <c:lblOffset val="100"/>
        <c:noMultiLvlLbl val="0"/>
      </c:catAx>
      <c:valAx>
        <c:axId val="6058675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0059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704677063172317E-2"/>
          <c:y val="0.84818738046205289"/>
          <c:w val="0.91700349571295192"/>
          <c:h val="0.1372502029565145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0" baseline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выпускниках ГИА-9  на ГВЭ, обратившихся  первично в ЦПМПК в 2021-2022 уч.году</a:t>
            </a:r>
            <a:endParaRPr lang="ru-RU" sz="1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Лист2!$B$2</c:f>
              <c:strCache>
                <c:ptCount val="1"/>
                <c:pt idx="0">
                  <c:v>в 1-4 классах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Лист2!$B$3:$B$23</c:f>
              <c:numCache>
                <c:formatCode>General</c:formatCode>
                <c:ptCount val="21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23</c:v>
                </c:pt>
                <c:pt idx="9">
                  <c:v>5</c:v>
                </c:pt>
                <c:pt idx="10">
                  <c:v>26</c:v>
                </c:pt>
                <c:pt idx="11">
                  <c:v>7</c:v>
                </c:pt>
                <c:pt idx="12">
                  <c:v>9</c:v>
                </c:pt>
                <c:pt idx="13">
                  <c:v>5</c:v>
                </c:pt>
                <c:pt idx="14">
                  <c:v>9</c:v>
                </c:pt>
                <c:pt idx="15">
                  <c:v>2</c:v>
                </c:pt>
                <c:pt idx="16">
                  <c:v>11</c:v>
                </c:pt>
                <c:pt idx="17">
                  <c:v>4</c:v>
                </c:pt>
                <c:pt idx="18">
                  <c:v>10</c:v>
                </c:pt>
                <c:pt idx="19">
                  <c:v>10</c:v>
                </c:pt>
                <c:pt idx="20">
                  <c:v>175</c:v>
                </c:pt>
              </c:numCache>
            </c:numRef>
          </c:val>
        </c:ser>
        <c:ser>
          <c:idx val="2"/>
          <c:order val="2"/>
          <c:tx>
            <c:strRef>
              <c:f>Лист2!$C$2</c:f>
              <c:strCache>
                <c:ptCount val="1"/>
                <c:pt idx="0">
                  <c:v>5 классе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Лист2!$C$3:$C$23</c:f>
              <c:numCache>
                <c:formatCode>General</c:formatCode>
                <c:ptCount val="21"/>
                <c:pt idx="4">
                  <c:v>4</c:v>
                </c:pt>
                <c:pt idx="5">
                  <c:v>1</c:v>
                </c:pt>
                <c:pt idx="7">
                  <c:v>2</c:v>
                </c:pt>
                <c:pt idx="8">
                  <c:v>5</c:v>
                </c:pt>
                <c:pt idx="10">
                  <c:v>1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9">
                  <c:v>4</c:v>
                </c:pt>
                <c:pt idx="20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Лист2!$D$2</c:f>
              <c:strCache>
                <c:ptCount val="1"/>
                <c:pt idx="0">
                  <c:v>6 классе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Лист2!$D$3:$D$23</c:f>
              <c:numCache>
                <c:formatCode>General</c:formatCode>
                <c:ptCount val="21"/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7">
                  <c:v>2</c:v>
                </c:pt>
                <c:pt idx="8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27</c:v>
                </c:pt>
              </c:numCache>
            </c:numRef>
          </c:val>
        </c:ser>
        <c:ser>
          <c:idx val="4"/>
          <c:order val="4"/>
          <c:tx>
            <c:strRef>
              <c:f>Лист2!$E$2</c:f>
              <c:strCache>
                <c:ptCount val="1"/>
                <c:pt idx="0">
                  <c:v>7 классе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Лист2!$E$3:$E$23</c:f>
              <c:numCache>
                <c:formatCode>General</c:formatCode>
                <c:ptCount val="21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9">
                  <c:v>3</c:v>
                </c:pt>
                <c:pt idx="20">
                  <c:v>32</c:v>
                </c:pt>
              </c:numCache>
            </c:numRef>
          </c:val>
        </c:ser>
        <c:ser>
          <c:idx val="5"/>
          <c:order val="5"/>
          <c:tx>
            <c:strRef>
              <c:f>Лист2!$F$2</c:f>
              <c:strCache>
                <c:ptCount val="1"/>
                <c:pt idx="0">
                  <c:v>8 классе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Лист2!$F$3:$F$23</c:f>
              <c:numCache>
                <c:formatCode>General</c:formatCode>
                <c:ptCount val="2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  <c:pt idx="4">
                  <c:v>9</c:v>
                </c:pt>
                <c:pt idx="5">
                  <c:v>1</c:v>
                </c:pt>
                <c:pt idx="8">
                  <c:v>14</c:v>
                </c:pt>
                <c:pt idx="9">
                  <c:v>5</c:v>
                </c:pt>
                <c:pt idx="10">
                  <c:v>24</c:v>
                </c:pt>
                <c:pt idx="11">
                  <c:v>1</c:v>
                </c:pt>
                <c:pt idx="12">
                  <c:v>8</c:v>
                </c:pt>
                <c:pt idx="13">
                  <c:v>15</c:v>
                </c:pt>
                <c:pt idx="14">
                  <c:v>1</c:v>
                </c:pt>
                <c:pt idx="16">
                  <c:v>9</c:v>
                </c:pt>
                <c:pt idx="17">
                  <c:v>8</c:v>
                </c:pt>
                <c:pt idx="18">
                  <c:v>5</c:v>
                </c:pt>
                <c:pt idx="19">
                  <c:v>6</c:v>
                </c:pt>
                <c:pt idx="20">
                  <c:v>116</c:v>
                </c:pt>
              </c:numCache>
            </c:numRef>
          </c:val>
        </c:ser>
        <c:ser>
          <c:idx val="6"/>
          <c:order val="6"/>
          <c:tx>
            <c:strRef>
              <c:f>Лист2!$G$2</c:f>
              <c:strCache>
                <c:ptCount val="1"/>
                <c:pt idx="0">
                  <c:v>9 классе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Лист2!$A$3:$A$23</c:f>
              <c:strCache>
                <c:ptCount val="21"/>
                <c:pt idx="0">
                  <c:v>г. Ак-Довурак</c:v>
                </c:pt>
                <c:pt idx="1">
                  <c:v>г.Кызыл</c:v>
                </c:pt>
                <c:pt idx="2">
                  <c:v>Барун-Хемчикский </c:v>
                </c:pt>
                <c:pt idx="3">
                  <c:v>Бай-Тайгинский </c:v>
                </c:pt>
                <c:pt idx="4">
                  <c:v>Дзун-Хемчикский </c:v>
                </c:pt>
                <c:pt idx="5">
                  <c:v>Сут-Хольский </c:v>
                </c:pt>
                <c:pt idx="6">
                  <c:v>Овюрский</c:v>
                </c:pt>
                <c:pt idx="7">
                  <c:v>Монгун-Тайгинский</c:v>
                </c:pt>
                <c:pt idx="8">
                  <c:v>Улуг-Хемский </c:v>
                </c:pt>
                <c:pt idx="9">
                  <c:v>Чаа-Хольский </c:v>
                </c:pt>
                <c:pt idx="10">
                  <c:v>Кызылский </c:v>
                </c:pt>
                <c:pt idx="11">
                  <c:v>Чеди-Хольский </c:v>
                </c:pt>
                <c:pt idx="12">
                  <c:v>Каа-Хемский </c:v>
                </c:pt>
                <c:pt idx="13">
                  <c:v>Пий-Хемский</c:v>
                </c:pt>
                <c:pt idx="14">
                  <c:v>Тандынский </c:v>
                </c:pt>
                <c:pt idx="15">
                  <c:v>Тере-Хольский</c:v>
                </c:pt>
                <c:pt idx="16">
                  <c:v>Тес-Хемский </c:v>
                </c:pt>
                <c:pt idx="17">
                  <c:v>Эрзинский </c:v>
                </c:pt>
                <c:pt idx="18">
                  <c:v>Тоджинский </c:v>
                </c:pt>
                <c:pt idx="19">
                  <c:v>Ресучреждения РТ</c:v>
                </c:pt>
                <c:pt idx="20">
                  <c:v>Всего</c:v>
                </c:pt>
              </c:strCache>
            </c:strRef>
          </c:cat>
          <c:val>
            <c:numRef>
              <c:f>Лист2!$G$3:$G$23</c:f>
              <c:numCache>
                <c:formatCode>General</c:formatCode>
                <c:ptCount val="21"/>
                <c:pt idx="0">
                  <c:v>18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63</c:v>
                </c:pt>
                <c:pt idx="5">
                  <c:v>12</c:v>
                </c:pt>
                <c:pt idx="6">
                  <c:v>6</c:v>
                </c:pt>
                <c:pt idx="7">
                  <c:v>17</c:v>
                </c:pt>
                <c:pt idx="8">
                  <c:v>55</c:v>
                </c:pt>
                <c:pt idx="9">
                  <c:v>1</c:v>
                </c:pt>
                <c:pt idx="10">
                  <c:v>50</c:v>
                </c:pt>
                <c:pt idx="11">
                  <c:v>20</c:v>
                </c:pt>
                <c:pt idx="12">
                  <c:v>11</c:v>
                </c:pt>
                <c:pt idx="13">
                  <c:v>20</c:v>
                </c:pt>
                <c:pt idx="14">
                  <c:v>12</c:v>
                </c:pt>
                <c:pt idx="16">
                  <c:v>39</c:v>
                </c:pt>
                <c:pt idx="17">
                  <c:v>9</c:v>
                </c:pt>
                <c:pt idx="18">
                  <c:v>23</c:v>
                </c:pt>
                <c:pt idx="19">
                  <c:v>11</c:v>
                </c:pt>
                <c:pt idx="20">
                  <c:v>378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0609024"/>
        <c:axId val="60256192"/>
      </c:barChart>
      <c:catAx>
        <c:axId val="14060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256192"/>
        <c:crosses val="autoZero"/>
        <c:auto val="1"/>
        <c:lblAlgn val="ctr"/>
        <c:lblOffset val="100"/>
        <c:noMultiLvlLbl val="0"/>
      </c:catAx>
      <c:valAx>
        <c:axId val="602561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06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Охват участников Недели психологии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обучающиеся</c:v>
                </c:pt>
                <c:pt idx="1">
                  <c:v>родители</c:v>
                </c:pt>
                <c:pt idx="2">
                  <c:v>педагоги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34257</c:v>
                </c:pt>
                <c:pt idx="1">
                  <c:v>8192</c:v>
                </c:pt>
                <c:pt idx="2">
                  <c:v>2722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C49B8D-01BC-4D66-BB8D-54CA7ED24F71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5E3F16-79EC-418D-A727-E3E68CCA771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Кадровая и локально-правовая обеспеченность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35DBCB-A880-445E-B5B1-EC6AADD99BB1}" type="parTrans" cxnId="{B0FB0153-2AB6-4BAB-AAAE-AEEE961C3866}">
      <dgm:prSet/>
      <dgm:spPr/>
      <dgm:t>
        <a:bodyPr/>
        <a:lstStyle/>
        <a:p>
          <a:endParaRPr lang="ru-RU"/>
        </a:p>
      </dgm:t>
    </dgm:pt>
    <dgm:pt modelId="{A8375062-4388-46EF-8893-8335A2311EAE}" type="sibTrans" cxnId="{B0FB0153-2AB6-4BAB-AAAE-AEEE961C3866}">
      <dgm:prSet/>
      <dgm:spPr/>
      <dgm:t>
        <a:bodyPr/>
        <a:lstStyle/>
        <a:p>
          <a:endParaRPr lang="ru-RU"/>
        </a:p>
      </dgm:t>
    </dgm:pt>
    <dgm:pt modelId="{5BBC4DDB-9D1B-4EE0-90BC-9D80EDD2D85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Деятельность согласно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профстандартам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6C92E5-5C68-4DE3-AFC0-7169726B94E8}" type="parTrans" cxnId="{8C296668-6E06-4137-B73B-F155663CFA41}">
      <dgm:prSet/>
      <dgm:spPr/>
      <dgm:t>
        <a:bodyPr/>
        <a:lstStyle/>
        <a:p>
          <a:endParaRPr lang="ru-RU"/>
        </a:p>
      </dgm:t>
    </dgm:pt>
    <dgm:pt modelId="{A08FE405-43CE-4910-8A17-3913AF5A6D2F}" type="sibTrans" cxnId="{8C296668-6E06-4137-B73B-F155663CFA41}">
      <dgm:prSet/>
      <dgm:spPr/>
      <dgm:t>
        <a:bodyPr/>
        <a:lstStyle/>
        <a:p>
          <a:endParaRPr lang="ru-RU"/>
        </a:p>
      </dgm:t>
    </dgm:pt>
    <dgm:pt modelId="{DBA400B5-1DE8-4B63-9949-CD962B11E80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Материально-техническая обеспеченность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DBB166-EC7B-465B-B531-F06427D63F6E}" type="parTrans" cxnId="{DE66ED9C-5903-4810-AF17-217422F4E86A}">
      <dgm:prSet/>
      <dgm:spPr/>
      <dgm:t>
        <a:bodyPr/>
        <a:lstStyle/>
        <a:p>
          <a:endParaRPr lang="ru-RU"/>
        </a:p>
      </dgm:t>
    </dgm:pt>
    <dgm:pt modelId="{953DC974-021C-44C7-AD1D-FBD42F6F6D3D}" type="sibTrans" cxnId="{DE66ED9C-5903-4810-AF17-217422F4E86A}">
      <dgm:prSet/>
      <dgm:spPr/>
      <dgm:t>
        <a:bodyPr/>
        <a:lstStyle/>
        <a:p>
          <a:endParaRPr lang="ru-RU"/>
        </a:p>
      </dgm:t>
    </dgm:pt>
    <dgm:pt modelId="{7B682DE1-5521-4BE2-95A5-03288A92A575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31 кабинет  психологической разгрузки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A4F5CC6-CDA6-4B5A-97F4-A73281AF3EA8}" type="parTrans" cxnId="{2B24A1B8-D566-42A6-A95F-2CD5AE7ABA90}">
      <dgm:prSet/>
      <dgm:spPr/>
      <dgm:t>
        <a:bodyPr/>
        <a:lstStyle/>
        <a:p>
          <a:endParaRPr lang="ru-RU"/>
        </a:p>
      </dgm:t>
    </dgm:pt>
    <dgm:pt modelId="{7A931E2E-5F05-4D78-8A3F-F9F588075103}" type="sibTrans" cxnId="{2B24A1B8-D566-42A6-A95F-2CD5AE7ABA90}">
      <dgm:prSet/>
      <dgm:spPr/>
      <dgm:t>
        <a:bodyPr/>
        <a:lstStyle/>
        <a:p>
          <a:endParaRPr lang="ru-RU"/>
        </a:p>
      </dgm:t>
    </dgm:pt>
    <dgm:pt modelId="{01FEE6B6-AA90-4AAC-A3C0-32D46DDED0B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Программно-методическая обеспеченность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48FBFF-AE27-41A7-B9BA-3E3414D04170}" type="parTrans" cxnId="{9CBD37BE-4865-4FA1-AB60-23B8467E4629}">
      <dgm:prSet/>
      <dgm:spPr/>
      <dgm:t>
        <a:bodyPr/>
        <a:lstStyle/>
        <a:p>
          <a:endParaRPr lang="ru-RU"/>
        </a:p>
      </dgm:t>
    </dgm:pt>
    <dgm:pt modelId="{2A404973-5E63-4E09-ACFE-EDA20A98FDFC}" type="sibTrans" cxnId="{9CBD37BE-4865-4FA1-AB60-23B8467E4629}">
      <dgm:prSet/>
      <dgm:spPr/>
      <dgm:t>
        <a:bodyPr/>
        <a:lstStyle/>
        <a:p>
          <a:endParaRPr lang="ru-RU"/>
        </a:p>
      </dgm:t>
    </dgm:pt>
    <dgm:pt modelId="{EC741497-680D-4013-8254-676CE893E263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4 психолога имеет автоматизированные </a:t>
          </a:r>
          <a:r>
            <a:rPr lang="ru-RU" sz="1500" dirty="0" err="1" smtClean="0">
              <a:latin typeface="Times New Roman" pitchFamily="18" charset="0"/>
              <a:cs typeface="Times New Roman" pitchFamily="18" charset="0"/>
            </a:rPr>
            <a:t>психодиаг-ност.инструментарий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37D50531-E8BA-4899-81EC-581814589A00}" type="parTrans" cxnId="{10AC37AD-5AA5-436E-BAB5-330E3BC1C369}">
      <dgm:prSet/>
      <dgm:spPr/>
      <dgm:t>
        <a:bodyPr/>
        <a:lstStyle/>
        <a:p>
          <a:endParaRPr lang="ru-RU"/>
        </a:p>
      </dgm:t>
    </dgm:pt>
    <dgm:pt modelId="{6E8F53D0-CB0C-4D64-A831-8D8A4B5B0298}" type="sibTrans" cxnId="{10AC37AD-5AA5-436E-BAB5-330E3BC1C369}">
      <dgm:prSet/>
      <dgm:spPr/>
      <dgm:t>
        <a:bodyPr/>
        <a:lstStyle/>
        <a:p>
          <a:endParaRPr lang="ru-RU"/>
        </a:p>
      </dgm:t>
    </dgm:pt>
    <dgm:pt modelId="{2345B332-253A-46D2-86CA-D039D7541890}">
      <dgm:prSet phldrT="[Текст]" custT="1"/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Наличие программ по всем направлениям деятельности (</a:t>
          </a:r>
          <a:r>
            <a:rPr lang="ru-RU" sz="1500" dirty="0" err="1" smtClean="0">
              <a:latin typeface="Times New Roman" pitchFamily="18" charset="0"/>
              <a:cs typeface="Times New Roman" pitchFamily="18" charset="0"/>
            </a:rPr>
            <a:t>антибуллинговая</a:t>
          </a: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, коррекционно-развивающая и др.)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974AFBBB-D5CA-495A-B48F-EFC3F99D9359}" type="parTrans" cxnId="{955FE51C-E925-4778-A43F-5663E4E743A6}">
      <dgm:prSet/>
      <dgm:spPr/>
      <dgm:t>
        <a:bodyPr/>
        <a:lstStyle/>
        <a:p>
          <a:endParaRPr lang="ru-RU"/>
        </a:p>
      </dgm:t>
    </dgm:pt>
    <dgm:pt modelId="{8BECF7EC-BF35-4738-BEC5-6423770715C5}" type="sibTrans" cxnId="{955FE51C-E925-4778-A43F-5663E4E743A6}">
      <dgm:prSet/>
      <dgm:spPr/>
      <dgm:t>
        <a:bodyPr/>
        <a:lstStyle/>
        <a:p>
          <a:endParaRPr lang="ru-RU"/>
        </a:p>
      </dgm:t>
    </dgm:pt>
    <dgm:pt modelId="{AF972994-718B-4070-80AF-F6FF845BD0E2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коворкинг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D126CE-7224-4776-A4C6-3A8D2C1A6CA2}" type="parTrans" cxnId="{A393B52D-E06F-4E65-A0E6-BD77680AFD97}">
      <dgm:prSet/>
      <dgm:spPr/>
      <dgm:t>
        <a:bodyPr/>
        <a:lstStyle/>
        <a:p>
          <a:endParaRPr lang="ru-RU"/>
        </a:p>
      </dgm:t>
    </dgm:pt>
    <dgm:pt modelId="{AF39A0FE-7F90-41B7-B517-5BCAC406C51F}" type="sibTrans" cxnId="{A393B52D-E06F-4E65-A0E6-BD77680AFD97}">
      <dgm:prSet/>
      <dgm:spPr/>
      <dgm:t>
        <a:bodyPr/>
        <a:lstStyle/>
        <a:p>
          <a:endParaRPr lang="ru-RU"/>
        </a:p>
      </dgm:t>
    </dgm:pt>
    <dgm:pt modelId="{B6396037-2454-494C-9FD1-31EEEF5E319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285 педагогов-психологов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7948A2D-3E04-445B-A502-FA25CCD4B8F4}" type="parTrans" cxnId="{73FB8BA2-A096-4BCA-AE4F-2949D4781615}">
      <dgm:prSet/>
      <dgm:spPr/>
      <dgm:t>
        <a:bodyPr/>
        <a:lstStyle/>
        <a:p>
          <a:endParaRPr lang="ru-RU"/>
        </a:p>
      </dgm:t>
    </dgm:pt>
    <dgm:pt modelId="{CB5D9359-1513-4DE0-9931-6970744EFA01}" type="sibTrans" cxnId="{73FB8BA2-A096-4BCA-AE4F-2949D4781615}">
      <dgm:prSet/>
      <dgm:spPr/>
      <dgm:t>
        <a:bodyPr/>
        <a:lstStyle/>
        <a:p>
          <a:endParaRPr lang="ru-RU"/>
        </a:p>
      </dgm:t>
    </dgm:pt>
    <dgm:pt modelId="{CDCDEC65-1E88-42DB-A7E4-34A4FC0E81E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114 логопедов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1E28724-0B57-49BA-99E6-5F2F5A361CB5}" type="parTrans" cxnId="{B0BA2D88-7C34-417A-B655-2512D7F8EC1C}">
      <dgm:prSet/>
      <dgm:spPr/>
      <dgm:t>
        <a:bodyPr/>
        <a:lstStyle/>
        <a:p>
          <a:endParaRPr lang="ru-RU"/>
        </a:p>
      </dgm:t>
    </dgm:pt>
    <dgm:pt modelId="{E24315A9-961B-4C87-9A52-A5A5171054F9}" type="sibTrans" cxnId="{B0BA2D88-7C34-417A-B655-2512D7F8EC1C}">
      <dgm:prSet/>
      <dgm:spPr/>
      <dgm:t>
        <a:bodyPr/>
        <a:lstStyle/>
        <a:p>
          <a:endParaRPr lang="ru-RU"/>
        </a:p>
      </dgm:t>
    </dgm:pt>
    <dgm:pt modelId="{3A3DE5F7-B691-4AF4-89F2-D2FFE216CEB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18 дефектологов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6A9652-52E5-484A-8E12-DECB6966E986}" type="parTrans" cxnId="{6D565560-2EDE-4737-A955-D0B1AD32B6F7}">
      <dgm:prSet/>
      <dgm:spPr/>
      <dgm:t>
        <a:bodyPr/>
        <a:lstStyle/>
        <a:p>
          <a:endParaRPr lang="ru-RU"/>
        </a:p>
      </dgm:t>
    </dgm:pt>
    <dgm:pt modelId="{6F2F2586-1EE8-48A6-81B9-2159407AFC7B}" type="sibTrans" cxnId="{6D565560-2EDE-4737-A955-D0B1AD32B6F7}">
      <dgm:prSet/>
      <dgm:spPr/>
      <dgm:t>
        <a:bodyPr/>
        <a:lstStyle/>
        <a:p>
          <a:endParaRPr lang="ru-RU"/>
        </a:p>
      </dgm:t>
    </dgm:pt>
    <dgm:pt modelId="{9E37DB3A-7A5C-4C38-9699-16EFC7F2B8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309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соцпедагогов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9334BB3-98C6-4355-9FFB-62B68F6AFC39}" type="parTrans" cxnId="{2C62F73E-1F4E-4A80-9784-00DAB7BE6FE9}">
      <dgm:prSet/>
      <dgm:spPr/>
      <dgm:t>
        <a:bodyPr/>
        <a:lstStyle/>
        <a:p>
          <a:endParaRPr lang="ru-RU"/>
        </a:p>
      </dgm:t>
    </dgm:pt>
    <dgm:pt modelId="{ACC1F962-B037-4283-BAF9-0CF06B423B7D}" type="sibTrans" cxnId="{2C62F73E-1F4E-4A80-9784-00DAB7BE6FE9}">
      <dgm:prSet/>
      <dgm:spPr/>
      <dgm:t>
        <a:bodyPr/>
        <a:lstStyle/>
        <a:p>
          <a:endParaRPr lang="ru-RU"/>
        </a:p>
      </dgm:t>
    </dgm:pt>
    <dgm:pt modelId="{65F9C9C2-ABA8-4D57-A767-5BB9FFB85D9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тьюторов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CEA42D-7FE3-4988-94A3-7D7F4FFAFBA6}" type="parTrans" cxnId="{F623BB28-B6AB-4C26-8E2F-97255177CC58}">
      <dgm:prSet/>
      <dgm:spPr/>
      <dgm:t>
        <a:bodyPr/>
        <a:lstStyle/>
        <a:p>
          <a:endParaRPr lang="ru-RU"/>
        </a:p>
      </dgm:t>
    </dgm:pt>
    <dgm:pt modelId="{9C230191-84D4-4662-8302-681BEA9EA2A9}" type="sibTrans" cxnId="{F623BB28-B6AB-4C26-8E2F-97255177CC58}">
      <dgm:prSet/>
      <dgm:spPr/>
      <dgm:t>
        <a:bodyPr/>
        <a:lstStyle/>
        <a:p>
          <a:endParaRPr lang="ru-RU"/>
        </a:p>
      </dgm:t>
    </dgm:pt>
    <dgm:pt modelId="{C827496F-2500-4873-BAEF-E2AF190F2E0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зона отдыха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2B86195-7B21-4648-A551-95014993E459}" type="parTrans" cxnId="{0B13F0D5-195E-465D-B132-8B7B66190D87}">
      <dgm:prSet/>
      <dgm:spPr/>
      <dgm:t>
        <a:bodyPr/>
        <a:lstStyle/>
        <a:p>
          <a:endParaRPr lang="ru-RU"/>
        </a:p>
      </dgm:t>
    </dgm:pt>
    <dgm:pt modelId="{03CB5353-DFD7-4F10-AE70-D6568FFAFC2C}" type="sibTrans" cxnId="{0B13F0D5-195E-465D-B132-8B7B66190D87}">
      <dgm:prSet/>
      <dgm:spPr/>
      <dgm:t>
        <a:bodyPr/>
        <a:lstStyle/>
        <a:p>
          <a:endParaRPr lang="ru-RU"/>
        </a:p>
      </dgm:t>
    </dgm:pt>
    <dgm:pt modelId="{7BA8F9AC-44A5-4CF9-ACDC-4BB5B46CE7D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креативное пространство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A700B4-F3B7-4F4D-8DEE-B87B22549CDE}" type="parTrans" cxnId="{B016827D-CB21-4C6F-A7F9-C85D6C78F173}">
      <dgm:prSet/>
      <dgm:spPr/>
      <dgm:t>
        <a:bodyPr/>
        <a:lstStyle/>
        <a:p>
          <a:endParaRPr lang="ru-RU"/>
        </a:p>
      </dgm:t>
    </dgm:pt>
    <dgm:pt modelId="{9A5C2408-B21F-4C0C-92D1-5342D5A955FE}" type="sibTrans" cxnId="{B016827D-CB21-4C6F-A7F9-C85D6C78F173}">
      <dgm:prSet/>
      <dgm:spPr/>
      <dgm:t>
        <a:bodyPr/>
        <a:lstStyle/>
        <a:p>
          <a:endParaRPr lang="ru-RU"/>
        </a:p>
      </dgm:t>
    </dgm:pt>
    <dgm:pt modelId="{75B14E27-0462-4890-A0C9-E399B3CAE91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34 психологов не имеют отдельного кабинета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AF48971-B7BF-4A79-B830-45FC715D14A7}" type="parTrans" cxnId="{C84C56D1-212C-472D-BAE7-118E64D161F2}">
      <dgm:prSet/>
      <dgm:spPr/>
      <dgm:t>
        <a:bodyPr/>
        <a:lstStyle/>
        <a:p>
          <a:endParaRPr lang="ru-RU"/>
        </a:p>
      </dgm:t>
    </dgm:pt>
    <dgm:pt modelId="{1CF1243C-9925-45A4-B4DD-F3ECB1D8FB43}" type="sibTrans" cxnId="{C84C56D1-212C-472D-BAE7-118E64D161F2}">
      <dgm:prSet/>
      <dgm:spPr/>
      <dgm:t>
        <a:bodyPr/>
        <a:lstStyle/>
        <a:p>
          <a:endParaRPr lang="ru-RU"/>
        </a:p>
      </dgm:t>
    </dgm:pt>
    <dgm:pt modelId="{91B6218F-6100-4540-96C4-5F04351D2204}" type="pres">
      <dgm:prSet presAssocID="{D1C49B8D-01BC-4D66-BB8D-54CA7ED24F7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A23D82-31F5-488E-88F0-77865937AA19}" type="pres">
      <dgm:prSet presAssocID="{0E5E3F16-79EC-418D-A727-E3E68CCA771F}" presName="compositeNode" presStyleCnt="0">
        <dgm:presLayoutVars>
          <dgm:bulletEnabled val="1"/>
        </dgm:presLayoutVars>
      </dgm:prSet>
      <dgm:spPr/>
    </dgm:pt>
    <dgm:pt modelId="{020935A3-E403-412C-9C69-40CEF607B18C}" type="pres">
      <dgm:prSet presAssocID="{0E5E3F16-79EC-418D-A727-E3E68CCA771F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981C87-B30C-4804-9BCF-D9522B2D8323}" type="pres">
      <dgm:prSet presAssocID="{0E5E3F16-79EC-418D-A727-E3E68CCA771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AAC80-7FE9-40BB-BF12-D4340E7A9208}" type="pres">
      <dgm:prSet presAssocID="{0E5E3F16-79EC-418D-A727-E3E68CCA771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9F9ED-A9BF-4685-B8BA-60578154E2E4}" type="pres">
      <dgm:prSet presAssocID="{A8375062-4388-46EF-8893-8335A2311EAE}" presName="sibTrans" presStyleCnt="0"/>
      <dgm:spPr/>
    </dgm:pt>
    <dgm:pt modelId="{848200B6-0C2B-4417-B5B6-B0B6A1374EEA}" type="pres">
      <dgm:prSet presAssocID="{DBA400B5-1DE8-4B63-9949-CD962B11E808}" presName="compositeNode" presStyleCnt="0">
        <dgm:presLayoutVars>
          <dgm:bulletEnabled val="1"/>
        </dgm:presLayoutVars>
      </dgm:prSet>
      <dgm:spPr/>
    </dgm:pt>
    <dgm:pt modelId="{6334B2E3-6F7E-4331-A06E-B33F4A3378DD}" type="pres">
      <dgm:prSet presAssocID="{DBA400B5-1DE8-4B63-9949-CD962B11E808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79DF1C-17D8-45D9-A9BC-E4C559D80FDB}" type="pres">
      <dgm:prSet presAssocID="{DBA400B5-1DE8-4B63-9949-CD962B11E80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FCE28-5322-487E-9085-0D1851CA402F}" type="pres">
      <dgm:prSet presAssocID="{DBA400B5-1DE8-4B63-9949-CD962B11E808}" presName="parentNode" presStyleLbl="revTx" presStyleIdx="1" presStyleCnt="3" custScaleX="201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4D340-80B5-490F-9EFF-B26E5E2C08A5}" type="pres">
      <dgm:prSet presAssocID="{953DC974-021C-44C7-AD1D-FBD42F6F6D3D}" presName="sibTrans" presStyleCnt="0"/>
      <dgm:spPr/>
    </dgm:pt>
    <dgm:pt modelId="{A355808C-0E88-4EA9-8B5E-24D0E98E5C54}" type="pres">
      <dgm:prSet presAssocID="{01FEE6B6-AA90-4AAC-A3C0-32D46DDED0BC}" presName="compositeNode" presStyleCnt="0">
        <dgm:presLayoutVars>
          <dgm:bulletEnabled val="1"/>
        </dgm:presLayoutVars>
      </dgm:prSet>
      <dgm:spPr/>
    </dgm:pt>
    <dgm:pt modelId="{9220B56F-5749-4070-9C78-BD0F6052CB99}" type="pres">
      <dgm:prSet presAssocID="{01FEE6B6-AA90-4AAC-A3C0-32D46DDED0BC}" presName="image" presStyleLbl="fgImgPlace1" presStyleIdx="2" presStyleCnt="3"/>
      <dgm:spPr/>
    </dgm:pt>
    <dgm:pt modelId="{B5C1609C-5715-41B3-A9C8-E1D90020C4AD}" type="pres">
      <dgm:prSet presAssocID="{01FEE6B6-AA90-4AAC-A3C0-32D46DDED0BC}" presName="childNode" presStyleLbl="node1" presStyleIdx="2" presStyleCnt="3" custScaleX="1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5A94A-A37D-4C22-89CA-6AE6EFA4C887}" type="pres">
      <dgm:prSet presAssocID="{01FEE6B6-AA90-4AAC-A3C0-32D46DDED0BC}" presName="parentNode" presStyleLbl="revTx" presStyleIdx="2" presStyleCnt="3" custScaleX="1988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861E3-F524-4361-AF61-412196EFDEAF}" type="presOf" srcId="{DBA400B5-1DE8-4B63-9949-CD962B11E808}" destId="{5F9FCE28-5322-487E-9085-0D1851CA402F}" srcOrd="0" destOrd="0" presId="urn:microsoft.com/office/officeart/2005/8/layout/hList2"/>
    <dgm:cxn modelId="{BFAE3833-8D7F-4F97-9E2A-7D9315B206DC}" type="presOf" srcId="{01FEE6B6-AA90-4AAC-A3C0-32D46DDED0BC}" destId="{7C75A94A-A37D-4C22-89CA-6AE6EFA4C887}" srcOrd="0" destOrd="0" presId="urn:microsoft.com/office/officeart/2005/8/layout/hList2"/>
    <dgm:cxn modelId="{73FB8BA2-A096-4BCA-AE4F-2949D4781615}" srcId="{0E5E3F16-79EC-418D-A727-E3E68CCA771F}" destId="{B6396037-2454-494C-9FD1-31EEEF5E319C}" srcOrd="1" destOrd="0" parTransId="{C7948A2D-3E04-445B-A502-FA25CCD4B8F4}" sibTransId="{CB5D9359-1513-4DE0-9931-6970744EFA01}"/>
    <dgm:cxn modelId="{71C3CD1B-3143-4E6B-A3F3-DEF0AF370D82}" type="presOf" srcId="{C827496F-2500-4873-BAEF-E2AF190F2E01}" destId="{1179DF1C-17D8-45D9-A9BC-E4C559D80FDB}" srcOrd="0" destOrd="2" presId="urn:microsoft.com/office/officeart/2005/8/layout/hList2"/>
    <dgm:cxn modelId="{10AC37AD-5AA5-436E-BAB5-330E3BC1C369}" srcId="{01FEE6B6-AA90-4AAC-A3C0-32D46DDED0BC}" destId="{EC741497-680D-4013-8254-676CE893E263}" srcOrd="0" destOrd="0" parTransId="{37D50531-E8BA-4899-81EC-581814589A00}" sibTransId="{6E8F53D0-CB0C-4D64-A831-8D8A4B5B0298}"/>
    <dgm:cxn modelId="{81054419-7688-42A4-8F61-747F55874351}" type="presOf" srcId="{7BA8F9AC-44A5-4CF9-ACDC-4BB5B46CE7D4}" destId="{1179DF1C-17D8-45D9-A9BC-E4C559D80FDB}" srcOrd="0" destOrd="3" presId="urn:microsoft.com/office/officeart/2005/8/layout/hList2"/>
    <dgm:cxn modelId="{0B13F0D5-195E-465D-B132-8B7B66190D87}" srcId="{DBA400B5-1DE8-4B63-9949-CD962B11E808}" destId="{C827496F-2500-4873-BAEF-E2AF190F2E01}" srcOrd="2" destOrd="0" parTransId="{42B86195-7B21-4648-A551-95014993E459}" sibTransId="{03CB5353-DFD7-4F10-AE70-D6568FFAFC2C}"/>
    <dgm:cxn modelId="{B0FB0153-2AB6-4BAB-AAAE-AEEE961C3866}" srcId="{D1C49B8D-01BC-4D66-BB8D-54CA7ED24F71}" destId="{0E5E3F16-79EC-418D-A727-E3E68CCA771F}" srcOrd="0" destOrd="0" parTransId="{4235DBCB-A880-445E-B5B1-EC6AADD99BB1}" sibTransId="{A8375062-4388-46EF-8893-8335A2311EAE}"/>
    <dgm:cxn modelId="{B016827D-CB21-4C6F-A7F9-C85D6C78F173}" srcId="{DBA400B5-1DE8-4B63-9949-CD962B11E808}" destId="{7BA8F9AC-44A5-4CF9-ACDC-4BB5B46CE7D4}" srcOrd="3" destOrd="0" parTransId="{68A700B4-F3B7-4F4D-8DEE-B87B22549CDE}" sibTransId="{9A5C2408-B21F-4C0C-92D1-5342D5A955FE}"/>
    <dgm:cxn modelId="{D8EB42CB-4768-4443-AD45-C2BF1B1F287F}" type="presOf" srcId="{65F9C9C2-ABA8-4D57-A767-5BB9FFB85D91}" destId="{EB981C87-B30C-4804-9BCF-D9522B2D8323}" srcOrd="0" destOrd="5" presId="urn:microsoft.com/office/officeart/2005/8/layout/hList2"/>
    <dgm:cxn modelId="{814B8743-402B-4A61-8916-E0FD4D0B6605}" type="presOf" srcId="{B6396037-2454-494C-9FD1-31EEEF5E319C}" destId="{EB981C87-B30C-4804-9BCF-D9522B2D8323}" srcOrd="0" destOrd="1" presId="urn:microsoft.com/office/officeart/2005/8/layout/hList2"/>
    <dgm:cxn modelId="{F623BB28-B6AB-4C26-8E2F-97255177CC58}" srcId="{0E5E3F16-79EC-418D-A727-E3E68CCA771F}" destId="{65F9C9C2-ABA8-4D57-A767-5BB9FFB85D91}" srcOrd="5" destOrd="0" parTransId="{73CEA42D-7FE3-4988-94A3-7D7F4FFAFBA6}" sibTransId="{9C230191-84D4-4662-8302-681BEA9EA2A9}"/>
    <dgm:cxn modelId="{8C296668-6E06-4137-B73B-F155663CFA41}" srcId="{0E5E3F16-79EC-418D-A727-E3E68CCA771F}" destId="{5BBC4DDB-9D1B-4EE0-90BC-9D80EDD2D85A}" srcOrd="0" destOrd="0" parTransId="{C66C92E5-5C68-4DE3-AFC0-7169726B94E8}" sibTransId="{A08FE405-43CE-4910-8A17-3913AF5A6D2F}"/>
    <dgm:cxn modelId="{77BE08A2-DA68-46FC-81D5-61CC735630D1}" type="presOf" srcId="{CDCDEC65-1E88-42DB-A7E4-34A4FC0E81EF}" destId="{EB981C87-B30C-4804-9BCF-D9522B2D8323}" srcOrd="0" destOrd="2" presId="urn:microsoft.com/office/officeart/2005/8/layout/hList2"/>
    <dgm:cxn modelId="{5CED7989-8A44-4F37-BD54-F302CED68090}" type="presOf" srcId="{AF972994-718B-4070-80AF-F6FF845BD0E2}" destId="{1179DF1C-17D8-45D9-A9BC-E4C559D80FDB}" srcOrd="0" destOrd="1" presId="urn:microsoft.com/office/officeart/2005/8/layout/hList2"/>
    <dgm:cxn modelId="{DE66ED9C-5903-4810-AF17-217422F4E86A}" srcId="{D1C49B8D-01BC-4D66-BB8D-54CA7ED24F71}" destId="{DBA400B5-1DE8-4B63-9949-CD962B11E808}" srcOrd="1" destOrd="0" parTransId="{E1DBB166-EC7B-465B-B531-F06427D63F6E}" sibTransId="{953DC974-021C-44C7-AD1D-FBD42F6F6D3D}"/>
    <dgm:cxn modelId="{9CBD37BE-4865-4FA1-AB60-23B8467E4629}" srcId="{D1C49B8D-01BC-4D66-BB8D-54CA7ED24F71}" destId="{01FEE6B6-AA90-4AAC-A3C0-32D46DDED0BC}" srcOrd="2" destOrd="0" parTransId="{E848FBFF-AE27-41A7-B9BA-3E3414D04170}" sibTransId="{2A404973-5E63-4E09-ACFE-EDA20A98FDFC}"/>
    <dgm:cxn modelId="{C5506897-A6AB-4877-8D30-22E978797E92}" type="presOf" srcId="{7B682DE1-5521-4BE2-95A5-03288A92A575}" destId="{1179DF1C-17D8-45D9-A9BC-E4C559D80FDB}" srcOrd="0" destOrd="0" presId="urn:microsoft.com/office/officeart/2005/8/layout/hList2"/>
    <dgm:cxn modelId="{6D565560-2EDE-4737-A955-D0B1AD32B6F7}" srcId="{0E5E3F16-79EC-418D-A727-E3E68CCA771F}" destId="{3A3DE5F7-B691-4AF4-89F2-D2FFE216CEB1}" srcOrd="3" destOrd="0" parTransId="{FD6A9652-52E5-484A-8E12-DECB6966E986}" sibTransId="{6F2F2586-1EE8-48A6-81B9-2159407AFC7B}"/>
    <dgm:cxn modelId="{2C62F73E-1F4E-4A80-9784-00DAB7BE6FE9}" srcId="{0E5E3F16-79EC-418D-A727-E3E68CCA771F}" destId="{9E37DB3A-7A5C-4C38-9699-16EFC7F2B8D4}" srcOrd="4" destOrd="0" parTransId="{99334BB3-98C6-4355-9FFB-62B68F6AFC39}" sibTransId="{ACC1F962-B037-4283-BAF9-0CF06B423B7D}"/>
    <dgm:cxn modelId="{9EC39E70-E276-4648-8140-617D60DC411B}" type="presOf" srcId="{0E5E3F16-79EC-418D-A727-E3E68CCA771F}" destId="{62FAAC80-7FE9-40BB-BF12-D4340E7A9208}" srcOrd="0" destOrd="0" presId="urn:microsoft.com/office/officeart/2005/8/layout/hList2"/>
    <dgm:cxn modelId="{C84C56D1-212C-472D-BAE7-118E64D161F2}" srcId="{DBA400B5-1DE8-4B63-9949-CD962B11E808}" destId="{75B14E27-0462-4890-A0C9-E399B3CAE912}" srcOrd="4" destOrd="0" parTransId="{4AF48971-B7BF-4A79-B830-45FC715D14A7}" sibTransId="{1CF1243C-9925-45A4-B4DD-F3ECB1D8FB43}"/>
    <dgm:cxn modelId="{A393B52D-E06F-4E65-A0E6-BD77680AFD97}" srcId="{DBA400B5-1DE8-4B63-9949-CD962B11E808}" destId="{AF972994-718B-4070-80AF-F6FF845BD0E2}" srcOrd="1" destOrd="0" parTransId="{1CD126CE-7224-4776-A4C6-3A8D2C1A6CA2}" sibTransId="{AF39A0FE-7F90-41B7-B517-5BCAC406C51F}"/>
    <dgm:cxn modelId="{58C20DC1-0AB5-43EE-A07D-5EEAFDA9DD9B}" type="presOf" srcId="{2345B332-253A-46D2-86CA-D039D7541890}" destId="{B5C1609C-5715-41B3-A9C8-E1D90020C4AD}" srcOrd="0" destOrd="1" presId="urn:microsoft.com/office/officeart/2005/8/layout/hList2"/>
    <dgm:cxn modelId="{BA511457-0578-4F2B-96D7-41B3607E632D}" type="presOf" srcId="{3A3DE5F7-B691-4AF4-89F2-D2FFE216CEB1}" destId="{EB981C87-B30C-4804-9BCF-D9522B2D8323}" srcOrd="0" destOrd="3" presId="urn:microsoft.com/office/officeart/2005/8/layout/hList2"/>
    <dgm:cxn modelId="{B602B1C4-F24E-47BD-9CB6-D2209B5CBFBC}" type="presOf" srcId="{EC741497-680D-4013-8254-676CE893E263}" destId="{B5C1609C-5715-41B3-A9C8-E1D90020C4AD}" srcOrd="0" destOrd="0" presId="urn:microsoft.com/office/officeart/2005/8/layout/hList2"/>
    <dgm:cxn modelId="{A62A7332-2274-4E84-B90D-49E25C5C91B2}" type="presOf" srcId="{D1C49B8D-01BC-4D66-BB8D-54CA7ED24F71}" destId="{91B6218F-6100-4540-96C4-5F04351D2204}" srcOrd="0" destOrd="0" presId="urn:microsoft.com/office/officeart/2005/8/layout/hList2"/>
    <dgm:cxn modelId="{2B24A1B8-D566-42A6-A95F-2CD5AE7ABA90}" srcId="{DBA400B5-1DE8-4B63-9949-CD962B11E808}" destId="{7B682DE1-5521-4BE2-95A5-03288A92A575}" srcOrd="0" destOrd="0" parTransId="{6A4F5CC6-CDA6-4B5A-97F4-A73281AF3EA8}" sibTransId="{7A931E2E-5F05-4D78-8A3F-F9F588075103}"/>
    <dgm:cxn modelId="{B0BA2D88-7C34-417A-B655-2512D7F8EC1C}" srcId="{0E5E3F16-79EC-418D-A727-E3E68CCA771F}" destId="{CDCDEC65-1E88-42DB-A7E4-34A4FC0E81EF}" srcOrd="2" destOrd="0" parTransId="{51E28724-0B57-49BA-99E6-5F2F5A361CB5}" sibTransId="{E24315A9-961B-4C87-9A52-A5A5171054F9}"/>
    <dgm:cxn modelId="{955FE51C-E925-4778-A43F-5663E4E743A6}" srcId="{01FEE6B6-AA90-4AAC-A3C0-32D46DDED0BC}" destId="{2345B332-253A-46D2-86CA-D039D7541890}" srcOrd="1" destOrd="0" parTransId="{974AFBBB-D5CA-495A-B48F-EFC3F99D9359}" sibTransId="{8BECF7EC-BF35-4738-BEC5-6423770715C5}"/>
    <dgm:cxn modelId="{D086DD1C-C7CD-4D17-885B-66ED2EA425EA}" type="presOf" srcId="{5BBC4DDB-9D1B-4EE0-90BC-9D80EDD2D85A}" destId="{EB981C87-B30C-4804-9BCF-D9522B2D8323}" srcOrd="0" destOrd="0" presId="urn:microsoft.com/office/officeart/2005/8/layout/hList2"/>
    <dgm:cxn modelId="{F6961E65-0958-4642-AF12-0F7FDD9F032E}" type="presOf" srcId="{75B14E27-0462-4890-A0C9-E399B3CAE912}" destId="{1179DF1C-17D8-45D9-A9BC-E4C559D80FDB}" srcOrd="0" destOrd="4" presId="urn:microsoft.com/office/officeart/2005/8/layout/hList2"/>
    <dgm:cxn modelId="{3FB5A424-9F43-4C09-8B8E-C8813747D47A}" type="presOf" srcId="{9E37DB3A-7A5C-4C38-9699-16EFC7F2B8D4}" destId="{EB981C87-B30C-4804-9BCF-D9522B2D8323}" srcOrd="0" destOrd="4" presId="urn:microsoft.com/office/officeart/2005/8/layout/hList2"/>
    <dgm:cxn modelId="{6D1B75A8-14F8-40A7-86FE-549918470506}" type="presParOf" srcId="{91B6218F-6100-4540-96C4-5F04351D2204}" destId="{78A23D82-31F5-488E-88F0-77865937AA19}" srcOrd="0" destOrd="0" presId="urn:microsoft.com/office/officeart/2005/8/layout/hList2"/>
    <dgm:cxn modelId="{D0B63F09-97C0-45FD-92A6-B1D66F30ADAF}" type="presParOf" srcId="{78A23D82-31F5-488E-88F0-77865937AA19}" destId="{020935A3-E403-412C-9C69-40CEF607B18C}" srcOrd="0" destOrd="0" presId="urn:microsoft.com/office/officeart/2005/8/layout/hList2"/>
    <dgm:cxn modelId="{6F954A2E-4CD1-41FD-8812-8F352EAD4C36}" type="presParOf" srcId="{78A23D82-31F5-488E-88F0-77865937AA19}" destId="{EB981C87-B30C-4804-9BCF-D9522B2D8323}" srcOrd="1" destOrd="0" presId="urn:microsoft.com/office/officeart/2005/8/layout/hList2"/>
    <dgm:cxn modelId="{945756F4-8E5A-4D9F-B72E-CE3AAB1E6CFD}" type="presParOf" srcId="{78A23D82-31F5-488E-88F0-77865937AA19}" destId="{62FAAC80-7FE9-40BB-BF12-D4340E7A9208}" srcOrd="2" destOrd="0" presId="urn:microsoft.com/office/officeart/2005/8/layout/hList2"/>
    <dgm:cxn modelId="{D8A19B3D-2FB5-45B2-9705-7ECF5AE94939}" type="presParOf" srcId="{91B6218F-6100-4540-96C4-5F04351D2204}" destId="{2469F9ED-A9BF-4685-B8BA-60578154E2E4}" srcOrd="1" destOrd="0" presId="urn:microsoft.com/office/officeart/2005/8/layout/hList2"/>
    <dgm:cxn modelId="{341E6F04-6AC4-48DB-9E2E-420958D6CD2B}" type="presParOf" srcId="{91B6218F-6100-4540-96C4-5F04351D2204}" destId="{848200B6-0C2B-4417-B5B6-B0B6A1374EEA}" srcOrd="2" destOrd="0" presId="urn:microsoft.com/office/officeart/2005/8/layout/hList2"/>
    <dgm:cxn modelId="{4CD7FBD3-E60E-4DD0-81BE-B29EB3720C3C}" type="presParOf" srcId="{848200B6-0C2B-4417-B5B6-B0B6A1374EEA}" destId="{6334B2E3-6F7E-4331-A06E-B33F4A3378DD}" srcOrd="0" destOrd="0" presId="urn:microsoft.com/office/officeart/2005/8/layout/hList2"/>
    <dgm:cxn modelId="{82C157C4-95E4-4FB2-8DA2-45EF42B7EBC6}" type="presParOf" srcId="{848200B6-0C2B-4417-B5B6-B0B6A1374EEA}" destId="{1179DF1C-17D8-45D9-A9BC-E4C559D80FDB}" srcOrd="1" destOrd="0" presId="urn:microsoft.com/office/officeart/2005/8/layout/hList2"/>
    <dgm:cxn modelId="{77283F4A-5FDB-433D-8E79-03012AC5B06B}" type="presParOf" srcId="{848200B6-0C2B-4417-B5B6-B0B6A1374EEA}" destId="{5F9FCE28-5322-487E-9085-0D1851CA402F}" srcOrd="2" destOrd="0" presId="urn:microsoft.com/office/officeart/2005/8/layout/hList2"/>
    <dgm:cxn modelId="{74E78783-0F86-4E3F-B99D-9C14D7A76AF7}" type="presParOf" srcId="{91B6218F-6100-4540-96C4-5F04351D2204}" destId="{F104D340-80B5-490F-9EFF-B26E5E2C08A5}" srcOrd="3" destOrd="0" presId="urn:microsoft.com/office/officeart/2005/8/layout/hList2"/>
    <dgm:cxn modelId="{5EEFB307-AFBE-4157-AA90-B22290EB6951}" type="presParOf" srcId="{91B6218F-6100-4540-96C4-5F04351D2204}" destId="{A355808C-0E88-4EA9-8B5E-24D0E98E5C54}" srcOrd="4" destOrd="0" presId="urn:microsoft.com/office/officeart/2005/8/layout/hList2"/>
    <dgm:cxn modelId="{C25E5D29-BD06-47C0-AF94-A22F0A0E8324}" type="presParOf" srcId="{A355808C-0E88-4EA9-8B5E-24D0E98E5C54}" destId="{9220B56F-5749-4070-9C78-BD0F6052CB99}" srcOrd="0" destOrd="0" presId="urn:microsoft.com/office/officeart/2005/8/layout/hList2"/>
    <dgm:cxn modelId="{7BB59806-1571-454A-931B-82421A1BCCA7}" type="presParOf" srcId="{A355808C-0E88-4EA9-8B5E-24D0E98E5C54}" destId="{B5C1609C-5715-41B3-A9C8-E1D90020C4AD}" srcOrd="1" destOrd="0" presId="urn:microsoft.com/office/officeart/2005/8/layout/hList2"/>
    <dgm:cxn modelId="{20151145-2FDC-4A12-B2D3-AB5A9B885C2C}" type="presParOf" srcId="{A355808C-0E88-4EA9-8B5E-24D0E98E5C54}" destId="{7C75A94A-A37D-4C22-89CA-6AE6EFA4C88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DA241-CF51-4FB9-B4B8-1DB9B8E9F0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834FEEB-4931-4831-9AEA-6F76442C1DEC}">
      <dgm:prSet phldrT="[Текст]" custT="1"/>
      <dgm:spPr>
        <a:solidFill>
          <a:srgbClr val="FDD7C9"/>
        </a:solidFill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Базовый</a:t>
          </a:r>
          <a:endParaRPr lang="ru-RU" sz="1600" b="1" dirty="0">
            <a:solidFill>
              <a:srgbClr val="FF0000"/>
            </a:solidFill>
          </a:endParaRPr>
        </a:p>
      </dgm:t>
    </dgm:pt>
    <dgm:pt modelId="{A5E9F58A-31F5-40FE-94DD-423CBEBC4C3D}" type="parTrans" cxnId="{E452F093-9E23-46A1-9DDB-4E9A3430EB2B}">
      <dgm:prSet/>
      <dgm:spPr/>
      <dgm:t>
        <a:bodyPr/>
        <a:lstStyle/>
        <a:p>
          <a:endParaRPr lang="ru-RU" sz="1100"/>
        </a:p>
      </dgm:t>
    </dgm:pt>
    <dgm:pt modelId="{CE2A958C-9B4D-4795-9C57-7D4D0BDFEC49}" type="sibTrans" cxnId="{E452F093-9E23-46A1-9DDB-4E9A3430EB2B}">
      <dgm:prSet custT="1"/>
      <dgm:spPr/>
      <dgm:t>
        <a:bodyPr/>
        <a:lstStyle/>
        <a:p>
          <a:endParaRPr lang="ru-RU" sz="1100"/>
        </a:p>
      </dgm:t>
    </dgm:pt>
    <dgm:pt modelId="{FFC2C1F1-3E12-4666-806E-3D4B34BAC21A}">
      <dgm:prSet phldrT="[Текст]" custT="1"/>
      <dgm:spPr>
        <a:solidFill>
          <a:srgbClr val="F1F62E"/>
        </a:solidFill>
      </dgm:spPr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средний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56457B78-1C80-4E02-BE36-F80674432472}" type="parTrans" cxnId="{B8E9C9FA-3516-4229-B712-99273E8CE712}">
      <dgm:prSet/>
      <dgm:spPr/>
      <dgm:t>
        <a:bodyPr/>
        <a:lstStyle/>
        <a:p>
          <a:endParaRPr lang="ru-RU" sz="1100"/>
        </a:p>
      </dgm:t>
    </dgm:pt>
    <dgm:pt modelId="{0C6D2F7A-7EBF-4AB3-9427-D9BD8BC9955B}" type="sibTrans" cxnId="{B8E9C9FA-3516-4229-B712-99273E8CE712}">
      <dgm:prSet custT="1"/>
      <dgm:spPr/>
      <dgm:t>
        <a:bodyPr/>
        <a:lstStyle/>
        <a:p>
          <a:endParaRPr lang="ru-RU" sz="1100"/>
        </a:p>
      </dgm:t>
    </dgm:pt>
    <dgm:pt modelId="{6D27B107-0093-41CC-965E-3CB430309992}">
      <dgm:prSet phldrT="[Текст]" custT="1"/>
      <dgm:spPr>
        <a:solidFill>
          <a:srgbClr val="4CF43A"/>
        </a:solidFill>
      </dgm:spPr>
      <dgm:t>
        <a:bodyPr/>
        <a:lstStyle/>
        <a:p>
          <a:r>
            <a:rPr lang="ru-RU" sz="1600" b="1" dirty="0" smtClean="0">
              <a:solidFill>
                <a:srgbClr val="00B050"/>
              </a:solidFill>
            </a:rPr>
            <a:t>эталонный</a:t>
          </a:r>
          <a:endParaRPr lang="ru-RU" sz="1600" b="1" dirty="0">
            <a:solidFill>
              <a:srgbClr val="00B050"/>
            </a:solidFill>
          </a:endParaRPr>
        </a:p>
      </dgm:t>
    </dgm:pt>
    <dgm:pt modelId="{844A3153-C393-4DB9-97C2-B72ED76CD956}" type="parTrans" cxnId="{22736424-29CC-4891-9F0C-76B4CF00C0F6}">
      <dgm:prSet/>
      <dgm:spPr/>
      <dgm:t>
        <a:bodyPr/>
        <a:lstStyle/>
        <a:p>
          <a:endParaRPr lang="ru-RU" sz="1100"/>
        </a:p>
      </dgm:t>
    </dgm:pt>
    <dgm:pt modelId="{310968A6-50C2-4CD1-8524-E65A4E4EBE0B}" type="sibTrans" cxnId="{22736424-29CC-4891-9F0C-76B4CF00C0F6}">
      <dgm:prSet/>
      <dgm:spPr/>
      <dgm:t>
        <a:bodyPr/>
        <a:lstStyle/>
        <a:p>
          <a:endParaRPr lang="ru-RU" sz="1100"/>
        </a:p>
      </dgm:t>
    </dgm:pt>
    <dgm:pt modelId="{2950A839-C23D-41C9-8D5C-0ADA58B83B02}" type="pres">
      <dgm:prSet presAssocID="{5A0DA241-CF51-4FB9-B4B8-1DB9B8E9F09A}" presName="Name0" presStyleCnt="0">
        <dgm:presLayoutVars>
          <dgm:dir/>
          <dgm:resizeHandles val="exact"/>
        </dgm:presLayoutVars>
      </dgm:prSet>
      <dgm:spPr/>
    </dgm:pt>
    <dgm:pt modelId="{4028D4B3-3412-422D-9021-9CB36235EB97}" type="pres">
      <dgm:prSet presAssocID="{1834FEEB-4931-4831-9AEA-6F76442C1D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10A2E-70B3-4FB0-A8E0-58B21F3BE2C5}" type="pres">
      <dgm:prSet presAssocID="{CE2A958C-9B4D-4795-9C57-7D4D0BDFEC4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D0B8276-C843-41DA-96B2-D19C2E37CEFF}" type="pres">
      <dgm:prSet presAssocID="{CE2A958C-9B4D-4795-9C57-7D4D0BDFEC4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D809010-DE2A-4117-A373-DBFF7B329394}" type="pres">
      <dgm:prSet presAssocID="{FFC2C1F1-3E12-4666-806E-3D4B34BAC2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157A6-FEC3-47A1-899E-31BF602CC64E}" type="pres">
      <dgm:prSet presAssocID="{0C6D2F7A-7EBF-4AB3-9427-D9BD8BC9955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0EA8AFC-42AA-403B-9840-8D2B4D2BC481}" type="pres">
      <dgm:prSet presAssocID="{0C6D2F7A-7EBF-4AB3-9427-D9BD8BC9955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578008B-C44D-442C-BF45-DDB32E19DB4E}" type="pres">
      <dgm:prSet presAssocID="{6D27B107-0093-41CC-965E-3CB43030999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30E94-6B3B-4DB0-A4AA-108F7CEB7E05}" type="presOf" srcId="{0C6D2F7A-7EBF-4AB3-9427-D9BD8BC9955B}" destId="{F0EA8AFC-42AA-403B-9840-8D2B4D2BC481}" srcOrd="1" destOrd="0" presId="urn:microsoft.com/office/officeart/2005/8/layout/process1"/>
    <dgm:cxn modelId="{0A043022-F933-4BEF-9A21-065F13FBE99E}" type="presOf" srcId="{CE2A958C-9B4D-4795-9C57-7D4D0BDFEC49}" destId="{FD0B8276-C843-41DA-96B2-D19C2E37CEFF}" srcOrd="1" destOrd="0" presId="urn:microsoft.com/office/officeart/2005/8/layout/process1"/>
    <dgm:cxn modelId="{D92F8465-7190-444C-BD97-8BB55089631C}" type="presOf" srcId="{5A0DA241-CF51-4FB9-B4B8-1DB9B8E9F09A}" destId="{2950A839-C23D-41C9-8D5C-0ADA58B83B02}" srcOrd="0" destOrd="0" presId="urn:microsoft.com/office/officeart/2005/8/layout/process1"/>
    <dgm:cxn modelId="{7EA772C1-AF70-4324-A9F5-B8DE9378BD43}" type="presOf" srcId="{CE2A958C-9B4D-4795-9C57-7D4D0BDFEC49}" destId="{FAC10A2E-70B3-4FB0-A8E0-58B21F3BE2C5}" srcOrd="0" destOrd="0" presId="urn:microsoft.com/office/officeart/2005/8/layout/process1"/>
    <dgm:cxn modelId="{4C9E8BE6-2F62-4D0D-9D97-209B7D2FE20D}" type="presOf" srcId="{0C6D2F7A-7EBF-4AB3-9427-D9BD8BC9955B}" destId="{37E157A6-FEC3-47A1-899E-31BF602CC64E}" srcOrd="0" destOrd="0" presId="urn:microsoft.com/office/officeart/2005/8/layout/process1"/>
    <dgm:cxn modelId="{E452F093-9E23-46A1-9DDB-4E9A3430EB2B}" srcId="{5A0DA241-CF51-4FB9-B4B8-1DB9B8E9F09A}" destId="{1834FEEB-4931-4831-9AEA-6F76442C1DEC}" srcOrd="0" destOrd="0" parTransId="{A5E9F58A-31F5-40FE-94DD-423CBEBC4C3D}" sibTransId="{CE2A958C-9B4D-4795-9C57-7D4D0BDFEC49}"/>
    <dgm:cxn modelId="{22736424-29CC-4891-9F0C-76B4CF00C0F6}" srcId="{5A0DA241-CF51-4FB9-B4B8-1DB9B8E9F09A}" destId="{6D27B107-0093-41CC-965E-3CB430309992}" srcOrd="2" destOrd="0" parTransId="{844A3153-C393-4DB9-97C2-B72ED76CD956}" sibTransId="{310968A6-50C2-4CD1-8524-E65A4E4EBE0B}"/>
    <dgm:cxn modelId="{E6637C05-A5F6-493A-BF1C-5264FB6A6B7C}" type="presOf" srcId="{6D27B107-0093-41CC-965E-3CB430309992}" destId="{3578008B-C44D-442C-BF45-DDB32E19DB4E}" srcOrd="0" destOrd="0" presId="urn:microsoft.com/office/officeart/2005/8/layout/process1"/>
    <dgm:cxn modelId="{DA48E008-1173-40A1-BA6E-993A8F5EC1C7}" type="presOf" srcId="{FFC2C1F1-3E12-4666-806E-3D4B34BAC21A}" destId="{4D809010-DE2A-4117-A373-DBFF7B329394}" srcOrd="0" destOrd="0" presId="urn:microsoft.com/office/officeart/2005/8/layout/process1"/>
    <dgm:cxn modelId="{B8E9C9FA-3516-4229-B712-99273E8CE712}" srcId="{5A0DA241-CF51-4FB9-B4B8-1DB9B8E9F09A}" destId="{FFC2C1F1-3E12-4666-806E-3D4B34BAC21A}" srcOrd="1" destOrd="0" parTransId="{56457B78-1C80-4E02-BE36-F80674432472}" sibTransId="{0C6D2F7A-7EBF-4AB3-9427-D9BD8BC9955B}"/>
    <dgm:cxn modelId="{887C9B26-3316-4C78-9F54-63A7C4B18C8E}" type="presOf" srcId="{1834FEEB-4931-4831-9AEA-6F76442C1DEC}" destId="{4028D4B3-3412-422D-9021-9CB36235EB97}" srcOrd="0" destOrd="0" presId="urn:microsoft.com/office/officeart/2005/8/layout/process1"/>
    <dgm:cxn modelId="{B150BF57-9519-46CF-8D7E-F970F19DE547}" type="presParOf" srcId="{2950A839-C23D-41C9-8D5C-0ADA58B83B02}" destId="{4028D4B3-3412-422D-9021-9CB36235EB97}" srcOrd="0" destOrd="0" presId="urn:microsoft.com/office/officeart/2005/8/layout/process1"/>
    <dgm:cxn modelId="{E7E7E30D-918E-404F-AC9F-A4108049FAC4}" type="presParOf" srcId="{2950A839-C23D-41C9-8D5C-0ADA58B83B02}" destId="{FAC10A2E-70B3-4FB0-A8E0-58B21F3BE2C5}" srcOrd="1" destOrd="0" presId="urn:microsoft.com/office/officeart/2005/8/layout/process1"/>
    <dgm:cxn modelId="{2259D169-C983-4FF3-B93A-F9FFFBD08017}" type="presParOf" srcId="{FAC10A2E-70B3-4FB0-A8E0-58B21F3BE2C5}" destId="{FD0B8276-C843-41DA-96B2-D19C2E37CEFF}" srcOrd="0" destOrd="0" presId="urn:microsoft.com/office/officeart/2005/8/layout/process1"/>
    <dgm:cxn modelId="{4B057697-9A5B-49FF-826C-397F83889112}" type="presParOf" srcId="{2950A839-C23D-41C9-8D5C-0ADA58B83B02}" destId="{4D809010-DE2A-4117-A373-DBFF7B329394}" srcOrd="2" destOrd="0" presId="urn:microsoft.com/office/officeart/2005/8/layout/process1"/>
    <dgm:cxn modelId="{7EBF604B-6651-4DBB-B5E5-FEC513ACAA7D}" type="presParOf" srcId="{2950A839-C23D-41C9-8D5C-0ADA58B83B02}" destId="{37E157A6-FEC3-47A1-899E-31BF602CC64E}" srcOrd="3" destOrd="0" presId="urn:microsoft.com/office/officeart/2005/8/layout/process1"/>
    <dgm:cxn modelId="{B3694539-EBC7-456C-A2FB-46D97CC62DF0}" type="presParOf" srcId="{37E157A6-FEC3-47A1-899E-31BF602CC64E}" destId="{F0EA8AFC-42AA-403B-9840-8D2B4D2BC481}" srcOrd="0" destOrd="0" presId="urn:microsoft.com/office/officeart/2005/8/layout/process1"/>
    <dgm:cxn modelId="{C8A538E7-6BA0-41A2-8CA5-788AA49541FB}" type="presParOf" srcId="{2950A839-C23D-41C9-8D5C-0ADA58B83B02}" destId="{3578008B-C44D-442C-BF45-DDB32E19DB4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86FFB-C607-4295-B934-2E10254691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8B00F8-F12B-4C6F-A46A-4DF36F293BE2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Педагоги-психологи муниципального подчинения:</a:t>
          </a:r>
        </a:p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- общеобразовательных организаций</a:t>
          </a:r>
          <a:endParaRPr lang="ru-RU" sz="1400" b="1" dirty="0"/>
        </a:p>
      </dgm:t>
    </dgm:pt>
    <dgm:pt modelId="{0AC7FB40-0A4C-4245-A218-5FD93C0D0F95}" type="parTrans" cxnId="{5B0CE46F-C49F-4BC0-9898-3C80C1745292}">
      <dgm:prSet/>
      <dgm:spPr/>
      <dgm:t>
        <a:bodyPr/>
        <a:lstStyle/>
        <a:p>
          <a:endParaRPr lang="ru-RU"/>
        </a:p>
      </dgm:t>
    </dgm:pt>
    <dgm:pt modelId="{55550826-2E91-4390-82FB-7419E2A6F339}" type="sibTrans" cxnId="{5B0CE46F-C49F-4BC0-9898-3C80C1745292}">
      <dgm:prSet/>
      <dgm:spPr/>
      <dgm:t>
        <a:bodyPr/>
        <a:lstStyle/>
        <a:p>
          <a:endParaRPr lang="ru-RU"/>
        </a:p>
      </dgm:t>
    </dgm:pt>
    <dgm:pt modelId="{92329824-2E29-41AA-AD3C-4FE474ABA45A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дошкольных образовательных организаций</a:t>
          </a:r>
          <a:endParaRPr lang="ru-RU" sz="1400" b="1" dirty="0"/>
        </a:p>
      </dgm:t>
    </dgm:pt>
    <dgm:pt modelId="{9F7B779F-09DD-44CB-985F-3CDED73CD486}" type="parTrans" cxnId="{6A78BA59-6619-4CE6-B767-217747BC53F8}">
      <dgm:prSet/>
      <dgm:spPr/>
      <dgm:t>
        <a:bodyPr/>
        <a:lstStyle/>
        <a:p>
          <a:endParaRPr lang="ru-RU"/>
        </a:p>
      </dgm:t>
    </dgm:pt>
    <dgm:pt modelId="{008B56B3-4487-40A9-B31C-4668852915F3}" type="sibTrans" cxnId="{6A78BA59-6619-4CE6-B767-217747BC53F8}">
      <dgm:prSet/>
      <dgm:spPr/>
      <dgm:t>
        <a:bodyPr/>
        <a:lstStyle/>
        <a:p>
          <a:endParaRPr lang="ru-RU"/>
        </a:p>
      </dgm:t>
    </dgm:pt>
    <dgm:pt modelId="{75D7B8EB-12C1-4DBA-ABC1-EE4AFA3E6F22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Педагоги-психологи Регионального подчинения:</a:t>
          </a:r>
          <a:endParaRPr lang="ru-RU" sz="1400" b="1" dirty="0"/>
        </a:p>
      </dgm:t>
    </dgm:pt>
    <dgm:pt modelId="{8B8F8780-AD8D-49CC-BA6A-4AE33DB1964B}" type="parTrans" cxnId="{FEF93740-61AF-472E-B475-3B89F97C8F2B}">
      <dgm:prSet/>
      <dgm:spPr/>
      <dgm:t>
        <a:bodyPr/>
        <a:lstStyle/>
        <a:p>
          <a:endParaRPr lang="ru-RU"/>
        </a:p>
      </dgm:t>
    </dgm:pt>
    <dgm:pt modelId="{733B4D17-6C58-4527-BA65-99C9BA3907E2}" type="sibTrans" cxnId="{FEF93740-61AF-472E-B475-3B89F97C8F2B}">
      <dgm:prSet/>
      <dgm:spPr/>
      <dgm:t>
        <a:bodyPr/>
        <a:lstStyle/>
        <a:p>
          <a:endParaRPr lang="ru-RU"/>
        </a:p>
      </dgm:t>
    </dgm:pt>
    <dgm:pt modelId="{6D241852-703E-40A4-822C-4BA31BE5C966}">
      <dgm:prSet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педагоги-психологи федерального подчинения  - КПКУ </a:t>
          </a:r>
          <a:endParaRPr lang="ru-RU" sz="1400" b="1" dirty="0">
            <a:effectLst/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2C4E2A12-230C-4CE3-852F-3CDC1C8F3785}" type="parTrans" cxnId="{C3AC572B-BB9B-4A34-B186-7DDFDDCD6D7A}">
      <dgm:prSet/>
      <dgm:spPr/>
      <dgm:t>
        <a:bodyPr/>
        <a:lstStyle/>
        <a:p>
          <a:endParaRPr lang="ru-RU"/>
        </a:p>
      </dgm:t>
    </dgm:pt>
    <dgm:pt modelId="{5C912CB1-5CB4-4858-A3E2-C2220B867ECB}" type="sibTrans" cxnId="{C3AC572B-BB9B-4A34-B186-7DDFDDCD6D7A}">
      <dgm:prSet/>
      <dgm:spPr/>
      <dgm:t>
        <a:bodyPr/>
        <a:lstStyle/>
        <a:p>
          <a:endParaRPr lang="ru-RU"/>
        </a:p>
      </dgm:t>
    </dgm:pt>
    <dgm:pt modelId="{44EE8B1C-54C2-40E1-8D2E-D7ED8934A645}">
      <dgm:prSet custT="1"/>
      <dgm:spPr/>
      <dgm:t>
        <a:bodyPr/>
        <a:lstStyle/>
        <a:p>
          <a:r>
            <a:rPr lang="ru-RU" sz="1400" b="1" smtClean="0">
              <a:effectLst/>
              <a:latin typeface="Times New Roman" pitchFamily="18" charset="0"/>
              <a:cs typeface="Times New Roman" pitchFamily="18" charset="0"/>
            </a:rPr>
            <a:t>Педагоги-психологи организации среднего профессионального образования </a:t>
          </a:r>
          <a:endParaRPr lang="ru-RU" sz="1400" b="1" dirty="0">
            <a:effectLst/>
            <a:latin typeface="Times New Roman" pitchFamily="18" charset="0"/>
            <a:ea typeface="Times New Roman"/>
            <a:cs typeface="Times New Roman" pitchFamily="18" charset="0"/>
          </a:endParaRPr>
        </a:p>
      </dgm:t>
    </dgm:pt>
    <dgm:pt modelId="{15C9EFCC-D71A-45B3-BCC3-47E1BF2CE65C}" type="parTrans" cxnId="{A7587EAD-D613-460E-A63C-EBC0CEC6D622}">
      <dgm:prSet/>
      <dgm:spPr/>
      <dgm:t>
        <a:bodyPr/>
        <a:lstStyle/>
        <a:p>
          <a:endParaRPr lang="ru-RU"/>
        </a:p>
      </dgm:t>
    </dgm:pt>
    <dgm:pt modelId="{FF7A0F82-6CB9-4893-95E0-5F149DCE409B}" type="sibTrans" cxnId="{A7587EAD-D613-460E-A63C-EBC0CEC6D622}">
      <dgm:prSet/>
      <dgm:spPr/>
      <dgm:t>
        <a:bodyPr/>
        <a:lstStyle/>
        <a:p>
          <a:endParaRPr lang="ru-RU"/>
        </a:p>
      </dgm:t>
    </dgm:pt>
    <dgm:pt modelId="{E7A94685-DEE9-42F2-B905-CF19818F192B}" type="pres">
      <dgm:prSet presAssocID="{CF086FFB-C607-4295-B934-2E1025469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5C9A263-D732-4128-920E-CADEB9387826}" type="pres">
      <dgm:prSet presAssocID="{CF086FFB-C607-4295-B934-2E10254691BA}" presName="Name1" presStyleCnt="0"/>
      <dgm:spPr/>
    </dgm:pt>
    <dgm:pt modelId="{ECA48C2E-38C9-428E-8839-EBAC08295124}" type="pres">
      <dgm:prSet presAssocID="{CF086FFB-C607-4295-B934-2E10254691BA}" presName="cycle" presStyleCnt="0"/>
      <dgm:spPr/>
    </dgm:pt>
    <dgm:pt modelId="{86DA399F-EA24-4BDE-987F-BE12538F3C72}" type="pres">
      <dgm:prSet presAssocID="{CF086FFB-C607-4295-B934-2E10254691BA}" presName="srcNode" presStyleLbl="node1" presStyleIdx="0" presStyleCnt="5"/>
      <dgm:spPr/>
    </dgm:pt>
    <dgm:pt modelId="{57EBFC2C-665B-4E55-9E68-6C99CB195FD4}" type="pres">
      <dgm:prSet presAssocID="{CF086FFB-C607-4295-B934-2E10254691BA}" presName="conn" presStyleLbl="parChTrans1D2" presStyleIdx="0" presStyleCnt="1"/>
      <dgm:spPr/>
      <dgm:t>
        <a:bodyPr/>
        <a:lstStyle/>
        <a:p>
          <a:endParaRPr lang="ru-RU"/>
        </a:p>
      </dgm:t>
    </dgm:pt>
    <dgm:pt modelId="{312D75E6-5BF2-4DE1-A78F-FEC8A0D2D91F}" type="pres">
      <dgm:prSet presAssocID="{CF086FFB-C607-4295-B934-2E10254691BA}" presName="extraNode" presStyleLbl="node1" presStyleIdx="0" presStyleCnt="5"/>
      <dgm:spPr/>
    </dgm:pt>
    <dgm:pt modelId="{23A6C20D-8E9A-4BCD-9DF0-0478E846C983}" type="pres">
      <dgm:prSet presAssocID="{CF086FFB-C607-4295-B934-2E10254691BA}" presName="dstNode" presStyleLbl="node1" presStyleIdx="0" presStyleCnt="5"/>
      <dgm:spPr/>
    </dgm:pt>
    <dgm:pt modelId="{F7C1E793-CCC8-4F05-8FA1-FD8CAECC2499}" type="pres">
      <dgm:prSet presAssocID="{3A8B00F8-F12B-4C6F-A46A-4DF36F293BE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7852B-3890-4B17-BCC6-5FD0930CE5BD}" type="pres">
      <dgm:prSet presAssocID="{3A8B00F8-F12B-4C6F-A46A-4DF36F293BE2}" presName="accent_1" presStyleCnt="0"/>
      <dgm:spPr/>
    </dgm:pt>
    <dgm:pt modelId="{C52D0C8E-9A0E-42B9-A761-6C08E0C97660}" type="pres">
      <dgm:prSet presAssocID="{3A8B00F8-F12B-4C6F-A46A-4DF36F293BE2}" presName="accentRepeatNode" presStyleLbl="solidFgAcc1" presStyleIdx="0" presStyleCnt="5"/>
      <dgm:spPr/>
    </dgm:pt>
    <dgm:pt modelId="{2A31DB9D-EC5F-4019-9385-46D2BE693FF9}" type="pres">
      <dgm:prSet presAssocID="{92329824-2E29-41AA-AD3C-4FE474ABA45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2FD7A-AB5F-4582-9D61-7E8B455DE19B}" type="pres">
      <dgm:prSet presAssocID="{92329824-2E29-41AA-AD3C-4FE474ABA45A}" presName="accent_2" presStyleCnt="0"/>
      <dgm:spPr/>
    </dgm:pt>
    <dgm:pt modelId="{5271A07B-2A4B-4BBF-AC61-820F7F6CAD77}" type="pres">
      <dgm:prSet presAssocID="{92329824-2E29-41AA-AD3C-4FE474ABA45A}" presName="accentRepeatNode" presStyleLbl="solidFgAcc1" presStyleIdx="1" presStyleCnt="5"/>
      <dgm:spPr/>
    </dgm:pt>
    <dgm:pt modelId="{5ABC4632-BBF8-49F0-848E-FADB09D5CBD9}" type="pres">
      <dgm:prSet presAssocID="{75D7B8EB-12C1-4DBA-ABC1-EE4AFA3E6F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6F548-5160-4AFF-B09B-000EAF9ADECC}" type="pres">
      <dgm:prSet presAssocID="{75D7B8EB-12C1-4DBA-ABC1-EE4AFA3E6F22}" presName="accent_3" presStyleCnt="0"/>
      <dgm:spPr/>
    </dgm:pt>
    <dgm:pt modelId="{08A01E5E-442C-4FB2-9AE7-39236A82A98C}" type="pres">
      <dgm:prSet presAssocID="{75D7B8EB-12C1-4DBA-ABC1-EE4AFA3E6F22}" presName="accentRepeatNode" presStyleLbl="solidFgAcc1" presStyleIdx="2" presStyleCnt="5"/>
      <dgm:spPr/>
    </dgm:pt>
    <dgm:pt modelId="{526DCCBA-BED6-4067-95CF-B8CC262440D2}" type="pres">
      <dgm:prSet presAssocID="{44EE8B1C-54C2-40E1-8D2E-D7ED8934A64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B1AF8-0105-4601-B020-1F43DC62C5AA}" type="pres">
      <dgm:prSet presAssocID="{44EE8B1C-54C2-40E1-8D2E-D7ED8934A645}" presName="accent_4" presStyleCnt="0"/>
      <dgm:spPr/>
    </dgm:pt>
    <dgm:pt modelId="{BC18AE7A-97B0-4289-A485-7A6ECCDFADB1}" type="pres">
      <dgm:prSet presAssocID="{44EE8B1C-54C2-40E1-8D2E-D7ED8934A645}" presName="accentRepeatNode" presStyleLbl="solidFgAcc1" presStyleIdx="3" presStyleCnt="5"/>
      <dgm:spPr/>
    </dgm:pt>
    <dgm:pt modelId="{7A270D46-FE26-444F-88E5-063885D8E803}" type="pres">
      <dgm:prSet presAssocID="{6D241852-703E-40A4-822C-4BA31BE5C96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D013E-A174-447B-A5A1-154F723B2A8C}" type="pres">
      <dgm:prSet presAssocID="{6D241852-703E-40A4-822C-4BA31BE5C966}" presName="accent_5" presStyleCnt="0"/>
      <dgm:spPr/>
    </dgm:pt>
    <dgm:pt modelId="{2E7BCDC5-4336-46DA-A79E-ED7B8BA23185}" type="pres">
      <dgm:prSet presAssocID="{6D241852-703E-40A4-822C-4BA31BE5C966}" presName="accentRepeatNode" presStyleLbl="solidFgAcc1" presStyleIdx="4" presStyleCnt="5"/>
      <dgm:spPr/>
    </dgm:pt>
  </dgm:ptLst>
  <dgm:cxnLst>
    <dgm:cxn modelId="{00C86F6E-64E3-4498-8376-A3EA80A8D571}" type="presOf" srcId="{75D7B8EB-12C1-4DBA-ABC1-EE4AFA3E6F22}" destId="{5ABC4632-BBF8-49F0-848E-FADB09D5CBD9}" srcOrd="0" destOrd="0" presId="urn:microsoft.com/office/officeart/2008/layout/VerticalCurvedList"/>
    <dgm:cxn modelId="{BFD7EAE9-3B92-4BF3-B763-4A5A8B3667A1}" type="presOf" srcId="{6D241852-703E-40A4-822C-4BA31BE5C966}" destId="{7A270D46-FE26-444F-88E5-063885D8E803}" srcOrd="0" destOrd="0" presId="urn:microsoft.com/office/officeart/2008/layout/VerticalCurvedList"/>
    <dgm:cxn modelId="{BFBB2C0E-3D89-41E5-A360-AB85ECD15126}" type="presOf" srcId="{3A8B00F8-F12B-4C6F-A46A-4DF36F293BE2}" destId="{F7C1E793-CCC8-4F05-8FA1-FD8CAECC2499}" srcOrd="0" destOrd="0" presId="urn:microsoft.com/office/officeart/2008/layout/VerticalCurvedList"/>
    <dgm:cxn modelId="{5B0CE46F-C49F-4BC0-9898-3C80C1745292}" srcId="{CF086FFB-C607-4295-B934-2E10254691BA}" destId="{3A8B00F8-F12B-4C6F-A46A-4DF36F293BE2}" srcOrd="0" destOrd="0" parTransId="{0AC7FB40-0A4C-4245-A218-5FD93C0D0F95}" sibTransId="{55550826-2E91-4390-82FB-7419E2A6F339}"/>
    <dgm:cxn modelId="{504DAD55-7A93-416D-80F3-54F0647C55A3}" type="presOf" srcId="{CF086FFB-C607-4295-B934-2E10254691BA}" destId="{E7A94685-DEE9-42F2-B905-CF19818F192B}" srcOrd="0" destOrd="0" presId="urn:microsoft.com/office/officeart/2008/layout/VerticalCurvedList"/>
    <dgm:cxn modelId="{A7587EAD-D613-460E-A63C-EBC0CEC6D622}" srcId="{CF086FFB-C607-4295-B934-2E10254691BA}" destId="{44EE8B1C-54C2-40E1-8D2E-D7ED8934A645}" srcOrd="3" destOrd="0" parTransId="{15C9EFCC-D71A-45B3-BCC3-47E1BF2CE65C}" sibTransId="{FF7A0F82-6CB9-4893-95E0-5F149DCE409B}"/>
    <dgm:cxn modelId="{3B219D23-8AD4-464C-8C6F-A21C60192ED7}" type="presOf" srcId="{55550826-2E91-4390-82FB-7419E2A6F339}" destId="{57EBFC2C-665B-4E55-9E68-6C99CB195FD4}" srcOrd="0" destOrd="0" presId="urn:microsoft.com/office/officeart/2008/layout/VerticalCurvedList"/>
    <dgm:cxn modelId="{C3AC572B-BB9B-4A34-B186-7DDFDDCD6D7A}" srcId="{CF086FFB-C607-4295-B934-2E10254691BA}" destId="{6D241852-703E-40A4-822C-4BA31BE5C966}" srcOrd="4" destOrd="0" parTransId="{2C4E2A12-230C-4CE3-852F-3CDC1C8F3785}" sibTransId="{5C912CB1-5CB4-4858-A3E2-C2220B867ECB}"/>
    <dgm:cxn modelId="{5234E780-491E-4CB0-AEAA-C35602B0E11E}" type="presOf" srcId="{92329824-2E29-41AA-AD3C-4FE474ABA45A}" destId="{2A31DB9D-EC5F-4019-9385-46D2BE693FF9}" srcOrd="0" destOrd="0" presId="urn:microsoft.com/office/officeart/2008/layout/VerticalCurvedList"/>
    <dgm:cxn modelId="{FEF93740-61AF-472E-B475-3B89F97C8F2B}" srcId="{CF086FFB-C607-4295-B934-2E10254691BA}" destId="{75D7B8EB-12C1-4DBA-ABC1-EE4AFA3E6F22}" srcOrd="2" destOrd="0" parTransId="{8B8F8780-AD8D-49CC-BA6A-4AE33DB1964B}" sibTransId="{733B4D17-6C58-4527-BA65-99C9BA3907E2}"/>
    <dgm:cxn modelId="{770DFC41-EE5F-4498-B7F0-E35228D22E30}" type="presOf" srcId="{44EE8B1C-54C2-40E1-8D2E-D7ED8934A645}" destId="{526DCCBA-BED6-4067-95CF-B8CC262440D2}" srcOrd="0" destOrd="0" presId="urn:microsoft.com/office/officeart/2008/layout/VerticalCurvedList"/>
    <dgm:cxn modelId="{6A78BA59-6619-4CE6-B767-217747BC53F8}" srcId="{CF086FFB-C607-4295-B934-2E10254691BA}" destId="{92329824-2E29-41AA-AD3C-4FE474ABA45A}" srcOrd="1" destOrd="0" parTransId="{9F7B779F-09DD-44CB-985F-3CDED73CD486}" sibTransId="{008B56B3-4487-40A9-B31C-4668852915F3}"/>
    <dgm:cxn modelId="{92F30DCB-C788-479A-A7E0-68BAFC1669D1}" type="presParOf" srcId="{E7A94685-DEE9-42F2-B905-CF19818F192B}" destId="{05C9A263-D732-4128-920E-CADEB9387826}" srcOrd="0" destOrd="0" presId="urn:microsoft.com/office/officeart/2008/layout/VerticalCurvedList"/>
    <dgm:cxn modelId="{188B81A8-161F-4FB6-A068-E792D743F83D}" type="presParOf" srcId="{05C9A263-D732-4128-920E-CADEB9387826}" destId="{ECA48C2E-38C9-428E-8839-EBAC08295124}" srcOrd="0" destOrd="0" presId="urn:microsoft.com/office/officeart/2008/layout/VerticalCurvedList"/>
    <dgm:cxn modelId="{DB369A82-05A9-47B8-940C-89E9BC6792F3}" type="presParOf" srcId="{ECA48C2E-38C9-428E-8839-EBAC08295124}" destId="{86DA399F-EA24-4BDE-987F-BE12538F3C72}" srcOrd="0" destOrd="0" presId="urn:microsoft.com/office/officeart/2008/layout/VerticalCurvedList"/>
    <dgm:cxn modelId="{90F56FAF-9FB7-4EBF-A8ED-2E1E51C2B062}" type="presParOf" srcId="{ECA48C2E-38C9-428E-8839-EBAC08295124}" destId="{57EBFC2C-665B-4E55-9E68-6C99CB195FD4}" srcOrd="1" destOrd="0" presId="urn:microsoft.com/office/officeart/2008/layout/VerticalCurvedList"/>
    <dgm:cxn modelId="{F08111DD-0779-4255-8D3C-43F8ACBDB76B}" type="presParOf" srcId="{ECA48C2E-38C9-428E-8839-EBAC08295124}" destId="{312D75E6-5BF2-4DE1-A78F-FEC8A0D2D91F}" srcOrd="2" destOrd="0" presId="urn:microsoft.com/office/officeart/2008/layout/VerticalCurvedList"/>
    <dgm:cxn modelId="{6E917EFE-C39B-4042-9CD4-43DC6FFEB89B}" type="presParOf" srcId="{ECA48C2E-38C9-428E-8839-EBAC08295124}" destId="{23A6C20D-8E9A-4BCD-9DF0-0478E846C983}" srcOrd="3" destOrd="0" presId="urn:microsoft.com/office/officeart/2008/layout/VerticalCurvedList"/>
    <dgm:cxn modelId="{086BB968-D979-4CDF-825B-85902AE4714D}" type="presParOf" srcId="{05C9A263-D732-4128-920E-CADEB9387826}" destId="{F7C1E793-CCC8-4F05-8FA1-FD8CAECC2499}" srcOrd="1" destOrd="0" presId="urn:microsoft.com/office/officeart/2008/layout/VerticalCurvedList"/>
    <dgm:cxn modelId="{B8D6EB12-18FB-4274-9DCB-10AA5E44A82A}" type="presParOf" srcId="{05C9A263-D732-4128-920E-CADEB9387826}" destId="{AF67852B-3890-4B17-BCC6-5FD0930CE5BD}" srcOrd="2" destOrd="0" presId="urn:microsoft.com/office/officeart/2008/layout/VerticalCurvedList"/>
    <dgm:cxn modelId="{4477225A-83B7-4BDA-8915-7881038C6C3B}" type="presParOf" srcId="{AF67852B-3890-4B17-BCC6-5FD0930CE5BD}" destId="{C52D0C8E-9A0E-42B9-A761-6C08E0C97660}" srcOrd="0" destOrd="0" presId="urn:microsoft.com/office/officeart/2008/layout/VerticalCurvedList"/>
    <dgm:cxn modelId="{3F2E2E68-B4B5-4D51-8FD4-002A0A350A38}" type="presParOf" srcId="{05C9A263-D732-4128-920E-CADEB9387826}" destId="{2A31DB9D-EC5F-4019-9385-46D2BE693FF9}" srcOrd="3" destOrd="0" presId="urn:microsoft.com/office/officeart/2008/layout/VerticalCurvedList"/>
    <dgm:cxn modelId="{571AA6EA-FA5E-47A2-B3D9-6253B11F6B42}" type="presParOf" srcId="{05C9A263-D732-4128-920E-CADEB9387826}" destId="{3F42FD7A-AB5F-4582-9D61-7E8B455DE19B}" srcOrd="4" destOrd="0" presId="urn:microsoft.com/office/officeart/2008/layout/VerticalCurvedList"/>
    <dgm:cxn modelId="{9E389F38-2A98-42A7-9631-4267FFFE4309}" type="presParOf" srcId="{3F42FD7A-AB5F-4582-9D61-7E8B455DE19B}" destId="{5271A07B-2A4B-4BBF-AC61-820F7F6CAD77}" srcOrd="0" destOrd="0" presId="urn:microsoft.com/office/officeart/2008/layout/VerticalCurvedList"/>
    <dgm:cxn modelId="{9157C77F-3BC2-46D4-8672-C9D768C521D0}" type="presParOf" srcId="{05C9A263-D732-4128-920E-CADEB9387826}" destId="{5ABC4632-BBF8-49F0-848E-FADB09D5CBD9}" srcOrd="5" destOrd="0" presId="urn:microsoft.com/office/officeart/2008/layout/VerticalCurvedList"/>
    <dgm:cxn modelId="{CA7CBDE5-DE6A-42AB-97FD-D065C59AE353}" type="presParOf" srcId="{05C9A263-D732-4128-920E-CADEB9387826}" destId="{6756F548-5160-4AFF-B09B-000EAF9ADECC}" srcOrd="6" destOrd="0" presId="urn:microsoft.com/office/officeart/2008/layout/VerticalCurvedList"/>
    <dgm:cxn modelId="{F8A9B264-F9FC-4117-8EFE-F8114150860D}" type="presParOf" srcId="{6756F548-5160-4AFF-B09B-000EAF9ADECC}" destId="{08A01E5E-442C-4FB2-9AE7-39236A82A98C}" srcOrd="0" destOrd="0" presId="urn:microsoft.com/office/officeart/2008/layout/VerticalCurvedList"/>
    <dgm:cxn modelId="{7897D5FD-E156-4088-87AB-5A2ED0DDF009}" type="presParOf" srcId="{05C9A263-D732-4128-920E-CADEB9387826}" destId="{526DCCBA-BED6-4067-95CF-B8CC262440D2}" srcOrd="7" destOrd="0" presId="urn:microsoft.com/office/officeart/2008/layout/VerticalCurvedList"/>
    <dgm:cxn modelId="{9D64E0F5-968B-4E84-9337-92DCB9E30DFE}" type="presParOf" srcId="{05C9A263-D732-4128-920E-CADEB9387826}" destId="{A95B1AF8-0105-4601-B020-1F43DC62C5AA}" srcOrd="8" destOrd="0" presId="urn:microsoft.com/office/officeart/2008/layout/VerticalCurvedList"/>
    <dgm:cxn modelId="{B2C7A16E-2EA7-4E4B-87F3-AB22A790165C}" type="presParOf" srcId="{A95B1AF8-0105-4601-B020-1F43DC62C5AA}" destId="{BC18AE7A-97B0-4289-A485-7A6ECCDFADB1}" srcOrd="0" destOrd="0" presId="urn:microsoft.com/office/officeart/2008/layout/VerticalCurvedList"/>
    <dgm:cxn modelId="{8633040B-DE40-4449-A2A6-880318A7C63D}" type="presParOf" srcId="{05C9A263-D732-4128-920E-CADEB9387826}" destId="{7A270D46-FE26-444F-88E5-063885D8E803}" srcOrd="9" destOrd="0" presId="urn:microsoft.com/office/officeart/2008/layout/VerticalCurvedList"/>
    <dgm:cxn modelId="{663D97E3-552C-48B8-90EA-CFC870607D50}" type="presParOf" srcId="{05C9A263-D732-4128-920E-CADEB9387826}" destId="{CF0D013E-A174-447B-A5A1-154F723B2A8C}" srcOrd="10" destOrd="0" presId="urn:microsoft.com/office/officeart/2008/layout/VerticalCurvedList"/>
    <dgm:cxn modelId="{2CF635B9-4506-4B4E-AA2B-2B5AA95AAA57}" type="presParOf" srcId="{CF0D013E-A174-447B-A5A1-154F723B2A8C}" destId="{2E7BCDC5-4336-46DA-A79E-ED7B8BA231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6F97A-0542-406B-9E17-507A2A906433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/>
    </dgm:pt>
    <dgm:pt modelId="{1275B261-95FD-4F09-A43B-86DA0D0D6946}">
      <dgm:prSet phldrT="[Текст]" custT="1"/>
      <dgm:spPr/>
      <dgm:t>
        <a:bodyPr/>
        <a:lstStyle/>
        <a:p>
          <a:r>
            <a:rPr lang="ru-RU" sz="28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75,5 шт.ед</a:t>
          </a:r>
          <a:endParaRPr lang="ru-RU" sz="2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4B645C-420C-48AA-A916-724ECAADE495}" type="parTrans" cxnId="{7AF1DC0E-5454-4579-8CC2-6891382CA18C}">
      <dgm:prSet/>
      <dgm:spPr/>
      <dgm:t>
        <a:bodyPr/>
        <a:lstStyle/>
        <a:p>
          <a:endParaRPr lang="ru-RU"/>
        </a:p>
      </dgm:t>
    </dgm:pt>
    <dgm:pt modelId="{0A82D7E2-046F-4A95-8FB9-12BEB53F3E47}" type="sibTrans" cxnId="{7AF1DC0E-5454-4579-8CC2-6891382CA18C}">
      <dgm:prSet/>
      <dgm:spPr/>
      <dgm:t>
        <a:bodyPr/>
        <a:lstStyle/>
        <a:p>
          <a:endParaRPr lang="ru-RU"/>
        </a:p>
      </dgm:t>
    </dgm:pt>
    <dgm:pt modelId="{92DEEF64-4A72-4DAA-9EC0-1952F1397B0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100,84 </a:t>
          </a:r>
          <a:r>
            <a:rPr lang="ru-RU" sz="28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шт.ед</a:t>
          </a:r>
          <a:r>
            <a: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800" dirty="0">
            <a:solidFill>
              <a:srgbClr val="C00000"/>
            </a:solidFill>
          </a:endParaRPr>
        </a:p>
      </dgm:t>
    </dgm:pt>
    <dgm:pt modelId="{FEB57D72-6F6A-4219-8083-15E38E788980}" type="parTrans" cxnId="{07ECF939-12AD-4EF2-9A5D-48CE588EC1A1}">
      <dgm:prSet/>
      <dgm:spPr/>
      <dgm:t>
        <a:bodyPr/>
        <a:lstStyle/>
        <a:p>
          <a:endParaRPr lang="ru-RU"/>
        </a:p>
      </dgm:t>
    </dgm:pt>
    <dgm:pt modelId="{9CB76935-85A8-41FE-90F1-6D28F7E76A42}" type="sibTrans" cxnId="{07ECF939-12AD-4EF2-9A5D-48CE588EC1A1}">
      <dgm:prSet/>
      <dgm:spPr/>
      <dgm:t>
        <a:bodyPr/>
        <a:lstStyle/>
        <a:p>
          <a:endParaRPr lang="ru-RU"/>
        </a:p>
      </dgm:t>
    </dgm:pt>
    <dgm:pt modelId="{CD0045CD-A067-4652-AC83-174FC0E28BBC}" type="pres">
      <dgm:prSet presAssocID="{E1B6F97A-0542-406B-9E17-507A2A906433}" presName="Name0" presStyleCnt="0">
        <dgm:presLayoutVars>
          <dgm:dir/>
          <dgm:animLvl val="lvl"/>
          <dgm:resizeHandles val="exact"/>
        </dgm:presLayoutVars>
      </dgm:prSet>
      <dgm:spPr/>
    </dgm:pt>
    <dgm:pt modelId="{C650EBEA-8C53-41B9-ABF8-0D52799249BE}" type="pres">
      <dgm:prSet presAssocID="{1275B261-95FD-4F09-A43B-86DA0D0D6946}" presName="Name8" presStyleCnt="0"/>
      <dgm:spPr/>
    </dgm:pt>
    <dgm:pt modelId="{32788C83-843C-40EE-9BCB-BED4A39A7E98}" type="pres">
      <dgm:prSet presAssocID="{1275B261-95FD-4F09-A43B-86DA0D0D6946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5F3CB-1250-445B-B27B-8761C43E2956}" type="pres">
      <dgm:prSet presAssocID="{1275B261-95FD-4F09-A43B-86DA0D0D69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9C196-CDA7-47F1-A21C-0D39696C9914}" type="pres">
      <dgm:prSet presAssocID="{92DEEF64-4A72-4DAA-9EC0-1952F1397B08}" presName="Name8" presStyleCnt="0"/>
      <dgm:spPr/>
    </dgm:pt>
    <dgm:pt modelId="{11B6AE1A-14EF-4B18-8EAA-DF2C17111A83}" type="pres">
      <dgm:prSet presAssocID="{92DEEF64-4A72-4DAA-9EC0-1952F1397B08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E907D-D4A0-4AA8-B8C4-7762C3570692}" type="pres">
      <dgm:prSet presAssocID="{92DEEF64-4A72-4DAA-9EC0-1952F1397B0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51F64-C561-4EBA-8E54-854F66ABE3F5}" type="presOf" srcId="{92DEEF64-4A72-4DAA-9EC0-1952F1397B08}" destId="{11B6AE1A-14EF-4B18-8EAA-DF2C17111A83}" srcOrd="0" destOrd="0" presId="urn:microsoft.com/office/officeart/2005/8/layout/pyramid1"/>
    <dgm:cxn modelId="{78C8463A-D8BE-4CC1-AFF9-5DD826F9B1C9}" type="presOf" srcId="{1275B261-95FD-4F09-A43B-86DA0D0D6946}" destId="{44E5F3CB-1250-445B-B27B-8761C43E2956}" srcOrd="1" destOrd="0" presId="urn:microsoft.com/office/officeart/2005/8/layout/pyramid1"/>
    <dgm:cxn modelId="{37EED03B-75A2-475C-A9D8-98ABCCC7349E}" type="presOf" srcId="{E1B6F97A-0542-406B-9E17-507A2A906433}" destId="{CD0045CD-A067-4652-AC83-174FC0E28BBC}" srcOrd="0" destOrd="0" presId="urn:microsoft.com/office/officeart/2005/8/layout/pyramid1"/>
    <dgm:cxn modelId="{07ECF939-12AD-4EF2-9A5D-48CE588EC1A1}" srcId="{E1B6F97A-0542-406B-9E17-507A2A906433}" destId="{92DEEF64-4A72-4DAA-9EC0-1952F1397B08}" srcOrd="1" destOrd="0" parTransId="{FEB57D72-6F6A-4219-8083-15E38E788980}" sibTransId="{9CB76935-85A8-41FE-90F1-6D28F7E76A42}"/>
    <dgm:cxn modelId="{7AF1DC0E-5454-4579-8CC2-6891382CA18C}" srcId="{E1B6F97A-0542-406B-9E17-507A2A906433}" destId="{1275B261-95FD-4F09-A43B-86DA0D0D6946}" srcOrd="0" destOrd="0" parTransId="{6B4B645C-420C-48AA-A916-724ECAADE495}" sibTransId="{0A82D7E2-046F-4A95-8FB9-12BEB53F3E47}"/>
    <dgm:cxn modelId="{03CC425B-A416-4732-87C3-8FAF0597FA04}" type="presOf" srcId="{92DEEF64-4A72-4DAA-9EC0-1952F1397B08}" destId="{818E907D-D4A0-4AA8-B8C4-7762C3570692}" srcOrd="1" destOrd="0" presId="urn:microsoft.com/office/officeart/2005/8/layout/pyramid1"/>
    <dgm:cxn modelId="{6B20B1B1-18B2-4510-8F90-E27E3996933E}" type="presOf" srcId="{1275B261-95FD-4F09-A43B-86DA0D0D6946}" destId="{32788C83-843C-40EE-9BCB-BED4A39A7E98}" srcOrd="0" destOrd="0" presId="urn:microsoft.com/office/officeart/2005/8/layout/pyramid1"/>
    <dgm:cxn modelId="{96F793A4-1263-4623-9260-349680A0A0C1}" type="presParOf" srcId="{CD0045CD-A067-4652-AC83-174FC0E28BBC}" destId="{C650EBEA-8C53-41B9-ABF8-0D52799249BE}" srcOrd="0" destOrd="0" presId="urn:microsoft.com/office/officeart/2005/8/layout/pyramid1"/>
    <dgm:cxn modelId="{666D650A-7CF7-4A52-BBAB-8559BEE8787D}" type="presParOf" srcId="{C650EBEA-8C53-41B9-ABF8-0D52799249BE}" destId="{32788C83-843C-40EE-9BCB-BED4A39A7E98}" srcOrd="0" destOrd="0" presId="urn:microsoft.com/office/officeart/2005/8/layout/pyramid1"/>
    <dgm:cxn modelId="{6C34CDC7-9373-41C6-8EA2-B03A4B82414E}" type="presParOf" srcId="{C650EBEA-8C53-41B9-ABF8-0D52799249BE}" destId="{44E5F3CB-1250-445B-B27B-8761C43E2956}" srcOrd="1" destOrd="0" presId="urn:microsoft.com/office/officeart/2005/8/layout/pyramid1"/>
    <dgm:cxn modelId="{DFF13576-5541-4A54-88AC-4910133293CB}" type="presParOf" srcId="{CD0045CD-A067-4652-AC83-174FC0E28BBC}" destId="{2369C196-CDA7-47F1-A21C-0D39696C9914}" srcOrd="1" destOrd="0" presId="urn:microsoft.com/office/officeart/2005/8/layout/pyramid1"/>
    <dgm:cxn modelId="{1EF1A640-F80E-4CCA-89DB-011ED78E518A}" type="presParOf" srcId="{2369C196-CDA7-47F1-A21C-0D39696C9914}" destId="{11B6AE1A-14EF-4B18-8EAA-DF2C17111A83}" srcOrd="0" destOrd="0" presId="urn:microsoft.com/office/officeart/2005/8/layout/pyramid1"/>
    <dgm:cxn modelId="{1CC70BC1-39BE-46D9-8CFC-45FA1B247F00}" type="presParOf" srcId="{2369C196-CDA7-47F1-A21C-0D39696C9914}" destId="{818E907D-D4A0-4AA8-B8C4-7762C35706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1F398-3A00-4AC0-A7E1-79D8AD549B2C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3D1DBA-4642-4989-9371-3816FD0DEF6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5400" b="1" dirty="0" smtClean="0">
              <a:latin typeface="Times New Roman" pitchFamily="18" charset="0"/>
              <a:cs typeface="Times New Roman" pitchFamily="18" charset="0"/>
            </a:rPr>
            <a:t>31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кабинет психологической разгрузки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0F81A5-43FC-4E07-A5A6-6A366BE4E918}" type="parTrans" cxnId="{8E76048B-E4C5-45D9-A89C-D52D93436BC8}">
      <dgm:prSet/>
      <dgm:spPr/>
      <dgm:t>
        <a:bodyPr/>
        <a:lstStyle/>
        <a:p>
          <a:endParaRPr lang="ru-RU"/>
        </a:p>
      </dgm:t>
    </dgm:pt>
    <dgm:pt modelId="{45872C4A-736A-427F-A163-57C716975530}" type="sibTrans" cxnId="{8E76048B-E4C5-45D9-A89C-D52D93436BC8}">
      <dgm:prSet/>
      <dgm:spPr/>
      <dgm:t>
        <a:bodyPr/>
        <a:lstStyle/>
        <a:p>
          <a:endParaRPr lang="ru-RU"/>
        </a:p>
      </dgm:t>
    </dgm:pt>
    <dgm:pt modelId="{6E82007F-81EE-4B4D-A1CF-883357242497}">
      <dgm:prSet phldrT="[Текст]" phldr="1"/>
      <dgm:spPr/>
      <dgm:t>
        <a:bodyPr/>
        <a:lstStyle/>
        <a:p>
          <a:endParaRPr lang="ru-RU"/>
        </a:p>
      </dgm:t>
    </dgm:pt>
    <dgm:pt modelId="{01D79F28-327B-462A-B85A-E344B8A2845D}" type="parTrans" cxnId="{0D596283-5963-47B6-8F4B-58038BA5894F}">
      <dgm:prSet/>
      <dgm:spPr/>
      <dgm:t>
        <a:bodyPr/>
        <a:lstStyle/>
        <a:p>
          <a:endParaRPr lang="ru-RU"/>
        </a:p>
      </dgm:t>
    </dgm:pt>
    <dgm:pt modelId="{41E6E6CA-6CAC-4A17-A456-CC6992772F82}" type="sibTrans" cxnId="{0D596283-5963-47B6-8F4B-58038BA5894F}">
      <dgm:prSet/>
      <dgm:spPr/>
      <dgm:t>
        <a:bodyPr/>
        <a:lstStyle/>
        <a:p>
          <a:endParaRPr lang="ru-RU"/>
        </a:p>
      </dgm:t>
    </dgm:pt>
    <dgm:pt modelId="{4EEC15B4-DA4B-43D8-ACF8-AFCE707714CC}">
      <dgm:prSet phldrT="[Текст]" custT="1"/>
      <dgm:spPr/>
      <dgm:t>
        <a:bodyPr/>
        <a:lstStyle/>
        <a:p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Государственной программы Республики Тыва «Профилактика безнадзорности и правонарушений несовершеннолетних на 2022-2024 годы» оснащены 16 школ кабинетами психологической разгрузки: МБОУ СОШ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с.Тээли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г.Ак-Довурак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с.Алдан-Маадыр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№1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г.Чадан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с.Арыг-Узю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пгт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Каа-Хем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с.Дерзиг-Аксы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г.Туран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с.Берт-Даг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с.Морен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г.Кызыл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ГБОУ «РШИ «ТКК», МБОУ СОШ с. Тоора-Хем; МБОУ СОШ с. Хову-Аксы; МБОУ СОШ с. Бай-Хаак; МБОУ СОШ с. </a:t>
          </a:r>
          <a:r>
            <a:rPr lang="ru-RU" sz="8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Чаа-Хол</a:t>
          </a:r>
          <a:r>
            <a: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800" dirty="0" smtClean="0"/>
            <a:t>МБОУ СОШ №2 с. </a:t>
          </a:r>
          <a:r>
            <a:rPr lang="ru-RU" sz="800" dirty="0" err="1" smtClean="0"/>
            <a:t>Мугур-Аксы</a:t>
          </a:r>
          <a:endParaRPr lang="ru-RU" sz="800" dirty="0"/>
        </a:p>
      </dgm:t>
    </dgm:pt>
    <dgm:pt modelId="{6B8290CE-AC4E-4D8E-9197-18B732755D8D}" type="sibTrans" cxnId="{982213F7-7F99-44E4-98A2-99FE8FD7E34B}">
      <dgm:prSet/>
      <dgm:spPr/>
      <dgm:t>
        <a:bodyPr/>
        <a:lstStyle/>
        <a:p>
          <a:endParaRPr lang="ru-RU"/>
        </a:p>
      </dgm:t>
    </dgm:pt>
    <dgm:pt modelId="{85E35211-6EE5-499F-B075-888A85F4474B}" type="parTrans" cxnId="{982213F7-7F99-44E4-98A2-99FE8FD7E34B}">
      <dgm:prSet/>
      <dgm:spPr/>
      <dgm:t>
        <a:bodyPr/>
        <a:lstStyle/>
        <a:p>
          <a:endParaRPr lang="ru-RU"/>
        </a:p>
      </dgm:t>
    </dgm:pt>
    <dgm:pt modelId="{C2CE3CE7-7B76-4A2F-B429-79543C9ACC05}" type="pres">
      <dgm:prSet presAssocID="{8E61F398-3A00-4AC0-A7E1-79D8AD549B2C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A250C4-4E8C-47F5-891F-FF5194C37416}" type="pres">
      <dgm:prSet presAssocID="{4EEC15B4-DA4B-43D8-ACF8-AFCE707714CC}" presName="chaos" presStyleCnt="0"/>
      <dgm:spPr/>
    </dgm:pt>
    <dgm:pt modelId="{1C8E2AD5-B551-4E63-95E0-E37D42BAFD3C}" type="pres">
      <dgm:prSet presAssocID="{4EEC15B4-DA4B-43D8-ACF8-AFCE707714CC}" presName="parTx1" presStyleLbl="revTx" presStyleIdx="0" presStyleCnt="2" custScaleX="94963"/>
      <dgm:spPr/>
      <dgm:t>
        <a:bodyPr/>
        <a:lstStyle/>
        <a:p>
          <a:endParaRPr lang="ru-RU"/>
        </a:p>
      </dgm:t>
    </dgm:pt>
    <dgm:pt modelId="{CF7F1EBC-BBD0-476A-BE4B-8F5BA18E2E83}" type="pres">
      <dgm:prSet presAssocID="{4EEC15B4-DA4B-43D8-ACF8-AFCE707714CC}" presName="c1" presStyleLbl="node1" presStyleIdx="0" presStyleCnt="19"/>
      <dgm:spPr/>
    </dgm:pt>
    <dgm:pt modelId="{7BD1B484-B18B-46D1-A672-55E592E224AA}" type="pres">
      <dgm:prSet presAssocID="{4EEC15B4-DA4B-43D8-ACF8-AFCE707714CC}" presName="c2" presStyleLbl="node1" presStyleIdx="1" presStyleCnt="19"/>
      <dgm:spPr/>
    </dgm:pt>
    <dgm:pt modelId="{A032DC8C-C73A-4972-BA1B-359C18E7E064}" type="pres">
      <dgm:prSet presAssocID="{4EEC15B4-DA4B-43D8-ACF8-AFCE707714CC}" presName="c3" presStyleLbl="node1" presStyleIdx="2" presStyleCnt="19"/>
      <dgm:spPr/>
    </dgm:pt>
    <dgm:pt modelId="{54AEFAB6-1A46-4383-B92E-EABE51689B38}" type="pres">
      <dgm:prSet presAssocID="{4EEC15B4-DA4B-43D8-ACF8-AFCE707714CC}" presName="c4" presStyleLbl="node1" presStyleIdx="3" presStyleCnt="19"/>
      <dgm:spPr/>
    </dgm:pt>
    <dgm:pt modelId="{DCC1AEAE-DE9A-448B-B4CE-92A6848C9341}" type="pres">
      <dgm:prSet presAssocID="{4EEC15B4-DA4B-43D8-ACF8-AFCE707714CC}" presName="c5" presStyleLbl="node1" presStyleIdx="4" presStyleCnt="19"/>
      <dgm:spPr/>
    </dgm:pt>
    <dgm:pt modelId="{599F65F3-A775-40D9-90C5-8997FA2A9072}" type="pres">
      <dgm:prSet presAssocID="{4EEC15B4-DA4B-43D8-ACF8-AFCE707714CC}" presName="c6" presStyleLbl="node1" presStyleIdx="5" presStyleCnt="19"/>
      <dgm:spPr/>
    </dgm:pt>
    <dgm:pt modelId="{777BC66C-57E5-47A2-B5F0-6476AC56B5C5}" type="pres">
      <dgm:prSet presAssocID="{4EEC15B4-DA4B-43D8-ACF8-AFCE707714CC}" presName="c7" presStyleLbl="node1" presStyleIdx="6" presStyleCnt="19"/>
      <dgm:spPr/>
    </dgm:pt>
    <dgm:pt modelId="{1A99637F-BB8F-4A77-B784-701C3C157DD5}" type="pres">
      <dgm:prSet presAssocID="{4EEC15B4-DA4B-43D8-ACF8-AFCE707714CC}" presName="c8" presStyleLbl="node1" presStyleIdx="7" presStyleCnt="19"/>
      <dgm:spPr/>
    </dgm:pt>
    <dgm:pt modelId="{43C0C534-7F42-4541-9D2A-1DD8833A25C8}" type="pres">
      <dgm:prSet presAssocID="{4EEC15B4-DA4B-43D8-ACF8-AFCE707714CC}" presName="c9" presStyleLbl="node1" presStyleIdx="8" presStyleCnt="19"/>
      <dgm:spPr/>
    </dgm:pt>
    <dgm:pt modelId="{98A8E53D-F795-4D0C-BCFD-589921342EDA}" type="pres">
      <dgm:prSet presAssocID="{4EEC15B4-DA4B-43D8-ACF8-AFCE707714CC}" presName="c10" presStyleLbl="node1" presStyleIdx="9" presStyleCnt="19"/>
      <dgm:spPr/>
    </dgm:pt>
    <dgm:pt modelId="{7FEBC50B-8418-4977-BB88-2CFB82462618}" type="pres">
      <dgm:prSet presAssocID="{4EEC15B4-DA4B-43D8-ACF8-AFCE707714CC}" presName="c11" presStyleLbl="node1" presStyleIdx="10" presStyleCnt="19"/>
      <dgm:spPr/>
    </dgm:pt>
    <dgm:pt modelId="{E937B1A8-5A62-4FDB-AEE4-009E405123CE}" type="pres">
      <dgm:prSet presAssocID="{4EEC15B4-DA4B-43D8-ACF8-AFCE707714CC}" presName="c12" presStyleLbl="node1" presStyleIdx="11" presStyleCnt="19"/>
      <dgm:spPr/>
    </dgm:pt>
    <dgm:pt modelId="{FF71A8B3-1B15-47C5-A618-F0DF2CC94055}" type="pres">
      <dgm:prSet presAssocID="{4EEC15B4-DA4B-43D8-ACF8-AFCE707714CC}" presName="c13" presStyleLbl="node1" presStyleIdx="12" presStyleCnt="19"/>
      <dgm:spPr/>
    </dgm:pt>
    <dgm:pt modelId="{7A487358-A76F-4814-9FDA-7C2A6010911A}" type="pres">
      <dgm:prSet presAssocID="{4EEC15B4-DA4B-43D8-ACF8-AFCE707714CC}" presName="c14" presStyleLbl="node1" presStyleIdx="13" presStyleCnt="19"/>
      <dgm:spPr/>
    </dgm:pt>
    <dgm:pt modelId="{D6D98C64-2B4A-494D-85B6-773839E99BB5}" type="pres">
      <dgm:prSet presAssocID="{4EEC15B4-DA4B-43D8-ACF8-AFCE707714CC}" presName="c15" presStyleLbl="node1" presStyleIdx="14" presStyleCnt="19"/>
      <dgm:spPr/>
    </dgm:pt>
    <dgm:pt modelId="{83DADF3D-FDBD-49A9-8CEA-976B693C58DB}" type="pres">
      <dgm:prSet presAssocID="{4EEC15B4-DA4B-43D8-ACF8-AFCE707714CC}" presName="c16" presStyleLbl="node1" presStyleIdx="15" presStyleCnt="19"/>
      <dgm:spPr/>
    </dgm:pt>
    <dgm:pt modelId="{590D399C-794B-4377-B54E-F6EFEAC00846}" type="pres">
      <dgm:prSet presAssocID="{4EEC15B4-DA4B-43D8-ACF8-AFCE707714CC}" presName="c17" presStyleLbl="node1" presStyleIdx="16" presStyleCnt="19"/>
      <dgm:spPr/>
    </dgm:pt>
    <dgm:pt modelId="{2F38EDC5-F549-4493-95DC-A375C9A621CF}" type="pres">
      <dgm:prSet presAssocID="{4EEC15B4-DA4B-43D8-ACF8-AFCE707714CC}" presName="c18" presStyleLbl="node1" presStyleIdx="17" presStyleCnt="19"/>
      <dgm:spPr/>
    </dgm:pt>
    <dgm:pt modelId="{334AC605-4879-4024-B2CA-E6FBB6AAA422}" type="pres">
      <dgm:prSet presAssocID="{6B8290CE-AC4E-4D8E-9197-18B732755D8D}" presName="chevronComposite1" presStyleCnt="0"/>
      <dgm:spPr/>
    </dgm:pt>
    <dgm:pt modelId="{6B4761C0-70B6-4BD5-92EE-913684FC6FE1}" type="pres">
      <dgm:prSet presAssocID="{6B8290CE-AC4E-4D8E-9197-18B732755D8D}" presName="chevron1" presStyleLbl="sibTrans2D1" presStyleIdx="0" presStyleCnt="2" custLinFactNeighborX="30447" custLinFactNeighborY="-1904"/>
      <dgm:spPr/>
    </dgm:pt>
    <dgm:pt modelId="{CBC1949F-6C96-4305-BB5F-9B3908E468D9}" type="pres">
      <dgm:prSet presAssocID="{6B8290CE-AC4E-4D8E-9197-18B732755D8D}" presName="spChevron1" presStyleCnt="0"/>
      <dgm:spPr/>
    </dgm:pt>
    <dgm:pt modelId="{E3607C4F-2DB0-48D0-9978-6DF82D55073F}" type="pres">
      <dgm:prSet presAssocID="{6B8290CE-AC4E-4D8E-9197-18B732755D8D}" presName="overlap" presStyleCnt="0"/>
      <dgm:spPr/>
    </dgm:pt>
    <dgm:pt modelId="{C87BC4C7-4F9C-42F8-B59F-A628F8170816}" type="pres">
      <dgm:prSet presAssocID="{6B8290CE-AC4E-4D8E-9197-18B732755D8D}" presName="chevronComposite2" presStyleCnt="0"/>
      <dgm:spPr/>
    </dgm:pt>
    <dgm:pt modelId="{088D7624-C945-48CD-AFB4-45FFF4298800}" type="pres">
      <dgm:prSet presAssocID="{6B8290CE-AC4E-4D8E-9197-18B732755D8D}" presName="chevron2" presStyleLbl="sibTrans2D1" presStyleIdx="1" presStyleCnt="2" custLinFactNeighborX="25346" custLinFactNeighborY="-1904"/>
      <dgm:spPr/>
    </dgm:pt>
    <dgm:pt modelId="{B102561C-BF3F-4EA7-BE8B-0AA5FDD71279}" type="pres">
      <dgm:prSet presAssocID="{6B8290CE-AC4E-4D8E-9197-18B732755D8D}" presName="spChevron2" presStyleCnt="0"/>
      <dgm:spPr/>
    </dgm:pt>
    <dgm:pt modelId="{95E05A30-3542-4B49-BF65-479F6F14710D}" type="pres">
      <dgm:prSet presAssocID="{C43D1DBA-4642-4989-9371-3816FD0DEF69}" presName="last" presStyleCnt="0"/>
      <dgm:spPr/>
    </dgm:pt>
    <dgm:pt modelId="{D2A7B827-70D3-4115-840E-A080110A7F09}" type="pres">
      <dgm:prSet presAssocID="{C43D1DBA-4642-4989-9371-3816FD0DEF69}" presName="circleTx" presStyleLbl="node1" presStyleIdx="18" presStyleCnt="19" custLinFactNeighborX="17426" custLinFactNeighborY="1797"/>
      <dgm:spPr/>
      <dgm:t>
        <a:bodyPr/>
        <a:lstStyle/>
        <a:p>
          <a:endParaRPr lang="ru-RU"/>
        </a:p>
      </dgm:t>
    </dgm:pt>
    <dgm:pt modelId="{34232D58-93B7-4AFA-BB01-E1CF63EBF6B4}" type="pres">
      <dgm:prSet presAssocID="{C43D1DBA-4642-4989-9371-3816FD0DEF69}" presName="desTxN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F61D5-730D-4BA8-A02E-11643A9B5543}" type="pres">
      <dgm:prSet presAssocID="{C43D1DBA-4642-4989-9371-3816FD0DEF69}" presName="spN" presStyleCnt="0"/>
      <dgm:spPr/>
    </dgm:pt>
  </dgm:ptLst>
  <dgm:cxnLst>
    <dgm:cxn modelId="{2C754442-2B46-4BA3-82E0-DD382F650414}" type="presOf" srcId="{4EEC15B4-DA4B-43D8-ACF8-AFCE707714CC}" destId="{1C8E2AD5-B551-4E63-95E0-E37D42BAFD3C}" srcOrd="0" destOrd="0" presId="urn:microsoft.com/office/officeart/2009/3/layout/RandomtoResultProcess"/>
    <dgm:cxn modelId="{89C8D966-8E3C-457D-9027-09798489E729}" type="presOf" srcId="{6E82007F-81EE-4B4D-A1CF-883357242497}" destId="{34232D58-93B7-4AFA-BB01-E1CF63EBF6B4}" srcOrd="0" destOrd="0" presId="urn:microsoft.com/office/officeart/2009/3/layout/RandomtoResultProcess"/>
    <dgm:cxn modelId="{F0087094-5E7D-44DF-AAB8-39A0B846182C}" type="presOf" srcId="{C43D1DBA-4642-4989-9371-3816FD0DEF69}" destId="{D2A7B827-70D3-4115-840E-A080110A7F09}" srcOrd="0" destOrd="0" presId="urn:microsoft.com/office/officeart/2009/3/layout/RandomtoResultProcess"/>
    <dgm:cxn modelId="{8E76048B-E4C5-45D9-A89C-D52D93436BC8}" srcId="{8E61F398-3A00-4AC0-A7E1-79D8AD549B2C}" destId="{C43D1DBA-4642-4989-9371-3816FD0DEF69}" srcOrd="1" destOrd="0" parTransId="{6F0F81A5-43FC-4E07-A5A6-6A366BE4E918}" sibTransId="{45872C4A-736A-427F-A163-57C716975530}"/>
    <dgm:cxn modelId="{F0A73633-6F54-49BC-B7C6-A747F2C53E42}" type="presOf" srcId="{8E61F398-3A00-4AC0-A7E1-79D8AD549B2C}" destId="{C2CE3CE7-7B76-4A2F-B429-79543C9ACC05}" srcOrd="0" destOrd="0" presId="urn:microsoft.com/office/officeart/2009/3/layout/RandomtoResultProcess"/>
    <dgm:cxn modelId="{0D596283-5963-47B6-8F4B-58038BA5894F}" srcId="{C43D1DBA-4642-4989-9371-3816FD0DEF69}" destId="{6E82007F-81EE-4B4D-A1CF-883357242497}" srcOrd="0" destOrd="0" parTransId="{01D79F28-327B-462A-B85A-E344B8A2845D}" sibTransId="{41E6E6CA-6CAC-4A17-A456-CC6992772F82}"/>
    <dgm:cxn modelId="{982213F7-7F99-44E4-98A2-99FE8FD7E34B}" srcId="{8E61F398-3A00-4AC0-A7E1-79D8AD549B2C}" destId="{4EEC15B4-DA4B-43D8-ACF8-AFCE707714CC}" srcOrd="0" destOrd="0" parTransId="{85E35211-6EE5-499F-B075-888A85F4474B}" sibTransId="{6B8290CE-AC4E-4D8E-9197-18B732755D8D}"/>
    <dgm:cxn modelId="{6DA0072F-4026-447B-B59F-4DB895B7EBD1}" type="presParOf" srcId="{C2CE3CE7-7B76-4A2F-B429-79543C9ACC05}" destId="{C3A250C4-4E8C-47F5-891F-FF5194C37416}" srcOrd="0" destOrd="0" presId="urn:microsoft.com/office/officeart/2009/3/layout/RandomtoResultProcess"/>
    <dgm:cxn modelId="{1FDF9E90-7F0C-448D-A0E8-ED0C3FE9ECD6}" type="presParOf" srcId="{C3A250C4-4E8C-47F5-891F-FF5194C37416}" destId="{1C8E2AD5-B551-4E63-95E0-E37D42BAFD3C}" srcOrd="0" destOrd="0" presId="urn:microsoft.com/office/officeart/2009/3/layout/RandomtoResultProcess"/>
    <dgm:cxn modelId="{C4B966B8-37F9-411D-891F-E41B2C422574}" type="presParOf" srcId="{C3A250C4-4E8C-47F5-891F-FF5194C37416}" destId="{CF7F1EBC-BBD0-476A-BE4B-8F5BA18E2E83}" srcOrd="1" destOrd="0" presId="urn:microsoft.com/office/officeart/2009/3/layout/RandomtoResultProcess"/>
    <dgm:cxn modelId="{09E07B3D-E1C8-4A46-8410-56F068384A04}" type="presParOf" srcId="{C3A250C4-4E8C-47F5-891F-FF5194C37416}" destId="{7BD1B484-B18B-46D1-A672-55E592E224AA}" srcOrd="2" destOrd="0" presId="urn:microsoft.com/office/officeart/2009/3/layout/RandomtoResultProcess"/>
    <dgm:cxn modelId="{4DCF221B-1898-4145-A210-6113BD9AE484}" type="presParOf" srcId="{C3A250C4-4E8C-47F5-891F-FF5194C37416}" destId="{A032DC8C-C73A-4972-BA1B-359C18E7E064}" srcOrd="3" destOrd="0" presId="urn:microsoft.com/office/officeart/2009/3/layout/RandomtoResultProcess"/>
    <dgm:cxn modelId="{DAA82B9F-4D3B-4F3C-82E8-8A0580B48820}" type="presParOf" srcId="{C3A250C4-4E8C-47F5-891F-FF5194C37416}" destId="{54AEFAB6-1A46-4383-B92E-EABE51689B38}" srcOrd="4" destOrd="0" presId="urn:microsoft.com/office/officeart/2009/3/layout/RandomtoResultProcess"/>
    <dgm:cxn modelId="{4C241B50-63A5-4934-91A7-F4EBA2159B8F}" type="presParOf" srcId="{C3A250C4-4E8C-47F5-891F-FF5194C37416}" destId="{DCC1AEAE-DE9A-448B-B4CE-92A6848C9341}" srcOrd="5" destOrd="0" presId="urn:microsoft.com/office/officeart/2009/3/layout/RandomtoResultProcess"/>
    <dgm:cxn modelId="{DABE51E1-5B79-4C14-BEB7-E6BF38EC9580}" type="presParOf" srcId="{C3A250C4-4E8C-47F5-891F-FF5194C37416}" destId="{599F65F3-A775-40D9-90C5-8997FA2A9072}" srcOrd="6" destOrd="0" presId="urn:microsoft.com/office/officeart/2009/3/layout/RandomtoResultProcess"/>
    <dgm:cxn modelId="{08CFB7A0-D0C2-4B90-ADBC-CAEFC766B374}" type="presParOf" srcId="{C3A250C4-4E8C-47F5-891F-FF5194C37416}" destId="{777BC66C-57E5-47A2-B5F0-6476AC56B5C5}" srcOrd="7" destOrd="0" presId="urn:microsoft.com/office/officeart/2009/3/layout/RandomtoResultProcess"/>
    <dgm:cxn modelId="{B19ED78E-3547-4C0A-ADB2-9A49201126C3}" type="presParOf" srcId="{C3A250C4-4E8C-47F5-891F-FF5194C37416}" destId="{1A99637F-BB8F-4A77-B784-701C3C157DD5}" srcOrd="8" destOrd="0" presId="urn:microsoft.com/office/officeart/2009/3/layout/RandomtoResultProcess"/>
    <dgm:cxn modelId="{C5CD97E0-9334-4333-89AE-FAA6C20E923F}" type="presParOf" srcId="{C3A250C4-4E8C-47F5-891F-FF5194C37416}" destId="{43C0C534-7F42-4541-9D2A-1DD8833A25C8}" srcOrd="9" destOrd="0" presId="urn:microsoft.com/office/officeart/2009/3/layout/RandomtoResultProcess"/>
    <dgm:cxn modelId="{1382C566-570A-4A3D-BF81-5212E921BFF4}" type="presParOf" srcId="{C3A250C4-4E8C-47F5-891F-FF5194C37416}" destId="{98A8E53D-F795-4D0C-BCFD-589921342EDA}" srcOrd="10" destOrd="0" presId="urn:microsoft.com/office/officeart/2009/3/layout/RandomtoResultProcess"/>
    <dgm:cxn modelId="{7298D2DB-7C78-49A0-AB40-3B1886DEB6BA}" type="presParOf" srcId="{C3A250C4-4E8C-47F5-891F-FF5194C37416}" destId="{7FEBC50B-8418-4977-BB88-2CFB82462618}" srcOrd="11" destOrd="0" presId="urn:microsoft.com/office/officeart/2009/3/layout/RandomtoResultProcess"/>
    <dgm:cxn modelId="{B5158204-B51F-4AF5-A384-17952007A4FB}" type="presParOf" srcId="{C3A250C4-4E8C-47F5-891F-FF5194C37416}" destId="{E937B1A8-5A62-4FDB-AEE4-009E405123CE}" srcOrd="12" destOrd="0" presId="urn:microsoft.com/office/officeart/2009/3/layout/RandomtoResultProcess"/>
    <dgm:cxn modelId="{FF9D2B7F-6736-4BCA-8B0E-A474F0636084}" type="presParOf" srcId="{C3A250C4-4E8C-47F5-891F-FF5194C37416}" destId="{FF71A8B3-1B15-47C5-A618-F0DF2CC94055}" srcOrd="13" destOrd="0" presId="urn:microsoft.com/office/officeart/2009/3/layout/RandomtoResultProcess"/>
    <dgm:cxn modelId="{ACAE1CB3-9013-4896-8FA6-37781A6763AA}" type="presParOf" srcId="{C3A250C4-4E8C-47F5-891F-FF5194C37416}" destId="{7A487358-A76F-4814-9FDA-7C2A6010911A}" srcOrd="14" destOrd="0" presId="urn:microsoft.com/office/officeart/2009/3/layout/RandomtoResultProcess"/>
    <dgm:cxn modelId="{A5517A9B-409E-4AD5-ABB1-763C188729D4}" type="presParOf" srcId="{C3A250C4-4E8C-47F5-891F-FF5194C37416}" destId="{D6D98C64-2B4A-494D-85B6-773839E99BB5}" srcOrd="15" destOrd="0" presId="urn:microsoft.com/office/officeart/2009/3/layout/RandomtoResultProcess"/>
    <dgm:cxn modelId="{7EB5119C-1058-42D3-A99D-DB87DF7FE1ED}" type="presParOf" srcId="{C3A250C4-4E8C-47F5-891F-FF5194C37416}" destId="{83DADF3D-FDBD-49A9-8CEA-976B693C58DB}" srcOrd="16" destOrd="0" presId="urn:microsoft.com/office/officeart/2009/3/layout/RandomtoResultProcess"/>
    <dgm:cxn modelId="{01387B09-106A-457C-B79C-64D408F51496}" type="presParOf" srcId="{C3A250C4-4E8C-47F5-891F-FF5194C37416}" destId="{590D399C-794B-4377-B54E-F6EFEAC00846}" srcOrd="17" destOrd="0" presId="urn:microsoft.com/office/officeart/2009/3/layout/RandomtoResultProcess"/>
    <dgm:cxn modelId="{EDAA0FBF-955A-4984-ADB8-A7848DE3D984}" type="presParOf" srcId="{C3A250C4-4E8C-47F5-891F-FF5194C37416}" destId="{2F38EDC5-F549-4493-95DC-A375C9A621CF}" srcOrd="18" destOrd="0" presId="urn:microsoft.com/office/officeart/2009/3/layout/RandomtoResultProcess"/>
    <dgm:cxn modelId="{7B83814B-5D1C-4421-91D3-6DE2986B4D6A}" type="presParOf" srcId="{C2CE3CE7-7B76-4A2F-B429-79543C9ACC05}" destId="{334AC605-4879-4024-B2CA-E6FBB6AAA422}" srcOrd="1" destOrd="0" presId="urn:microsoft.com/office/officeart/2009/3/layout/RandomtoResultProcess"/>
    <dgm:cxn modelId="{69E03FF4-5DCE-4813-B07A-74CAE69FD75E}" type="presParOf" srcId="{334AC605-4879-4024-B2CA-E6FBB6AAA422}" destId="{6B4761C0-70B6-4BD5-92EE-913684FC6FE1}" srcOrd="0" destOrd="0" presId="urn:microsoft.com/office/officeart/2009/3/layout/RandomtoResultProcess"/>
    <dgm:cxn modelId="{84CAC83D-8159-473B-BFDF-B038CDCD9DA1}" type="presParOf" srcId="{334AC605-4879-4024-B2CA-E6FBB6AAA422}" destId="{CBC1949F-6C96-4305-BB5F-9B3908E468D9}" srcOrd="1" destOrd="0" presId="urn:microsoft.com/office/officeart/2009/3/layout/RandomtoResultProcess"/>
    <dgm:cxn modelId="{968FECB3-9EB0-443D-8175-9FF6F41F824F}" type="presParOf" srcId="{C2CE3CE7-7B76-4A2F-B429-79543C9ACC05}" destId="{E3607C4F-2DB0-48D0-9978-6DF82D55073F}" srcOrd="2" destOrd="0" presId="urn:microsoft.com/office/officeart/2009/3/layout/RandomtoResultProcess"/>
    <dgm:cxn modelId="{9B7FF514-91A2-4775-B56D-678FA2CD9DE2}" type="presParOf" srcId="{C2CE3CE7-7B76-4A2F-B429-79543C9ACC05}" destId="{C87BC4C7-4F9C-42F8-B59F-A628F8170816}" srcOrd="3" destOrd="0" presId="urn:microsoft.com/office/officeart/2009/3/layout/RandomtoResultProcess"/>
    <dgm:cxn modelId="{F2D1E823-DCAB-455B-912E-B73F2609C08E}" type="presParOf" srcId="{C87BC4C7-4F9C-42F8-B59F-A628F8170816}" destId="{088D7624-C945-48CD-AFB4-45FFF4298800}" srcOrd="0" destOrd="0" presId="urn:microsoft.com/office/officeart/2009/3/layout/RandomtoResultProcess"/>
    <dgm:cxn modelId="{64EAFBAE-D39C-43A1-B534-6FF2D8653E87}" type="presParOf" srcId="{C87BC4C7-4F9C-42F8-B59F-A628F8170816}" destId="{B102561C-BF3F-4EA7-BE8B-0AA5FDD71279}" srcOrd="1" destOrd="0" presId="urn:microsoft.com/office/officeart/2009/3/layout/RandomtoResultProcess"/>
    <dgm:cxn modelId="{EAB78B3E-E854-47DA-86C7-FFB95EFEEA71}" type="presParOf" srcId="{C2CE3CE7-7B76-4A2F-B429-79543C9ACC05}" destId="{95E05A30-3542-4B49-BF65-479F6F14710D}" srcOrd="4" destOrd="0" presId="urn:microsoft.com/office/officeart/2009/3/layout/RandomtoResultProcess"/>
    <dgm:cxn modelId="{EB8B48AA-6033-479C-A597-871902696E17}" type="presParOf" srcId="{95E05A30-3542-4B49-BF65-479F6F14710D}" destId="{D2A7B827-70D3-4115-840E-A080110A7F09}" srcOrd="0" destOrd="0" presId="urn:microsoft.com/office/officeart/2009/3/layout/RandomtoResultProcess"/>
    <dgm:cxn modelId="{427A7C0A-EFEE-4422-BE0E-AF34828B45F3}" type="presParOf" srcId="{95E05A30-3542-4B49-BF65-479F6F14710D}" destId="{34232D58-93B7-4AFA-BB01-E1CF63EBF6B4}" srcOrd="1" destOrd="0" presId="urn:microsoft.com/office/officeart/2009/3/layout/RandomtoResultProcess"/>
    <dgm:cxn modelId="{FB26BD15-5A0B-46CC-BCD8-33DA3CDC2D35}" type="presParOf" srcId="{95E05A30-3542-4B49-BF65-479F6F14710D}" destId="{CA9F61D5-730D-4BA8-A02E-11643A9B554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6C9F36-A139-4D51-A9DA-E473CF099CAD}" type="doc">
      <dgm:prSet loTypeId="urn:microsoft.com/office/officeart/2005/8/layout/venn2" loCatId="relationship" qsTypeId="urn:microsoft.com/office/officeart/2005/8/quickstyle/3d9" qsCatId="3D" csTypeId="urn:microsoft.com/office/officeart/2005/8/colors/colorful1#1" csCatId="colorful" phldr="1"/>
      <dgm:spPr>
        <a:scene3d>
          <a:camera prst="perspectiveRelaxed">
            <a:rot lat="20122647" lon="19902370" rev="1009723"/>
          </a:camera>
          <a:lightRig rig="threeP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6992EB97-E98C-4E8A-BD6A-D8C682C8698A}">
      <dgm:prSet phldrT="[Text]" custT="1"/>
      <dgm:sp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5"/>
            </a:gs>
            <a:gs pos="100000">
              <a:schemeClr val="accent5">
                <a:lumMod val="50000"/>
              </a:schemeClr>
            </a:gs>
          </a:gsLst>
          <a:lin ang="5400000" scaled="1"/>
          <a:tileRect/>
        </a:gra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p3d extrusionH="482600" prstMaterial="softEdge">
          <a:bevelT w="38100" h="38100" prst="coolSlant"/>
          <a:bevelB w="0" h="0"/>
          <a:contourClr>
            <a:schemeClr val="tx1"/>
          </a:contourClr>
        </a:sp3d>
      </dgm:spPr>
      <dgm:t>
        <a:bodyPr anchor="t">
          <a:sp3d extrusionH="28000" prstMaterial="matte"/>
        </a:bodyPr>
        <a:lstStyle/>
        <a:p>
          <a:r>
            <a:rPr lang="ru-RU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24278 чел.</a:t>
          </a:r>
          <a:endParaRPr lang="en-US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46C2333-1ABE-4C6C-BB1A-CF868812D1EB}" type="parTrans" cxnId="{3467385C-237E-48C4-AFEF-FD7E7300AFD7}">
      <dgm:prSet/>
      <dgm:spPr/>
      <dgm:t>
        <a:bodyPr/>
        <a:lstStyle/>
        <a:p>
          <a:endParaRPr lang="en-US"/>
        </a:p>
      </dgm:t>
    </dgm:pt>
    <dgm:pt modelId="{85BAE46A-ED32-4D48-8440-770069B680B1}" type="sibTrans" cxnId="{3467385C-237E-48C4-AFEF-FD7E7300AFD7}">
      <dgm:prSet/>
      <dgm:spPr/>
      <dgm:t>
        <a:bodyPr/>
        <a:lstStyle/>
        <a:p>
          <a:endParaRPr lang="en-US"/>
        </a:p>
      </dgm:t>
    </dgm:pt>
    <dgm:pt modelId="{569041A5-E95B-4BCE-B6A8-B9A91D34DB9C}">
      <dgm:prSet phldrT="[Text]" custT="1"/>
      <dgm:spPr>
        <a:gradFill flip="none" rotWithShape="1">
          <a:gsLst>
            <a:gs pos="39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  <a:tileRect/>
        </a:gradFill>
        <a:sp3d prstMaterial="metal">
          <a:bevelT w="165100" prst="coolSlant"/>
        </a:sp3d>
      </dgm:spPr>
      <dgm:t>
        <a:bodyPr anchor="t">
          <a:sp3d extrusionH="28000" prstMaterial="matte"/>
        </a:bodyPr>
        <a:lstStyle/>
        <a:p>
          <a:r>
            <a:rPr lang="ru-RU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8917 чел.</a:t>
          </a:r>
          <a:endParaRPr lang="en-US" sz="24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E1015BD-33D3-48F7-A42C-3E40EBAFA67D}" type="parTrans" cxnId="{FCFC01BA-0052-47F3-B5B5-882B08B6E90E}">
      <dgm:prSet/>
      <dgm:spPr/>
      <dgm:t>
        <a:bodyPr/>
        <a:lstStyle/>
        <a:p>
          <a:endParaRPr lang="en-US"/>
        </a:p>
      </dgm:t>
    </dgm:pt>
    <dgm:pt modelId="{2F321749-0554-4E0C-9D07-2B3E4B0FFDF2}" type="sibTrans" cxnId="{FCFC01BA-0052-47F3-B5B5-882B08B6E90E}">
      <dgm:prSet/>
      <dgm:spPr/>
      <dgm:t>
        <a:bodyPr/>
        <a:lstStyle/>
        <a:p>
          <a:endParaRPr lang="en-US"/>
        </a:p>
      </dgm:t>
    </dgm:pt>
    <dgm:pt modelId="{C5438A9B-F8EC-4B2A-B186-12D13575C60C}">
      <dgm:prSet phldrT="[Text]"/>
      <dgm:spPr>
        <a:gradFill flip="none" rotWithShape="1">
          <a:gsLst>
            <a:gs pos="37000">
              <a:schemeClr val="accent6"/>
            </a:gs>
            <a:gs pos="100000">
              <a:schemeClr val="accent6">
                <a:lumMod val="60000"/>
                <a:lumOff val="40000"/>
              </a:schemeClr>
            </a:gs>
          </a:gsLst>
          <a:lin ang="18900000" scaled="1"/>
          <a:tileRect/>
        </a:gradFill>
        <a:sp3d>
          <a:bevelT w="165100" prst="coolSlant"/>
        </a:sp3d>
      </dgm:spPr>
      <dgm:t>
        <a:bodyPr>
          <a:sp3d extrusionH="28000" prstMaterial="matte"/>
        </a:bodyPr>
        <a:lstStyle/>
        <a:p>
          <a:r>
            <a:rPr lang="ru-RU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3277 чел.</a:t>
          </a:r>
          <a:endParaRPr 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6DE7AC4-7BB1-4104-B132-D9322DA0F565}" type="parTrans" cxnId="{0DF8B075-A162-4CB8-9979-0DA06D4F1F21}">
      <dgm:prSet/>
      <dgm:spPr/>
      <dgm:t>
        <a:bodyPr/>
        <a:lstStyle/>
        <a:p>
          <a:endParaRPr lang="en-US"/>
        </a:p>
      </dgm:t>
    </dgm:pt>
    <dgm:pt modelId="{2D1B8AA8-4AE8-42E0-870B-6AA160E48664}" type="sibTrans" cxnId="{0DF8B075-A162-4CB8-9979-0DA06D4F1F21}">
      <dgm:prSet/>
      <dgm:spPr/>
      <dgm:t>
        <a:bodyPr/>
        <a:lstStyle/>
        <a:p>
          <a:endParaRPr lang="en-US"/>
        </a:p>
      </dgm:t>
    </dgm:pt>
    <dgm:pt modelId="{6FE4669C-B072-4AC4-9213-A765D63B6DC7}" type="pres">
      <dgm:prSet presAssocID="{8E6C9F36-A139-4D51-A9DA-E473CF099C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242472-137A-49D8-B496-68AF4FE3B94D}" type="pres">
      <dgm:prSet presAssocID="{8E6C9F36-A139-4D51-A9DA-E473CF099CAD}" presName="comp1" presStyleCnt="0"/>
      <dgm:spPr/>
      <dgm:t>
        <a:bodyPr/>
        <a:lstStyle/>
        <a:p>
          <a:endParaRPr lang="en-US"/>
        </a:p>
      </dgm:t>
    </dgm:pt>
    <dgm:pt modelId="{5BCA770C-8F62-45C7-96AB-94A3D34B89E4}" type="pres">
      <dgm:prSet presAssocID="{8E6C9F36-A139-4D51-A9DA-E473CF099CAD}" presName="circle1" presStyleLbl="node1" presStyleIdx="0" presStyleCnt="3" custLinFactNeighborX="12530" custLinFactNeighborY="-26"/>
      <dgm:spPr/>
      <dgm:t>
        <a:bodyPr/>
        <a:lstStyle/>
        <a:p>
          <a:endParaRPr lang="en-US"/>
        </a:p>
      </dgm:t>
    </dgm:pt>
    <dgm:pt modelId="{E56B1476-29EA-4A6A-B482-D3AD0E90B393}" type="pres">
      <dgm:prSet presAssocID="{8E6C9F36-A139-4D51-A9DA-E473CF099CA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E1122-49EA-474A-A5B2-7BD281B8CD14}" type="pres">
      <dgm:prSet presAssocID="{8E6C9F36-A139-4D51-A9DA-E473CF099CAD}" presName="comp2" presStyleCnt="0"/>
      <dgm:spPr/>
      <dgm:t>
        <a:bodyPr/>
        <a:lstStyle/>
        <a:p>
          <a:endParaRPr lang="en-US"/>
        </a:p>
      </dgm:t>
    </dgm:pt>
    <dgm:pt modelId="{4910E03A-7BA8-4B7F-A7FB-E9C535AB3A4E}" type="pres">
      <dgm:prSet presAssocID="{8E6C9F36-A139-4D51-A9DA-E473CF099CAD}" presName="circle2" presStyleLbl="node1" presStyleIdx="1" presStyleCnt="3" custLinFactNeighborX="2083" custLinFactNeighborY="209"/>
      <dgm:spPr/>
      <dgm:t>
        <a:bodyPr/>
        <a:lstStyle/>
        <a:p>
          <a:endParaRPr lang="en-US"/>
        </a:p>
      </dgm:t>
    </dgm:pt>
    <dgm:pt modelId="{7695938D-619F-42B4-AF61-92459ABCF8D9}" type="pres">
      <dgm:prSet presAssocID="{8E6C9F36-A139-4D51-A9DA-E473CF099CA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12633-0A5E-4A16-A1AC-D7C50B6F1134}" type="pres">
      <dgm:prSet presAssocID="{8E6C9F36-A139-4D51-A9DA-E473CF099CAD}" presName="comp3" presStyleCnt="0"/>
      <dgm:spPr/>
      <dgm:t>
        <a:bodyPr/>
        <a:lstStyle/>
        <a:p>
          <a:endParaRPr lang="en-US"/>
        </a:p>
      </dgm:t>
    </dgm:pt>
    <dgm:pt modelId="{3163A38E-DE33-4298-B372-D1E17B8CB3F6}" type="pres">
      <dgm:prSet presAssocID="{8E6C9F36-A139-4D51-A9DA-E473CF099CAD}" presName="circle3" presStyleLbl="node1" presStyleIdx="2" presStyleCnt="3" custLinFactNeighborX="6874" custLinFactNeighborY="-1170"/>
      <dgm:spPr/>
      <dgm:t>
        <a:bodyPr/>
        <a:lstStyle/>
        <a:p>
          <a:endParaRPr lang="en-US"/>
        </a:p>
      </dgm:t>
    </dgm:pt>
    <dgm:pt modelId="{EAF60A87-EEF5-43A6-AAB5-D672748DFC8C}" type="pres">
      <dgm:prSet presAssocID="{8E6C9F36-A139-4D51-A9DA-E473CF099CA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8B075-A162-4CB8-9979-0DA06D4F1F21}" srcId="{8E6C9F36-A139-4D51-A9DA-E473CF099CAD}" destId="{C5438A9B-F8EC-4B2A-B186-12D13575C60C}" srcOrd="2" destOrd="0" parTransId="{C6DE7AC4-7BB1-4104-B132-D9322DA0F565}" sibTransId="{2D1B8AA8-4AE8-42E0-870B-6AA160E48664}"/>
    <dgm:cxn modelId="{8622CD9E-795D-4595-8D9B-86823E410DB9}" type="presOf" srcId="{6992EB97-E98C-4E8A-BD6A-D8C682C8698A}" destId="{5BCA770C-8F62-45C7-96AB-94A3D34B89E4}" srcOrd="0" destOrd="0" presId="urn:microsoft.com/office/officeart/2005/8/layout/venn2"/>
    <dgm:cxn modelId="{CF0F09AA-ED16-46FB-BDC7-AFFB49883B1D}" type="presOf" srcId="{8E6C9F36-A139-4D51-A9DA-E473CF099CAD}" destId="{6FE4669C-B072-4AC4-9213-A765D63B6DC7}" srcOrd="0" destOrd="0" presId="urn:microsoft.com/office/officeart/2005/8/layout/venn2"/>
    <dgm:cxn modelId="{3467385C-237E-48C4-AFEF-FD7E7300AFD7}" srcId="{8E6C9F36-A139-4D51-A9DA-E473CF099CAD}" destId="{6992EB97-E98C-4E8A-BD6A-D8C682C8698A}" srcOrd="0" destOrd="0" parTransId="{446C2333-1ABE-4C6C-BB1A-CF868812D1EB}" sibTransId="{85BAE46A-ED32-4D48-8440-770069B680B1}"/>
    <dgm:cxn modelId="{3880DD0C-1365-460E-B763-A3F0328D495A}" type="presOf" srcId="{C5438A9B-F8EC-4B2A-B186-12D13575C60C}" destId="{3163A38E-DE33-4298-B372-D1E17B8CB3F6}" srcOrd="0" destOrd="0" presId="urn:microsoft.com/office/officeart/2005/8/layout/venn2"/>
    <dgm:cxn modelId="{E6605337-8F7A-4AFE-B51F-455C48EBA065}" type="presOf" srcId="{569041A5-E95B-4BCE-B6A8-B9A91D34DB9C}" destId="{4910E03A-7BA8-4B7F-A7FB-E9C535AB3A4E}" srcOrd="0" destOrd="0" presId="urn:microsoft.com/office/officeart/2005/8/layout/venn2"/>
    <dgm:cxn modelId="{D02C3728-62DF-4712-B4CE-6992B901646B}" type="presOf" srcId="{C5438A9B-F8EC-4B2A-B186-12D13575C60C}" destId="{EAF60A87-EEF5-43A6-AAB5-D672748DFC8C}" srcOrd="1" destOrd="0" presId="urn:microsoft.com/office/officeart/2005/8/layout/venn2"/>
    <dgm:cxn modelId="{FCFC01BA-0052-47F3-B5B5-882B08B6E90E}" srcId="{8E6C9F36-A139-4D51-A9DA-E473CF099CAD}" destId="{569041A5-E95B-4BCE-B6A8-B9A91D34DB9C}" srcOrd="1" destOrd="0" parTransId="{8E1015BD-33D3-48F7-A42C-3E40EBAFA67D}" sibTransId="{2F321749-0554-4E0C-9D07-2B3E4B0FFDF2}"/>
    <dgm:cxn modelId="{EE58CC15-2771-46D2-9CA7-F1AA79CEC507}" type="presOf" srcId="{569041A5-E95B-4BCE-B6A8-B9A91D34DB9C}" destId="{7695938D-619F-42B4-AF61-92459ABCF8D9}" srcOrd="1" destOrd="0" presId="urn:microsoft.com/office/officeart/2005/8/layout/venn2"/>
    <dgm:cxn modelId="{79976961-96C4-4EBC-A0DD-BDE409A12DEE}" type="presOf" srcId="{6992EB97-E98C-4E8A-BD6A-D8C682C8698A}" destId="{E56B1476-29EA-4A6A-B482-D3AD0E90B393}" srcOrd="1" destOrd="0" presId="urn:microsoft.com/office/officeart/2005/8/layout/venn2"/>
    <dgm:cxn modelId="{3EA02BE6-7517-4038-97AA-E6CB8306C11F}" type="presParOf" srcId="{6FE4669C-B072-4AC4-9213-A765D63B6DC7}" destId="{34242472-137A-49D8-B496-68AF4FE3B94D}" srcOrd="0" destOrd="0" presId="urn:microsoft.com/office/officeart/2005/8/layout/venn2"/>
    <dgm:cxn modelId="{CD8E89EB-F7A6-4A68-A92C-EF9C389C2E89}" type="presParOf" srcId="{34242472-137A-49D8-B496-68AF4FE3B94D}" destId="{5BCA770C-8F62-45C7-96AB-94A3D34B89E4}" srcOrd="0" destOrd="0" presId="urn:microsoft.com/office/officeart/2005/8/layout/venn2"/>
    <dgm:cxn modelId="{A5A71C64-071D-450A-9BBF-3BC3609B3975}" type="presParOf" srcId="{34242472-137A-49D8-B496-68AF4FE3B94D}" destId="{E56B1476-29EA-4A6A-B482-D3AD0E90B393}" srcOrd="1" destOrd="0" presId="urn:microsoft.com/office/officeart/2005/8/layout/venn2"/>
    <dgm:cxn modelId="{A2081086-6C47-4655-AA10-37E5C5B42482}" type="presParOf" srcId="{6FE4669C-B072-4AC4-9213-A765D63B6DC7}" destId="{774E1122-49EA-474A-A5B2-7BD281B8CD14}" srcOrd="1" destOrd="0" presId="urn:microsoft.com/office/officeart/2005/8/layout/venn2"/>
    <dgm:cxn modelId="{8893D829-F9D4-44AD-BB01-3F6037A3DDE9}" type="presParOf" srcId="{774E1122-49EA-474A-A5B2-7BD281B8CD14}" destId="{4910E03A-7BA8-4B7F-A7FB-E9C535AB3A4E}" srcOrd="0" destOrd="0" presId="urn:microsoft.com/office/officeart/2005/8/layout/venn2"/>
    <dgm:cxn modelId="{4F50F0F3-05E5-425A-8D25-8F23063B032E}" type="presParOf" srcId="{774E1122-49EA-474A-A5B2-7BD281B8CD14}" destId="{7695938D-619F-42B4-AF61-92459ABCF8D9}" srcOrd="1" destOrd="0" presId="urn:microsoft.com/office/officeart/2005/8/layout/venn2"/>
    <dgm:cxn modelId="{15CC9D58-698C-4E45-9A10-5E0D4CC9B5A4}" type="presParOf" srcId="{6FE4669C-B072-4AC4-9213-A765D63B6DC7}" destId="{A1E12633-0A5E-4A16-A1AC-D7C50B6F1134}" srcOrd="2" destOrd="0" presId="urn:microsoft.com/office/officeart/2005/8/layout/venn2"/>
    <dgm:cxn modelId="{4302320F-6FC7-4989-B778-9A372E52797F}" type="presParOf" srcId="{A1E12633-0A5E-4A16-A1AC-D7C50B6F1134}" destId="{3163A38E-DE33-4298-B372-D1E17B8CB3F6}" srcOrd="0" destOrd="0" presId="urn:microsoft.com/office/officeart/2005/8/layout/venn2"/>
    <dgm:cxn modelId="{B7E74CFC-67AD-458C-A7A5-0EC7DBCCA5ED}" type="presParOf" srcId="{A1E12633-0A5E-4A16-A1AC-D7C50B6F1134}" destId="{EAF60A87-EEF5-43A6-AAB5-D672748DFC8C}" srcOrd="1" destOrd="0" presId="urn:microsoft.com/office/officeart/2005/8/layout/venn2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AC80-7FE9-40BB-BF12-D4340E7A9208}">
      <dsp:nvSpPr>
        <dsp:cNvPr id="0" name=""/>
        <dsp:cNvSpPr/>
      </dsp:nvSpPr>
      <dsp:spPr>
        <a:xfrm rot="16200000">
          <a:off x="-1429421" y="2093822"/>
          <a:ext cx="3169919" cy="38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77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Кадровая и локально-правовая обеспеченность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429421" y="2093822"/>
        <a:ext cx="3169919" cy="386393"/>
      </dsp:txXfrm>
    </dsp:sp>
    <dsp:sp modelId="{EB981C87-B30C-4804-9BCF-D9522B2D8323}">
      <dsp:nvSpPr>
        <dsp:cNvPr id="0" name=""/>
        <dsp:cNvSpPr/>
      </dsp:nvSpPr>
      <dsp:spPr>
        <a:xfrm>
          <a:off x="348734" y="702059"/>
          <a:ext cx="1924647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0777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Деятельность согласно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профстандартам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285 педагогов-психологов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114 логопедов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18 дефектологов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309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соцпедагогов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тьюторов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734" y="702059"/>
        <a:ext cx="1924647" cy="3169919"/>
      </dsp:txXfrm>
    </dsp:sp>
    <dsp:sp modelId="{020935A3-E403-412C-9C69-40CEF607B18C}">
      <dsp:nvSpPr>
        <dsp:cNvPr id="0" name=""/>
        <dsp:cNvSpPr/>
      </dsp:nvSpPr>
      <dsp:spPr>
        <a:xfrm>
          <a:off x="-37658" y="192020"/>
          <a:ext cx="772786" cy="7727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CE28-5322-487E-9085-0D1851CA402F}">
      <dsp:nvSpPr>
        <dsp:cNvPr id="0" name=""/>
        <dsp:cNvSpPr/>
      </dsp:nvSpPr>
      <dsp:spPr>
        <a:xfrm rot="16200000">
          <a:off x="1582164" y="1896903"/>
          <a:ext cx="3169919" cy="78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77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Материально-техническая обеспеченность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2164" y="1896903"/>
        <a:ext cx="3169919" cy="780231"/>
      </dsp:txXfrm>
    </dsp:sp>
    <dsp:sp modelId="{1179DF1C-17D8-45D9-A9BC-E4C559D80FDB}">
      <dsp:nvSpPr>
        <dsp:cNvPr id="0" name=""/>
        <dsp:cNvSpPr/>
      </dsp:nvSpPr>
      <dsp:spPr>
        <a:xfrm>
          <a:off x="3360321" y="702059"/>
          <a:ext cx="1924647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077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31 кабинет  психологической разгрузки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коворкинг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зона отдыха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креативное пространство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34 психологов не имеют отдельного кабинета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0321" y="702059"/>
        <a:ext cx="1924647" cy="3169919"/>
      </dsp:txXfrm>
    </dsp:sp>
    <dsp:sp modelId="{6334B2E3-6F7E-4331-A06E-B33F4A3378DD}">
      <dsp:nvSpPr>
        <dsp:cNvPr id="0" name=""/>
        <dsp:cNvSpPr/>
      </dsp:nvSpPr>
      <dsp:spPr>
        <a:xfrm>
          <a:off x="2973927" y="192020"/>
          <a:ext cx="772786" cy="77278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5A94A-A37D-4C22-89CA-6AE6EFA4C887}">
      <dsp:nvSpPr>
        <dsp:cNvPr id="0" name=""/>
        <dsp:cNvSpPr/>
      </dsp:nvSpPr>
      <dsp:spPr>
        <a:xfrm rot="16200000">
          <a:off x="4587771" y="1902882"/>
          <a:ext cx="3169919" cy="768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77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Программно-методическая обеспеченность</a:t>
          </a:r>
          <a:endParaRPr lang="ru-RU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7771" y="1902882"/>
        <a:ext cx="3169919" cy="768273"/>
      </dsp:txXfrm>
    </dsp:sp>
    <dsp:sp modelId="{B5C1609C-5715-41B3-A9C8-E1D90020C4AD}">
      <dsp:nvSpPr>
        <dsp:cNvPr id="0" name=""/>
        <dsp:cNvSpPr/>
      </dsp:nvSpPr>
      <dsp:spPr>
        <a:xfrm>
          <a:off x="6233261" y="702059"/>
          <a:ext cx="2189979" cy="316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40777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4 психолога имеет автоматизированные 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психодиаг-ност.инструментарий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Наличие программ по всем направлениям деятельности (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антибуллинговая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, коррекционно-развивающая и др.)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3261" y="702059"/>
        <a:ext cx="2189979" cy="3169919"/>
      </dsp:txXfrm>
    </dsp:sp>
    <dsp:sp modelId="{9220B56F-5749-4070-9C78-BD0F6052CB99}">
      <dsp:nvSpPr>
        <dsp:cNvPr id="0" name=""/>
        <dsp:cNvSpPr/>
      </dsp:nvSpPr>
      <dsp:spPr>
        <a:xfrm>
          <a:off x="5979534" y="192020"/>
          <a:ext cx="772786" cy="77278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D4B3-3412-422D-9021-9CB36235EB97}">
      <dsp:nvSpPr>
        <dsp:cNvPr id="0" name=""/>
        <dsp:cNvSpPr/>
      </dsp:nvSpPr>
      <dsp:spPr>
        <a:xfrm>
          <a:off x="5357" y="0"/>
          <a:ext cx="1601390" cy="591840"/>
        </a:xfrm>
        <a:prstGeom prst="roundRect">
          <a:avLst>
            <a:gd name="adj" fmla="val 10000"/>
          </a:avLst>
        </a:prstGeom>
        <a:solidFill>
          <a:srgbClr val="FDD7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Базовый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22691" y="17334"/>
        <a:ext cx="1566722" cy="557172"/>
      </dsp:txXfrm>
    </dsp:sp>
    <dsp:sp modelId="{FAC10A2E-70B3-4FB0-A8E0-58B21F3BE2C5}">
      <dsp:nvSpPr>
        <dsp:cNvPr id="0" name=""/>
        <dsp:cNvSpPr/>
      </dsp:nvSpPr>
      <dsp:spPr>
        <a:xfrm>
          <a:off x="1766887" y="9734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66887" y="176776"/>
        <a:ext cx="237646" cy="238286"/>
      </dsp:txXfrm>
    </dsp:sp>
    <dsp:sp modelId="{4D809010-DE2A-4117-A373-DBFF7B329394}">
      <dsp:nvSpPr>
        <dsp:cNvPr id="0" name=""/>
        <dsp:cNvSpPr/>
      </dsp:nvSpPr>
      <dsp:spPr>
        <a:xfrm>
          <a:off x="2247304" y="0"/>
          <a:ext cx="1601390" cy="591840"/>
        </a:xfrm>
        <a:prstGeom prst="roundRect">
          <a:avLst>
            <a:gd name="adj" fmla="val 10000"/>
          </a:avLst>
        </a:prstGeom>
        <a:solidFill>
          <a:srgbClr val="F1F6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средний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264638" y="17334"/>
        <a:ext cx="1566722" cy="557172"/>
      </dsp:txXfrm>
    </dsp:sp>
    <dsp:sp modelId="{37E157A6-FEC3-47A1-899E-31BF602CC64E}">
      <dsp:nvSpPr>
        <dsp:cNvPr id="0" name=""/>
        <dsp:cNvSpPr/>
      </dsp:nvSpPr>
      <dsp:spPr>
        <a:xfrm>
          <a:off x="4008834" y="9734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008834" y="176776"/>
        <a:ext cx="237646" cy="238286"/>
      </dsp:txXfrm>
    </dsp:sp>
    <dsp:sp modelId="{3578008B-C44D-442C-BF45-DDB32E19DB4E}">
      <dsp:nvSpPr>
        <dsp:cNvPr id="0" name=""/>
        <dsp:cNvSpPr/>
      </dsp:nvSpPr>
      <dsp:spPr>
        <a:xfrm>
          <a:off x="4489251" y="0"/>
          <a:ext cx="1601390" cy="591840"/>
        </a:xfrm>
        <a:prstGeom prst="roundRect">
          <a:avLst>
            <a:gd name="adj" fmla="val 10000"/>
          </a:avLst>
        </a:prstGeom>
        <a:solidFill>
          <a:srgbClr val="4CF4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</a:rPr>
            <a:t>эталонный</a:t>
          </a:r>
          <a:endParaRPr lang="ru-RU" sz="1600" b="1" kern="1200" dirty="0">
            <a:solidFill>
              <a:srgbClr val="00B050"/>
            </a:solidFill>
          </a:endParaRPr>
        </a:p>
      </dsp:txBody>
      <dsp:txXfrm>
        <a:off x="4506585" y="17334"/>
        <a:ext cx="1566722" cy="557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BFC2C-665B-4E55-9E68-6C99CB195FD4}">
      <dsp:nvSpPr>
        <dsp:cNvPr id="0" name=""/>
        <dsp:cNvSpPr/>
      </dsp:nvSpPr>
      <dsp:spPr>
        <a:xfrm>
          <a:off x="-4395701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1E793-CCC8-4F05-8FA1-FD8CAECC2499}">
      <dsp:nvSpPr>
        <dsp:cNvPr id="0" name=""/>
        <dsp:cNvSpPr/>
      </dsp:nvSpPr>
      <dsp:spPr>
        <a:xfrm>
          <a:off x="368314" y="242949"/>
          <a:ext cx="6276015" cy="4862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Педагоги-психологи муниципального подчинения: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- общеобразовательных организаций</a:t>
          </a:r>
          <a:endParaRPr lang="ru-RU" sz="1400" b="1" kern="1200" dirty="0"/>
        </a:p>
      </dsp:txBody>
      <dsp:txXfrm>
        <a:off x="368314" y="242949"/>
        <a:ext cx="6276015" cy="486209"/>
      </dsp:txXfrm>
    </dsp:sp>
    <dsp:sp modelId="{C52D0C8E-9A0E-42B9-A761-6C08E0C97660}">
      <dsp:nvSpPr>
        <dsp:cNvPr id="0" name=""/>
        <dsp:cNvSpPr/>
      </dsp:nvSpPr>
      <dsp:spPr>
        <a:xfrm>
          <a:off x="64433" y="182173"/>
          <a:ext cx="607761" cy="607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1DB9D-EC5F-4019-9385-46D2BE693FF9}">
      <dsp:nvSpPr>
        <dsp:cNvPr id="0" name=""/>
        <dsp:cNvSpPr/>
      </dsp:nvSpPr>
      <dsp:spPr>
        <a:xfrm>
          <a:off x="716718" y="972030"/>
          <a:ext cx="5927612" cy="486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дошкольных образовательных организаций</a:t>
          </a:r>
          <a:endParaRPr lang="ru-RU" sz="1400" b="1" kern="1200" dirty="0"/>
        </a:p>
      </dsp:txBody>
      <dsp:txXfrm>
        <a:off x="716718" y="972030"/>
        <a:ext cx="5927612" cy="486209"/>
      </dsp:txXfrm>
    </dsp:sp>
    <dsp:sp modelId="{5271A07B-2A4B-4BBF-AC61-820F7F6CAD77}">
      <dsp:nvSpPr>
        <dsp:cNvPr id="0" name=""/>
        <dsp:cNvSpPr/>
      </dsp:nvSpPr>
      <dsp:spPr>
        <a:xfrm>
          <a:off x="412837" y="911254"/>
          <a:ext cx="607761" cy="607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C4632-BBF8-49F0-848E-FADB09D5CBD9}">
      <dsp:nvSpPr>
        <dsp:cNvPr id="0" name=""/>
        <dsp:cNvSpPr/>
      </dsp:nvSpPr>
      <dsp:spPr>
        <a:xfrm>
          <a:off x="823650" y="1701111"/>
          <a:ext cx="5820680" cy="4862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Педагоги-психологи Регионального подчинения:</a:t>
          </a:r>
          <a:endParaRPr lang="ru-RU" sz="1400" b="1" kern="1200" dirty="0"/>
        </a:p>
      </dsp:txBody>
      <dsp:txXfrm>
        <a:off x="823650" y="1701111"/>
        <a:ext cx="5820680" cy="486209"/>
      </dsp:txXfrm>
    </dsp:sp>
    <dsp:sp modelId="{08A01E5E-442C-4FB2-9AE7-39236A82A98C}">
      <dsp:nvSpPr>
        <dsp:cNvPr id="0" name=""/>
        <dsp:cNvSpPr/>
      </dsp:nvSpPr>
      <dsp:spPr>
        <a:xfrm>
          <a:off x="519769" y="1640335"/>
          <a:ext cx="607761" cy="607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DCCBA-BED6-4067-95CF-B8CC262440D2}">
      <dsp:nvSpPr>
        <dsp:cNvPr id="0" name=""/>
        <dsp:cNvSpPr/>
      </dsp:nvSpPr>
      <dsp:spPr>
        <a:xfrm>
          <a:off x="716718" y="2430192"/>
          <a:ext cx="5927612" cy="4862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effectLst/>
              <a:latin typeface="Times New Roman" pitchFamily="18" charset="0"/>
              <a:cs typeface="Times New Roman" pitchFamily="18" charset="0"/>
            </a:rPr>
            <a:t>Педагоги-психологи организации среднего профессионального образования </a:t>
          </a:r>
          <a:endParaRPr lang="ru-RU" sz="1400" b="1" kern="1200" dirty="0">
            <a:effectLst/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716718" y="2430192"/>
        <a:ext cx="5927612" cy="486209"/>
      </dsp:txXfrm>
    </dsp:sp>
    <dsp:sp modelId="{BC18AE7A-97B0-4289-A485-7A6ECCDFADB1}">
      <dsp:nvSpPr>
        <dsp:cNvPr id="0" name=""/>
        <dsp:cNvSpPr/>
      </dsp:nvSpPr>
      <dsp:spPr>
        <a:xfrm>
          <a:off x="412837" y="2369416"/>
          <a:ext cx="607761" cy="607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70D46-FE26-444F-88E5-063885D8E803}">
      <dsp:nvSpPr>
        <dsp:cNvPr id="0" name=""/>
        <dsp:cNvSpPr/>
      </dsp:nvSpPr>
      <dsp:spPr>
        <a:xfrm>
          <a:off x="368314" y="3159273"/>
          <a:ext cx="6276015" cy="4862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2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Times New Roman" pitchFamily="18" charset="0"/>
              <a:cs typeface="Times New Roman" pitchFamily="18" charset="0"/>
            </a:rPr>
            <a:t>педагоги-психологи федерального подчинения  - КПКУ </a:t>
          </a:r>
          <a:endParaRPr lang="ru-RU" sz="1400" b="1" kern="1200" dirty="0">
            <a:effectLst/>
            <a:latin typeface="Times New Roman" pitchFamily="18" charset="0"/>
            <a:ea typeface="Times New Roman"/>
            <a:cs typeface="Times New Roman" pitchFamily="18" charset="0"/>
          </a:endParaRPr>
        </a:p>
      </dsp:txBody>
      <dsp:txXfrm>
        <a:off x="368314" y="3159273"/>
        <a:ext cx="6276015" cy="486209"/>
      </dsp:txXfrm>
    </dsp:sp>
    <dsp:sp modelId="{2E7BCDC5-4336-46DA-A79E-ED7B8BA23185}">
      <dsp:nvSpPr>
        <dsp:cNvPr id="0" name=""/>
        <dsp:cNvSpPr/>
      </dsp:nvSpPr>
      <dsp:spPr>
        <a:xfrm>
          <a:off x="64433" y="3098497"/>
          <a:ext cx="607761" cy="6077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88C83-843C-40EE-9BCB-BED4A39A7E98}">
      <dsp:nvSpPr>
        <dsp:cNvPr id="0" name=""/>
        <dsp:cNvSpPr/>
      </dsp:nvSpPr>
      <dsp:spPr>
        <a:xfrm>
          <a:off x="859332" y="0"/>
          <a:ext cx="1718664" cy="1899581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75,5 шт.ед</a:t>
          </a:r>
          <a:endParaRPr lang="ru-RU" sz="28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9332" y="0"/>
        <a:ext cx="1718664" cy="1899581"/>
      </dsp:txXfrm>
    </dsp:sp>
    <dsp:sp modelId="{11B6AE1A-14EF-4B18-8EAA-DF2C17111A83}">
      <dsp:nvSpPr>
        <dsp:cNvPr id="0" name=""/>
        <dsp:cNvSpPr/>
      </dsp:nvSpPr>
      <dsp:spPr>
        <a:xfrm>
          <a:off x="0" y="1899581"/>
          <a:ext cx="3437329" cy="1899581"/>
        </a:xfrm>
        <a:prstGeom prst="trapezoid">
          <a:avLst>
            <a:gd name="adj" fmla="val 45238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100,84 </a:t>
          </a:r>
          <a:r>
            <a:rPr lang="ru-RU" sz="2800" kern="12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шт.ед</a:t>
          </a:r>
          <a:r>
            <a:rPr lang="ru-RU" sz="28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601532" y="1899581"/>
        <a:ext cx="2234263" cy="1899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2AD5-B551-4E63-95E0-E37D42BAFD3C}">
      <dsp:nvSpPr>
        <dsp:cNvPr id="0" name=""/>
        <dsp:cNvSpPr/>
      </dsp:nvSpPr>
      <dsp:spPr>
        <a:xfrm>
          <a:off x="825602" y="1002948"/>
          <a:ext cx="2672635" cy="92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рамках Государственной программы Республики Тыва «Профилактика безнадзорности и правонарушений несовершеннолетних на 2022-2024 годы» оснащены 16 школ кабинетами психологической разгрузки: МБОУ СОШ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с.Тээли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г.Ак-Довурак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с.Алдан-Маадыр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№1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г.Чадан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с.Арыг-Узю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пгт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Каа-Хем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с.Дерзиг-Аксы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г.Туран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с.Берт-Даг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с.Морен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МБОУ СОШ №2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г.Кызыл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ГБОУ «РШИ «ТКК», МБОУ СОШ с. Тоора-Хем; МБОУ СОШ с. Хову-Аксы; МБОУ СОШ с. Бай-Хаак; МБОУ СОШ с. </a:t>
          </a:r>
          <a:r>
            <a:rPr lang="ru-RU" sz="8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Чаа-Хол</a:t>
          </a:r>
          <a:r>
            <a:rPr lang="ru-RU" sz="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800" kern="1200" dirty="0" smtClean="0"/>
            <a:t>МБОУ СОШ №2 с. </a:t>
          </a:r>
          <a:r>
            <a:rPr lang="ru-RU" sz="800" kern="1200" dirty="0" err="1" smtClean="0"/>
            <a:t>Мугур-Аксы</a:t>
          </a:r>
          <a:endParaRPr lang="ru-RU" sz="800" kern="1200" dirty="0"/>
        </a:p>
      </dsp:txBody>
      <dsp:txXfrm>
        <a:off x="825602" y="1002948"/>
        <a:ext cx="2672635" cy="927471"/>
      </dsp:txXfrm>
    </dsp:sp>
    <dsp:sp modelId="{CF7F1EBC-BBD0-476A-BE4B-8F5BA18E2E83}">
      <dsp:nvSpPr>
        <dsp:cNvPr id="0" name=""/>
        <dsp:cNvSpPr/>
      </dsp:nvSpPr>
      <dsp:spPr>
        <a:xfrm>
          <a:off x="751523" y="720869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1B484-B18B-46D1-A672-55E592E224AA}">
      <dsp:nvSpPr>
        <dsp:cNvPr id="0" name=""/>
        <dsp:cNvSpPr/>
      </dsp:nvSpPr>
      <dsp:spPr>
        <a:xfrm>
          <a:off x="908234" y="407447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2DC8C-C73A-4972-BA1B-359C18E7E064}">
      <dsp:nvSpPr>
        <dsp:cNvPr id="0" name=""/>
        <dsp:cNvSpPr/>
      </dsp:nvSpPr>
      <dsp:spPr>
        <a:xfrm>
          <a:off x="1284340" y="470132"/>
          <a:ext cx="351799" cy="351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EFAB6-1A46-4383-B92E-EABE51689B38}">
      <dsp:nvSpPr>
        <dsp:cNvPr id="0" name=""/>
        <dsp:cNvSpPr/>
      </dsp:nvSpPr>
      <dsp:spPr>
        <a:xfrm>
          <a:off x="1597761" y="125368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1AEAE-DE9A-448B-B4CE-92A6848C9341}">
      <dsp:nvSpPr>
        <dsp:cNvPr id="0" name=""/>
        <dsp:cNvSpPr/>
      </dsp:nvSpPr>
      <dsp:spPr>
        <a:xfrm>
          <a:off x="2005209" y="0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F65F3-A775-40D9-90C5-8997FA2A9072}">
      <dsp:nvSpPr>
        <dsp:cNvPr id="0" name=""/>
        <dsp:cNvSpPr/>
      </dsp:nvSpPr>
      <dsp:spPr>
        <a:xfrm>
          <a:off x="2506683" y="219394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BC66C-57E5-47A2-B5F0-6476AC56B5C5}">
      <dsp:nvSpPr>
        <dsp:cNvPr id="0" name=""/>
        <dsp:cNvSpPr/>
      </dsp:nvSpPr>
      <dsp:spPr>
        <a:xfrm>
          <a:off x="2820105" y="376105"/>
          <a:ext cx="351799" cy="351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9637F-BB8F-4A77-B784-701C3C157DD5}">
      <dsp:nvSpPr>
        <dsp:cNvPr id="0" name=""/>
        <dsp:cNvSpPr/>
      </dsp:nvSpPr>
      <dsp:spPr>
        <a:xfrm>
          <a:off x="3258895" y="720869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0C534-7F42-4541-9D2A-1DD8833A25C8}">
      <dsp:nvSpPr>
        <dsp:cNvPr id="0" name=""/>
        <dsp:cNvSpPr/>
      </dsp:nvSpPr>
      <dsp:spPr>
        <a:xfrm>
          <a:off x="3446947" y="1065632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8E53D-F795-4D0C-BCFD-589921342EDA}">
      <dsp:nvSpPr>
        <dsp:cNvPr id="0" name=""/>
        <dsp:cNvSpPr/>
      </dsp:nvSpPr>
      <dsp:spPr>
        <a:xfrm>
          <a:off x="1817156" y="407447"/>
          <a:ext cx="575671" cy="575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BC50B-8418-4977-BB88-2CFB82462618}">
      <dsp:nvSpPr>
        <dsp:cNvPr id="0" name=""/>
        <dsp:cNvSpPr/>
      </dsp:nvSpPr>
      <dsp:spPr>
        <a:xfrm>
          <a:off x="594813" y="1598449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7B1A8-5A62-4FDB-AEE4-009E405123CE}">
      <dsp:nvSpPr>
        <dsp:cNvPr id="0" name=""/>
        <dsp:cNvSpPr/>
      </dsp:nvSpPr>
      <dsp:spPr>
        <a:xfrm>
          <a:off x="782865" y="1880528"/>
          <a:ext cx="351799" cy="351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1A8B3-1B15-47C5-A618-F0DF2CC94055}">
      <dsp:nvSpPr>
        <dsp:cNvPr id="0" name=""/>
        <dsp:cNvSpPr/>
      </dsp:nvSpPr>
      <dsp:spPr>
        <a:xfrm>
          <a:off x="1252998" y="2131265"/>
          <a:ext cx="511708" cy="511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87358-A76F-4814-9FDA-7C2A6010911A}">
      <dsp:nvSpPr>
        <dsp:cNvPr id="0" name=""/>
        <dsp:cNvSpPr/>
      </dsp:nvSpPr>
      <dsp:spPr>
        <a:xfrm>
          <a:off x="1911183" y="2538713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98C64-2B4A-494D-85B6-773839E99BB5}">
      <dsp:nvSpPr>
        <dsp:cNvPr id="0" name=""/>
        <dsp:cNvSpPr/>
      </dsp:nvSpPr>
      <dsp:spPr>
        <a:xfrm>
          <a:off x="2036551" y="2131265"/>
          <a:ext cx="351799" cy="351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DF3D-FDBD-49A9-8CEA-976B693C58DB}">
      <dsp:nvSpPr>
        <dsp:cNvPr id="0" name=""/>
        <dsp:cNvSpPr/>
      </dsp:nvSpPr>
      <dsp:spPr>
        <a:xfrm>
          <a:off x="2349972" y="2570055"/>
          <a:ext cx="223872" cy="223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D399C-794B-4377-B54E-F6EFEAC00846}">
      <dsp:nvSpPr>
        <dsp:cNvPr id="0" name=""/>
        <dsp:cNvSpPr/>
      </dsp:nvSpPr>
      <dsp:spPr>
        <a:xfrm>
          <a:off x="2632052" y="2068581"/>
          <a:ext cx="511708" cy="511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8EDC5-F549-4493-95DC-A375C9A621CF}">
      <dsp:nvSpPr>
        <dsp:cNvPr id="0" name=""/>
        <dsp:cNvSpPr/>
      </dsp:nvSpPr>
      <dsp:spPr>
        <a:xfrm>
          <a:off x="3321579" y="1943212"/>
          <a:ext cx="351799" cy="3517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761C0-70B6-4BD5-92EE-913684FC6FE1}">
      <dsp:nvSpPr>
        <dsp:cNvPr id="0" name=""/>
        <dsp:cNvSpPr/>
      </dsp:nvSpPr>
      <dsp:spPr>
        <a:xfrm>
          <a:off x="3987952" y="432055"/>
          <a:ext cx="1033185" cy="1972463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D7624-C945-48CD-AFB4-45FFF4298800}">
      <dsp:nvSpPr>
        <dsp:cNvPr id="0" name=""/>
        <dsp:cNvSpPr/>
      </dsp:nvSpPr>
      <dsp:spPr>
        <a:xfrm>
          <a:off x="4780583" y="432055"/>
          <a:ext cx="1033185" cy="1972463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7B827-70D3-4115-840E-A080110A7F09}">
      <dsp:nvSpPr>
        <dsp:cNvPr id="0" name=""/>
        <dsp:cNvSpPr/>
      </dsp:nvSpPr>
      <dsp:spPr>
        <a:xfrm>
          <a:off x="6180602" y="372720"/>
          <a:ext cx="2395110" cy="2395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5400" b="1" kern="1200" dirty="0" smtClean="0">
              <a:latin typeface="Times New Roman" pitchFamily="18" charset="0"/>
              <a:cs typeface="Times New Roman" pitchFamily="18" charset="0"/>
            </a:rPr>
            <a:t>31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2400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кабинет психологической разгрузки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31358" y="723476"/>
        <a:ext cx="1693598" cy="1693598"/>
      </dsp:txXfrm>
    </dsp:sp>
    <dsp:sp modelId="{34232D58-93B7-4AFA-BB01-E1CF63EBF6B4}">
      <dsp:nvSpPr>
        <dsp:cNvPr id="0" name=""/>
        <dsp:cNvSpPr/>
      </dsp:nvSpPr>
      <dsp:spPr>
        <a:xfrm>
          <a:off x="5551897" y="2958666"/>
          <a:ext cx="2817777" cy="1737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551897" y="2958666"/>
        <a:ext cx="2817777" cy="1737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A770C-8F62-45C7-96AB-94A3D34B89E4}">
      <dsp:nvSpPr>
        <dsp:cNvPr id="0" name=""/>
        <dsp:cNvSpPr/>
      </dsp:nvSpPr>
      <dsp:spPr>
        <a:xfrm>
          <a:off x="171833" y="0"/>
          <a:ext cx="3454631" cy="3454631"/>
        </a:xfrm>
        <a:prstGeom prst="ellipse">
          <a:avLst/>
        </a:prstGeom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38000">
              <a:schemeClr val="accent5"/>
            </a:gs>
            <a:gs pos="100000">
              <a:schemeClr val="accent5">
                <a:lumMod val="50000"/>
              </a:schemeClr>
            </a:gs>
          </a:gsLst>
          <a:lin ang="5400000" scaled="1"/>
          <a:tileRect/>
        </a:gra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Relaxed">
            <a:rot lat="20122647" lon="19902370" rev="1009723"/>
          </a:camera>
          <a:lightRig rig="threePt" dir="t"/>
          <a:backdrop>
            <a:anchor x="0" y="0" z="-210000"/>
            <a:norm dx="0" dy="0" dz="914400"/>
            <a:up dx="0" dy="914400" dz="0"/>
          </a:backdrop>
        </a:scene3d>
        <a:sp3d extrusionH="482600" prstMaterial="softEdge">
          <a:bevelT w="38100" h="38100" prst="coolSlant"/>
          <a:bevelB w="0" h="0"/>
          <a:contourClr>
            <a:schemeClr val="tx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24278 чел.</a:t>
          </a:r>
          <a:endParaRPr lang="en-US" sz="24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295451" y="172731"/>
        <a:ext cx="1207393" cy="518194"/>
      </dsp:txXfrm>
    </dsp:sp>
    <dsp:sp modelId="{4910E03A-7BA8-4B7F-A7FB-E9C535AB3A4E}">
      <dsp:nvSpPr>
        <dsp:cNvPr id="0" name=""/>
        <dsp:cNvSpPr/>
      </dsp:nvSpPr>
      <dsp:spPr>
        <a:xfrm>
          <a:off x="571715" y="863657"/>
          <a:ext cx="2590973" cy="2590973"/>
        </a:xfrm>
        <a:prstGeom prst="ellipse">
          <a:avLst/>
        </a:prstGeom>
        <a:gradFill flip="none" rotWithShape="1">
          <a:gsLst>
            <a:gs pos="39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20122647" lon="19902370" rev="1009723"/>
          </a:camera>
          <a:lightRig rig="threePt" dir="t"/>
          <a:backdrop>
            <a:anchor x="0" y="0" z="-210000"/>
            <a:norm dx="0" dy="0" dz="914400"/>
            <a:up dx="0" dy="914400" dz="0"/>
          </a:backdrop>
        </a:scene3d>
        <a:sp3d prstMaterial="metal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8917 чел.</a:t>
          </a:r>
          <a:endParaRPr lang="en-US" sz="24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263505" y="1025593"/>
        <a:ext cx="1207393" cy="485807"/>
      </dsp:txXfrm>
    </dsp:sp>
    <dsp:sp modelId="{3163A38E-DE33-4298-B372-D1E17B8CB3F6}">
      <dsp:nvSpPr>
        <dsp:cNvPr id="0" name=""/>
        <dsp:cNvSpPr/>
      </dsp:nvSpPr>
      <dsp:spPr>
        <a:xfrm>
          <a:off x="1068309" y="1707105"/>
          <a:ext cx="1727315" cy="1727315"/>
        </a:xfrm>
        <a:prstGeom prst="ellipse">
          <a:avLst/>
        </a:prstGeom>
        <a:gradFill flip="none" rotWithShape="1">
          <a:gsLst>
            <a:gs pos="37000">
              <a:schemeClr val="accent6"/>
            </a:gs>
            <a:gs pos="100000">
              <a:schemeClr val="accent6">
                <a:lumMod val="60000"/>
                <a:lumOff val="40000"/>
              </a:schemeClr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>
            <a:rot lat="20122647" lon="19902370" rev="1009723"/>
          </a:camera>
          <a:lightRig rig="threePt" dir="t"/>
          <a:backdrop>
            <a:anchor x="0" y="0" z="-210000"/>
            <a:norm dx="0" dy="0" dz="914400"/>
            <a:up dx="0" dy="914400" dz="0"/>
          </a:backdrop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3277 чел.</a:t>
          </a:r>
          <a:endParaRPr lang="en-US" sz="20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321269" y="2138934"/>
        <a:ext cx="1221396" cy="86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678D7-AEB8-48DE-B587-52852A0B8C71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9300"/>
            <a:ext cx="4989513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007" y="4741545"/>
            <a:ext cx="548005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2D7C9-19F5-41A3-903E-8E35A9251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1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[Image Info]</a:t>
            </a:r>
            <a:r>
              <a:rPr lang="en-US" sz="1200" b="1" baseline="0" dirty="0" smtClean="0">
                <a:solidFill>
                  <a:srgbClr val="FFFFFF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1" baseline="0" dirty="0" smtClean="0">
                <a:solidFill>
                  <a:srgbClr val="FFFFFF"/>
                </a:solidFill>
              </a:rPr>
              <a:t> </a:t>
            </a:r>
            <a:r>
              <a:rPr lang="en-US" sz="1000" b="0" baseline="0" dirty="0" smtClean="0">
                <a:solidFill>
                  <a:srgbClr val="FFFFFF"/>
                </a:solidFill>
              </a:rPr>
              <a:t>Image : </a:t>
            </a:r>
            <a:r>
              <a:rPr lang="en-US" sz="1000" b="0" baseline="0" dirty="0" err="1" smtClean="0">
                <a:solidFill>
                  <a:srgbClr val="FFFFFF"/>
                </a:solidFill>
              </a:rPr>
              <a:t>Wizdata</a:t>
            </a:r>
            <a:r>
              <a:rPr lang="en-US" sz="1000" b="0" baseline="0" dirty="0" smtClean="0">
                <a:solidFill>
                  <a:srgbClr val="FFFFFF"/>
                </a:solidFill>
              </a:rPr>
              <a:t> Inc, </a:t>
            </a:r>
            <a:r>
              <a:rPr lang="en-US" sz="1000" b="0" baseline="0" dirty="0" err="1" smtClean="0">
                <a:solidFill>
                  <a:srgbClr val="FFFFFF"/>
                </a:solidFill>
              </a:rPr>
              <a:t>www.themegallery.co.kr</a:t>
            </a:r>
            <a:endParaRPr lang="en-US" sz="1200" b="0" dirty="0" smtClean="0">
              <a:solidFill>
                <a:srgbClr val="FFFFFF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200" dirty="0" smtClean="0">
                <a:solidFill>
                  <a:srgbClr val="FFFFFF"/>
                </a:solidFill>
              </a:rPr>
              <a:t>*</a:t>
            </a:r>
            <a:r>
              <a:rPr lang="zh-CN" altLang="en-US" sz="1200" baseline="0" dirty="0" smtClean="0">
                <a:solidFill>
                  <a:srgbClr val="FFFFFF"/>
                </a:solidFill>
              </a:rPr>
              <a:t>本模板的版权由（株）</a:t>
            </a:r>
            <a:r>
              <a:rPr lang="en-US" altLang="zh-CN" sz="1200" baseline="0" dirty="0" smtClean="0">
                <a:solidFill>
                  <a:srgbClr val="FFFFFF"/>
                </a:solidFill>
              </a:rPr>
              <a:t>Guild Design</a:t>
            </a:r>
            <a:r>
              <a:rPr lang="zh-CN" altLang="en-US" sz="1200" baseline="0" dirty="0" smtClean="0">
                <a:solidFill>
                  <a:srgbClr val="FFFFFF"/>
                </a:solidFill>
              </a:rPr>
              <a:t>公司所有</a:t>
            </a:r>
            <a:r>
              <a:rPr lang="zh-CN" altLang="en-US" sz="1200" baseline="0" smtClean="0">
                <a:solidFill>
                  <a:srgbClr val="FFFFFF"/>
                </a:solidFill>
              </a:rPr>
              <a:t>，本模板是教材用模板，</a:t>
            </a:r>
            <a:r>
              <a:rPr lang="zh-CN" altLang="en-US" sz="1200" baseline="0" dirty="0" smtClean="0">
                <a:solidFill>
                  <a:srgbClr val="FFFFFF"/>
                </a:solidFill>
              </a:rPr>
              <a:t>禁止用于任何形式的商业目的。同时，禁止单独截取图片用于</a:t>
            </a:r>
            <a:r>
              <a:rPr lang="en-US" altLang="zh-CN" sz="1200" baseline="0" dirty="0" smtClean="0">
                <a:solidFill>
                  <a:srgbClr val="FFFFFF"/>
                </a:solidFill>
              </a:rPr>
              <a:t>PowerPoint</a:t>
            </a:r>
            <a:r>
              <a:rPr lang="zh-CN" altLang="en-US" sz="1200" baseline="0" dirty="0" smtClean="0">
                <a:solidFill>
                  <a:srgbClr val="FFFFFF"/>
                </a:solidFill>
              </a:rPr>
              <a:t>以外的其他用途。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91D1-E506-40AF-B98E-003725CDD9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3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9300"/>
            <a:ext cx="4989513" cy="3743325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1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6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5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5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6773594" y="168813"/>
            <a:ext cx="2194560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defTabSz="914377"/>
            <a:r>
              <a:rPr lang="zh-CN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并列关系图表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68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4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7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5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.png"/><Relationship Id="rId10" Type="http://schemas.openxmlformats.org/officeDocument/2006/relationships/image" Target="../media/image41.jpeg"/><Relationship Id="rId4" Type="http://schemas.openxmlformats.org/officeDocument/2006/relationships/image" Target="../media/image4.pn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5.png"/><Relationship Id="rId5" Type="http://schemas.openxmlformats.org/officeDocument/2006/relationships/image" Target="../media/image4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pn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12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chart" Target="../charts/chart1.xml"/><Relationship Id="rId5" Type="http://schemas.openxmlformats.org/officeDocument/2006/relationships/image" Target="../media/image11.png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3.png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9.png"/><Relationship Id="rId5" Type="http://schemas.openxmlformats.org/officeDocument/2006/relationships/diagramData" Target="../diagrams/data5.xml"/><Relationship Id="rId10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367" y="2124091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«Психологический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комфорт в образовательной организации как основа для гармоничного развития личности обучающегося»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42780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Зайцевна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директор ГБУ РЦПМСС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Сайзырал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2912"/>
            <a:ext cx="2856294" cy="821831"/>
          </a:xfrm>
          <a:prstGeom prst="rect">
            <a:avLst/>
          </a:prstGeom>
        </p:spPr>
      </p:pic>
      <p:grpSp>
        <p:nvGrpSpPr>
          <p:cNvPr id="8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9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0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673" y="258416"/>
              <a:ext cx="4432895" cy="1596238"/>
            </a:xfrm>
            <a:prstGeom prst="rect">
              <a:avLst/>
            </a:prstGeom>
          </p:spPr>
        </p:pic>
        <p:pic>
          <p:nvPicPr>
            <p:cNvPr id="11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01820"/>
            <a:ext cx="2474548" cy="6778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440" y="2109539"/>
            <a:ext cx="677633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«Психологический комфорт в образовательной организации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основа для гармоничного развития личности обучающегося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65983" y="4407191"/>
            <a:ext cx="6996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Зайцевна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директор </a:t>
            </a:r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Республиканского центра психолого-медико-социального сопровождения «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Сайзырал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22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23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2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0" y="6605631"/>
            <a:ext cx="9144000" cy="2523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2000">
                <a:schemeClr val="bg2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G_Rounded Rectangle 48"/>
          <p:cNvSpPr/>
          <p:nvPr/>
        </p:nvSpPr>
        <p:spPr>
          <a:xfrm>
            <a:off x="6444208" y="2669443"/>
            <a:ext cx="2562558" cy="98185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2400000"/>
            </a:lightRig>
          </a:scene3d>
          <a:sp3d prstMaterial="powder">
            <a:bevelT w="1143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Родительские собрания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дист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формате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lnSpc>
                <a:spcPct val="0"/>
              </a:lnSpc>
            </a:pPr>
            <a:endParaRPr lang="en-US" sz="1400" dirty="0" smtClean="0">
              <a:cs typeface="Arial" pitchFamily="34" charset="0"/>
            </a:endParaRPr>
          </a:p>
        </p:txBody>
      </p:sp>
      <p:sp>
        <p:nvSpPr>
          <p:cNvPr id="48" name="TG_Rounded Rectangle 47"/>
          <p:cNvSpPr/>
          <p:nvPr/>
        </p:nvSpPr>
        <p:spPr>
          <a:xfrm>
            <a:off x="6444208" y="1422656"/>
            <a:ext cx="2608472" cy="92622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2400000"/>
            </a:lightRig>
          </a:scene3d>
          <a:sp3d prstMaterial="powder">
            <a:bevelT w="1143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Тренинги,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квест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-игры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lnSpc>
                <a:spcPct val="0"/>
              </a:lnSpc>
            </a:pPr>
            <a:endParaRPr lang="en-US" sz="1400" dirty="0" smtClean="0">
              <a:cs typeface="Arial" pitchFamily="34" charset="0"/>
            </a:endParaRPr>
          </a:p>
          <a:p>
            <a:pPr algn="r"/>
            <a:r>
              <a:rPr lang="ru-RU" sz="1400" dirty="0"/>
              <a:t>д</a:t>
            </a:r>
            <a:r>
              <a:rPr lang="ru-RU" sz="1400" dirty="0" smtClean="0"/>
              <a:t>ля обучающихся, студентов</a:t>
            </a:r>
            <a:endParaRPr lang="en-US" sz="1400" dirty="0"/>
          </a:p>
        </p:txBody>
      </p:sp>
      <p:sp>
        <p:nvSpPr>
          <p:cNvPr id="2" name="TG_Title 1"/>
          <p:cNvSpPr>
            <a:spLocks noGrp="1"/>
          </p:cNvSpPr>
          <p:nvPr>
            <p:ph type="title"/>
          </p:nvPr>
        </p:nvSpPr>
        <p:spPr>
          <a:xfrm>
            <a:off x="173124" y="153888"/>
            <a:ext cx="8807508" cy="17318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ПО ФОРМИРОВАНИЮ ЖИЗНЕСТОЙКОСТИ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месячник психологической безопасности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еделя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медиаграмотности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дружбе, поддерживающей среде, личных ресурсах (1 неделя)  </a:t>
            </a:r>
          </a:p>
        </p:txBody>
      </p:sp>
      <p:sp>
        <p:nvSpPr>
          <p:cNvPr id="13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9" name="Picture 6" descr="https://sun9-83.userapi.com/impf/IqGJC6fcqzGZYA-3iQPzJlNpQkjx5eoDR_8HFQ/EvYvx7YrlMQ.jpg?size=1280x1280&amp;quality=95&amp;sign=11851fd3acbd868c4b9e5c2d58f729a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7734"/>
            <a:ext cx="2776524" cy="25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27541" y="0"/>
            <a:ext cx="3354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</a:rPr>
              <a:t>#</a:t>
            </a:r>
            <a:r>
              <a:rPr lang="ru-RU" sz="1400" dirty="0" err="1" smtClean="0">
                <a:solidFill>
                  <a:srgbClr val="0070C0"/>
                </a:solidFill>
              </a:rPr>
              <a:t>месячникпсихологическойбезопасности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1" name="Picture 14" descr="https://sun9-11.userapi.com/impg/IvBeKVtaYHITdAwpdw1y7GoLjjWWk-2_n1REJw/kBtdn24ps9o.jpg?size=1280x1280&amp;quality=96&amp;sign=ed75ee9e17d43e616cd86b78ef5b4895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5" y="3622881"/>
            <a:ext cx="2698227" cy="26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G_Diagram 26"/>
          <p:cNvGraphicFramePr/>
          <p:nvPr>
            <p:extLst>
              <p:ext uri="{D42A27DB-BD31-4B8C-83A1-F6EECF244321}">
                <p14:modId xmlns:p14="http://schemas.microsoft.com/office/powerpoint/2010/main" val="1320378000"/>
              </p:ext>
            </p:extLst>
          </p:nvPr>
        </p:nvGraphicFramePr>
        <p:xfrm>
          <a:off x="3062103" y="2669443"/>
          <a:ext cx="3626464" cy="345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TG_Freeform 27"/>
          <p:cNvSpPr/>
          <p:nvPr/>
        </p:nvSpPr>
        <p:spPr>
          <a:xfrm>
            <a:off x="4364122" y="2059493"/>
            <a:ext cx="2056567" cy="997948"/>
          </a:xfrm>
          <a:custGeom>
            <a:avLst/>
            <a:gdLst>
              <a:gd name="connsiteX0" fmla="*/ 150812 w 2889249"/>
              <a:gd name="connsiteY0" fmla="*/ 415925 h 473075"/>
              <a:gd name="connsiteX1" fmla="*/ 388937 w 2889249"/>
              <a:gd name="connsiteY1" fmla="*/ 92075 h 473075"/>
              <a:gd name="connsiteX2" fmla="*/ 2484437 w 2889249"/>
              <a:gd name="connsiteY2" fmla="*/ 63500 h 473075"/>
              <a:gd name="connsiteX3" fmla="*/ 2817812 w 2889249"/>
              <a:gd name="connsiteY3" fmla="*/ 473075 h 473075"/>
              <a:gd name="connsiteX0" fmla="*/ 150813 w 2889250"/>
              <a:gd name="connsiteY0" fmla="*/ 415925 h 473075"/>
              <a:gd name="connsiteX1" fmla="*/ 150813 w 2889250"/>
              <a:gd name="connsiteY1" fmla="*/ 396875 h 473075"/>
              <a:gd name="connsiteX2" fmla="*/ 388938 w 2889250"/>
              <a:gd name="connsiteY2" fmla="*/ 92075 h 473075"/>
              <a:gd name="connsiteX3" fmla="*/ 2484438 w 2889250"/>
              <a:gd name="connsiteY3" fmla="*/ 63500 h 473075"/>
              <a:gd name="connsiteX4" fmla="*/ 2817813 w 2889250"/>
              <a:gd name="connsiteY4" fmla="*/ 473075 h 473075"/>
              <a:gd name="connsiteX0" fmla="*/ 150813 w 2889250"/>
              <a:gd name="connsiteY0" fmla="*/ 415925 h 473075"/>
              <a:gd name="connsiteX1" fmla="*/ 150813 w 2889250"/>
              <a:gd name="connsiteY1" fmla="*/ 396875 h 473075"/>
              <a:gd name="connsiteX2" fmla="*/ 388938 w 2889250"/>
              <a:gd name="connsiteY2" fmla="*/ 92075 h 473075"/>
              <a:gd name="connsiteX3" fmla="*/ 2484438 w 2889250"/>
              <a:gd name="connsiteY3" fmla="*/ 63500 h 473075"/>
              <a:gd name="connsiteX4" fmla="*/ 2817813 w 2889250"/>
              <a:gd name="connsiteY4" fmla="*/ 473075 h 473075"/>
              <a:gd name="connsiteX0" fmla="*/ 39687 w 2778124"/>
              <a:gd name="connsiteY0" fmla="*/ 415925 h 473075"/>
              <a:gd name="connsiteX1" fmla="*/ 39687 w 2778124"/>
              <a:gd name="connsiteY1" fmla="*/ 396875 h 473075"/>
              <a:gd name="connsiteX2" fmla="*/ 277812 w 2778124"/>
              <a:gd name="connsiteY2" fmla="*/ 92075 h 473075"/>
              <a:gd name="connsiteX3" fmla="*/ 2373312 w 2778124"/>
              <a:gd name="connsiteY3" fmla="*/ 63500 h 473075"/>
              <a:gd name="connsiteX4" fmla="*/ 2706687 w 2778124"/>
              <a:gd name="connsiteY4" fmla="*/ 473075 h 473075"/>
              <a:gd name="connsiteX0" fmla="*/ 39687 w 2778124"/>
              <a:gd name="connsiteY0" fmla="*/ 352425 h 409575"/>
              <a:gd name="connsiteX1" fmla="*/ 39687 w 2778124"/>
              <a:gd name="connsiteY1" fmla="*/ 333375 h 409575"/>
              <a:gd name="connsiteX2" fmla="*/ 277812 w 2778124"/>
              <a:gd name="connsiteY2" fmla="*/ 28575 h 409575"/>
              <a:gd name="connsiteX3" fmla="*/ 2373312 w 2778124"/>
              <a:gd name="connsiteY3" fmla="*/ 0 h 409575"/>
              <a:gd name="connsiteX4" fmla="*/ 2706687 w 2778124"/>
              <a:gd name="connsiteY4" fmla="*/ 409575 h 409575"/>
              <a:gd name="connsiteX0" fmla="*/ 39688 w 2778125"/>
              <a:gd name="connsiteY0" fmla="*/ 352425 h 409575"/>
              <a:gd name="connsiteX1" fmla="*/ 39688 w 2778125"/>
              <a:gd name="connsiteY1" fmla="*/ 333375 h 409575"/>
              <a:gd name="connsiteX2" fmla="*/ 277813 w 2778125"/>
              <a:gd name="connsiteY2" fmla="*/ 28575 h 409575"/>
              <a:gd name="connsiteX3" fmla="*/ 2373313 w 2778125"/>
              <a:gd name="connsiteY3" fmla="*/ 0 h 409575"/>
              <a:gd name="connsiteX4" fmla="*/ 2706688 w 2778125"/>
              <a:gd name="connsiteY4" fmla="*/ 409575 h 409575"/>
              <a:gd name="connsiteX0" fmla="*/ 51070 w 2789507"/>
              <a:gd name="connsiteY0" fmla="*/ 352425 h 409575"/>
              <a:gd name="connsiteX1" fmla="*/ 51070 w 2789507"/>
              <a:gd name="connsiteY1" fmla="*/ 333375 h 409575"/>
              <a:gd name="connsiteX2" fmla="*/ 357490 w 2789507"/>
              <a:gd name="connsiteY2" fmla="*/ 23832 h 409575"/>
              <a:gd name="connsiteX3" fmla="*/ 2384695 w 2789507"/>
              <a:gd name="connsiteY3" fmla="*/ 0 h 409575"/>
              <a:gd name="connsiteX4" fmla="*/ 2718070 w 2789507"/>
              <a:gd name="connsiteY4" fmla="*/ 409575 h 409575"/>
              <a:gd name="connsiteX0" fmla="*/ 51070 w 2789507"/>
              <a:gd name="connsiteY0" fmla="*/ 352425 h 409575"/>
              <a:gd name="connsiteX1" fmla="*/ 51070 w 2789507"/>
              <a:gd name="connsiteY1" fmla="*/ 333375 h 409575"/>
              <a:gd name="connsiteX2" fmla="*/ 357490 w 2789507"/>
              <a:gd name="connsiteY2" fmla="*/ 23832 h 409575"/>
              <a:gd name="connsiteX3" fmla="*/ 2384695 w 2789507"/>
              <a:gd name="connsiteY3" fmla="*/ 0 h 409575"/>
              <a:gd name="connsiteX4" fmla="*/ 2718070 w 2789507"/>
              <a:gd name="connsiteY4" fmla="*/ 409575 h 409575"/>
              <a:gd name="connsiteX0" fmla="*/ 83997 w 2822434"/>
              <a:gd name="connsiteY0" fmla="*/ 352425 h 409575"/>
              <a:gd name="connsiteX1" fmla="*/ 83997 w 2822434"/>
              <a:gd name="connsiteY1" fmla="*/ 333375 h 409575"/>
              <a:gd name="connsiteX2" fmla="*/ 390417 w 2822434"/>
              <a:gd name="connsiteY2" fmla="*/ 23832 h 409575"/>
              <a:gd name="connsiteX3" fmla="*/ 2417622 w 2822434"/>
              <a:gd name="connsiteY3" fmla="*/ 0 h 409575"/>
              <a:gd name="connsiteX4" fmla="*/ 2750997 w 2822434"/>
              <a:gd name="connsiteY4" fmla="*/ 409575 h 409575"/>
              <a:gd name="connsiteX0" fmla="*/ 83997 w 2828788"/>
              <a:gd name="connsiteY0" fmla="*/ 330180 h 387330"/>
              <a:gd name="connsiteX1" fmla="*/ 83997 w 2828788"/>
              <a:gd name="connsiteY1" fmla="*/ 311130 h 387330"/>
              <a:gd name="connsiteX2" fmla="*/ 390417 w 2828788"/>
              <a:gd name="connsiteY2" fmla="*/ 1587 h 387330"/>
              <a:gd name="connsiteX3" fmla="*/ 2423976 w 2828788"/>
              <a:gd name="connsiteY3" fmla="*/ 0 h 387330"/>
              <a:gd name="connsiteX4" fmla="*/ 2750997 w 2828788"/>
              <a:gd name="connsiteY4" fmla="*/ 387330 h 387330"/>
              <a:gd name="connsiteX0" fmla="*/ 83997 w 2835136"/>
              <a:gd name="connsiteY0" fmla="*/ 334924 h 392074"/>
              <a:gd name="connsiteX1" fmla="*/ 83997 w 2835136"/>
              <a:gd name="connsiteY1" fmla="*/ 315874 h 392074"/>
              <a:gd name="connsiteX2" fmla="*/ 390417 w 2835136"/>
              <a:gd name="connsiteY2" fmla="*/ 6331 h 392074"/>
              <a:gd name="connsiteX3" fmla="*/ 2423976 w 2835136"/>
              <a:gd name="connsiteY3" fmla="*/ 4744 h 392074"/>
              <a:gd name="connsiteX4" fmla="*/ 2750997 w 2835136"/>
              <a:gd name="connsiteY4" fmla="*/ 392074 h 392074"/>
              <a:gd name="connsiteX0" fmla="*/ 83997 w 2774809"/>
              <a:gd name="connsiteY0" fmla="*/ 330180 h 387330"/>
              <a:gd name="connsiteX1" fmla="*/ 83997 w 2774809"/>
              <a:gd name="connsiteY1" fmla="*/ 311130 h 387330"/>
              <a:gd name="connsiteX2" fmla="*/ 390417 w 2774809"/>
              <a:gd name="connsiteY2" fmla="*/ 1587 h 387330"/>
              <a:gd name="connsiteX3" fmla="*/ 2423976 w 2774809"/>
              <a:gd name="connsiteY3" fmla="*/ 0 h 387330"/>
              <a:gd name="connsiteX4" fmla="*/ 2750997 w 2774809"/>
              <a:gd name="connsiteY4" fmla="*/ 387330 h 387330"/>
              <a:gd name="connsiteX0" fmla="*/ 83997 w 2774809"/>
              <a:gd name="connsiteY0" fmla="*/ 330180 h 387330"/>
              <a:gd name="connsiteX1" fmla="*/ 83997 w 2774809"/>
              <a:gd name="connsiteY1" fmla="*/ 311130 h 387330"/>
              <a:gd name="connsiteX2" fmla="*/ 390417 w 2774809"/>
              <a:gd name="connsiteY2" fmla="*/ 1587 h 387330"/>
              <a:gd name="connsiteX3" fmla="*/ 2423976 w 2774809"/>
              <a:gd name="connsiteY3" fmla="*/ 0 h 387330"/>
              <a:gd name="connsiteX4" fmla="*/ 2750997 w 2774809"/>
              <a:gd name="connsiteY4" fmla="*/ 387330 h 387330"/>
              <a:gd name="connsiteX0" fmla="*/ 51070 w 2741882"/>
              <a:gd name="connsiteY0" fmla="*/ 330180 h 387330"/>
              <a:gd name="connsiteX1" fmla="*/ 51070 w 2741882"/>
              <a:gd name="connsiteY1" fmla="*/ 311130 h 387330"/>
              <a:gd name="connsiteX2" fmla="*/ 357490 w 2741882"/>
              <a:gd name="connsiteY2" fmla="*/ 1587 h 387330"/>
              <a:gd name="connsiteX3" fmla="*/ 2391049 w 2741882"/>
              <a:gd name="connsiteY3" fmla="*/ 0 h 387330"/>
              <a:gd name="connsiteX4" fmla="*/ 2718070 w 2741882"/>
              <a:gd name="connsiteY4" fmla="*/ 387330 h 387330"/>
              <a:gd name="connsiteX0" fmla="*/ 0 w 2690812"/>
              <a:gd name="connsiteY0" fmla="*/ 330180 h 387330"/>
              <a:gd name="connsiteX1" fmla="*/ 80901 w 2690812"/>
              <a:gd name="connsiteY1" fmla="*/ 311130 h 387330"/>
              <a:gd name="connsiteX2" fmla="*/ 306420 w 2690812"/>
              <a:gd name="connsiteY2" fmla="*/ 1587 h 387330"/>
              <a:gd name="connsiteX3" fmla="*/ 2339979 w 2690812"/>
              <a:gd name="connsiteY3" fmla="*/ 0 h 387330"/>
              <a:gd name="connsiteX4" fmla="*/ 2667000 w 2690812"/>
              <a:gd name="connsiteY4" fmla="*/ 387330 h 387330"/>
              <a:gd name="connsiteX0" fmla="*/ 83576 w 2774388"/>
              <a:gd name="connsiteY0" fmla="*/ 330180 h 387330"/>
              <a:gd name="connsiteX1" fmla="*/ 389996 w 2774388"/>
              <a:gd name="connsiteY1" fmla="*/ 1587 h 387330"/>
              <a:gd name="connsiteX2" fmla="*/ 2423555 w 2774388"/>
              <a:gd name="connsiteY2" fmla="*/ 0 h 387330"/>
              <a:gd name="connsiteX3" fmla="*/ 2750576 w 2774388"/>
              <a:gd name="connsiteY3" fmla="*/ 387330 h 387330"/>
              <a:gd name="connsiteX0" fmla="*/ 83576 w 2774388"/>
              <a:gd name="connsiteY0" fmla="*/ 330180 h 387330"/>
              <a:gd name="connsiteX1" fmla="*/ 389996 w 2774388"/>
              <a:gd name="connsiteY1" fmla="*/ 1587 h 387330"/>
              <a:gd name="connsiteX2" fmla="*/ 2423555 w 2774388"/>
              <a:gd name="connsiteY2" fmla="*/ 0 h 387330"/>
              <a:gd name="connsiteX3" fmla="*/ 2750576 w 2774388"/>
              <a:gd name="connsiteY3" fmla="*/ 387330 h 387330"/>
              <a:gd name="connsiteX0" fmla="*/ 83576 w 2774388"/>
              <a:gd name="connsiteY0" fmla="*/ 399984 h 399984"/>
              <a:gd name="connsiteX1" fmla="*/ 389996 w 2774388"/>
              <a:gd name="connsiteY1" fmla="*/ 1587 h 399984"/>
              <a:gd name="connsiteX2" fmla="*/ 2423555 w 2774388"/>
              <a:gd name="connsiteY2" fmla="*/ 0 h 399984"/>
              <a:gd name="connsiteX3" fmla="*/ 2750576 w 2774388"/>
              <a:gd name="connsiteY3" fmla="*/ 387330 h 399984"/>
              <a:gd name="connsiteX0" fmla="*/ 0 w 2690812"/>
              <a:gd name="connsiteY0" fmla="*/ 399984 h 399984"/>
              <a:gd name="connsiteX1" fmla="*/ 306420 w 2690812"/>
              <a:gd name="connsiteY1" fmla="*/ 1587 h 399984"/>
              <a:gd name="connsiteX2" fmla="*/ 2339979 w 2690812"/>
              <a:gd name="connsiteY2" fmla="*/ 0 h 399984"/>
              <a:gd name="connsiteX3" fmla="*/ 2667000 w 2690812"/>
              <a:gd name="connsiteY3" fmla="*/ 387330 h 399984"/>
              <a:gd name="connsiteX0" fmla="*/ 36185 w 2726997"/>
              <a:gd name="connsiteY0" fmla="*/ 406281 h 406281"/>
              <a:gd name="connsiteX1" fmla="*/ 342605 w 2726997"/>
              <a:gd name="connsiteY1" fmla="*/ 7884 h 406281"/>
              <a:gd name="connsiteX2" fmla="*/ 2376164 w 2726997"/>
              <a:gd name="connsiteY2" fmla="*/ 6297 h 406281"/>
              <a:gd name="connsiteX3" fmla="*/ 2703185 w 2726997"/>
              <a:gd name="connsiteY3" fmla="*/ 393627 h 406281"/>
              <a:gd name="connsiteX0" fmla="*/ 36185 w 2750399"/>
              <a:gd name="connsiteY0" fmla="*/ 406281 h 406281"/>
              <a:gd name="connsiteX1" fmla="*/ 342605 w 2750399"/>
              <a:gd name="connsiteY1" fmla="*/ 7884 h 406281"/>
              <a:gd name="connsiteX2" fmla="*/ 2376164 w 2750399"/>
              <a:gd name="connsiteY2" fmla="*/ 6297 h 406281"/>
              <a:gd name="connsiteX3" fmla="*/ 2703185 w 2750399"/>
              <a:gd name="connsiteY3" fmla="*/ 393627 h 406281"/>
              <a:gd name="connsiteX0" fmla="*/ 36185 w 2376164"/>
              <a:gd name="connsiteY0" fmla="*/ 406281 h 406281"/>
              <a:gd name="connsiteX1" fmla="*/ 342605 w 2376164"/>
              <a:gd name="connsiteY1" fmla="*/ 7884 h 406281"/>
              <a:gd name="connsiteX2" fmla="*/ 2376164 w 2376164"/>
              <a:gd name="connsiteY2" fmla="*/ 6297 h 406281"/>
              <a:gd name="connsiteX0" fmla="*/ 36185 w 2372503"/>
              <a:gd name="connsiteY0" fmla="*/ 406281 h 406281"/>
              <a:gd name="connsiteX1" fmla="*/ 342605 w 2372503"/>
              <a:gd name="connsiteY1" fmla="*/ 7884 h 406281"/>
              <a:gd name="connsiteX2" fmla="*/ 2372503 w 2372503"/>
              <a:gd name="connsiteY2" fmla="*/ 13039 h 406281"/>
              <a:gd name="connsiteX0" fmla="*/ 39522 w 2372503"/>
              <a:gd name="connsiteY0" fmla="*/ 945497 h 945497"/>
              <a:gd name="connsiteX1" fmla="*/ 342605 w 2372503"/>
              <a:gd name="connsiteY1" fmla="*/ 7884 h 945497"/>
              <a:gd name="connsiteX2" fmla="*/ 2372503 w 2372503"/>
              <a:gd name="connsiteY2" fmla="*/ 13039 h 945497"/>
              <a:gd name="connsiteX0" fmla="*/ 39522 w 2372503"/>
              <a:gd name="connsiteY0" fmla="*/ 945497 h 945497"/>
              <a:gd name="connsiteX1" fmla="*/ 342605 w 2372503"/>
              <a:gd name="connsiteY1" fmla="*/ 7884 h 945497"/>
              <a:gd name="connsiteX2" fmla="*/ 2372503 w 2372503"/>
              <a:gd name="connsiteY2" fmla="*/ 13039 h 945497"/>
              <a:gd name="connsiteX0" fmla="*/ 132124 w 2465105"/>
              <a:gd name="connsiteY0" fmla="*/ 971977 h 971977"/>
              <a:gd name="connsiteX1" fmla="*/ 435207 w 2465105"/>
              <a:gd name="connsiteY1" fmla="*/ 34364 h 971977"/>
              <a:gd name="connsiteX2" fmla="*/ 2465105 w 2465105"/>
              <a:gd name="connsiteY2" fmla="*/ 39519 h 971977"/>
              <a:gd name="connsiteX0" fmla="*/ 0 w 2332981"/>
              <a:gd name="connsiteY0" fmla="*/ 937613 h 937613"/>
              <a:gd name="connsiteX1" fmla="*/ 303083 w 2332981"/>
              <a:gd name="connsiteY1" fmla="*/ 0 h 937613"/>
              <a:gd name="connsiteX2" fmla="*/ 2332981 w 2332981"/>
              <a:gd name="connsiteY2" fmla="*/ 5155 h 937613"/>
              <a:gd name="connsiteX0" fmla="*/ 0 w 2332981"/>
              <a:gd name="connsiteY0" fmla="*/ 937613 h 937613"/>
              <a:gd name="connsiteX1" fmla="*/ 303083 w 2332981"/>
              <a:gd name="connsiteY1" fmla="*/ 0 h 937613"/>
              <a:gd name="connsiteX2" fmla="*/ 2332981 w 2332981"/>
              <a:gd name="connsiteY2" fmla="*/ 5155 h 937613"/>
              <a:gd name="connsiteX0" fmla="*/ 5397 w 2338378"/>
              <a:gd name="connsiteY0" fmla="*/ 937613 h 937613"/>
              <a:gd name="connsiteX1" fmla="*/ 0 w 2338378"/>
              <a:gd name="connsiteY1" fmla="*/ 303379 h 937613"/>
              <a:gd name="connsiteX2" fmla="*/ 308480 w 2338378"/>
              <a:gd name="connsiteY2" fmla="*/ 0 h 937613"/>
              <a:gd name="connsiteX3" fmla="*/ 2338378 w 2338378"/>
              <a:gd name="connsiteY3" fmla="*/ 5155 h 937613"/>
              <a:gd name="connsiteX0" fmla="*/ 86647 w 2419628"/>
              <a:gd name="connsiteY0" fmla="*/ 937613 h 937613"/>
              <a:gd name="connsiteX1" fmla="*/ 81250 w 2419628"/>
              <a:gd name="connsiteY1" fmla="*/ 303379 h 937613"/>
              <a:gd name="connsiteX2" fmla="*/ 389730 w 2419628"/>
              <a:gd name="connsiteY2" fmla="*/ 0 h 937613"/>
              <a:gd name="connsiteX3" fmla="*/ 2419628 w 2419628"/>
              <a:gd name="connsiteY3" fmla="*/ 5155 h 937613"/>
              <a:gd name="connsiteX0" fmla="*/ 86647 w 2419628"/>
              <a:gd name="connsiteY0" fmla="*/ 937613 h 937613"/>
              <a:gd name="connsiteX1" fmla="*/ 81250 w 2419628"/>
              <a:gd name="connsiteY1" fmla="*/ 303379 h 937613"/>
              <a:gd name="connsiteX2" fmla="*/ 389730 w 2419628"/>
              <a:gd name="connsiteY2" fmla="*/ 0 h 937613"/>
              <a:gd name="connsiteX3" fmla="*/ 2419628 w 2419628"/>
              <a:gd name="connsiteY3" fmla="*/ 5155 h 937613"/>
              <a:gd name="connsiteX0" fmla="*/ 30162 w 2363143"/>
              <a:gd name="connsiteY0" fmla="*/ 940963 h 940963"/>
              <a:gd name="connsiteX1" fmla="*/ 24765 w 2363143"/>
              <a:gd name="connsiteY1" fmla="*/ 306729 h 940963"/>
              <a:gd name="connsiteX2" fmla="*/ 333245 w 2363143"/>
              <a:gd name="connsiteY2" fmla="*/ 3350 h 940963"/>
              <a:gd name="connsiteX3" fmla="*/ 2363143 w 2363143"/>
              <a:gd name="connsiteY3" fmla="*/ 8505 h 940963"/>
              <a:gd name="connsiteX0" fmla="*/ 36764 w 2369745"/>
              <a:gd name="connsiteY0" fmla="*/ 937613 h 937613"/>
              <a:gd name="connsiteX1" fmla="*/ 31367 w 2369745"/>
              <a:gd name="connsiteY1" fmla="*/ 303379 h 937613"/>
              <a:gd name="connsiteX2" fmla="*/ 339847 w 2369745"/>
              <a:gd name="connsiteY2" fmla="*/ 0 h 937613"/>
              <a:gd name="connsiteX3" fmla="*/ 2369745 w 2369745"/>
              <a:gd name="connsiteY3" fmla="*/ 5155 h 937613"/>
              <a:gd name="connsiteX0" fmla="*/ 5397 w 2338378"/>
              <a:gd name="connsiteY0" fmla="*/ 942263 h 942263"/>
              <a:gd name="connsiteX1" fmla="*/ 0 w 2338378"/>
              <a:gd name="connsiteY1" fmla="*/ 308029 h 942263"/>
              <a:gd name="connsiteX2" fmla="*/ 308480 w 2338378"/>
              <a:gd name="connsiteY2" fmla="*/ 4650 h 942263"/>
              <a:gd name="connsiteX3" fmla="*/ 2338378 w 2338378"/>
              <a:gd name="connsiteY3" fmla="*/ 9805 h 942263"/>
              <a:gd name="connsiteX0" fmla="*/ 5397 w 2341024"/>
              <a:gd name="connsiteY0" fmla="*/ 951454 h 951454"/>
              <a:gd name="connsiteX1" fmla="*/ 0 w 2341024"/>
              <a:gd name="connsiteY1" fmla="*/ 317220 h 951454"/>
              <a:gd name="connsiteX2" fmla="*/ 308480 w 2341024"/>
              <a:gd name="connsiteY2" fmla="*/ 13841 h 951454"/>
              <a:gd name="connsiteX3" fmla="*/ 2341024 w 2341024"/>
              <a:gd name="connsiteY3" fmla="*/ 0 h 951454"/>
              <a:gd name="connsiteX0" fmla="*/ 5397 w 2334452"/>
              <a:gd name="connsiteY0" fmla="*/ 942263 h 942263"/>
              <a:gd name="connsiteX1" fmla="*/ 0 w 2334452"/>
              <a:gd name="connsiteY1" fmla="*/ 308029 h 942263"/>
              <a:gd name="connsiteX2" fmla="*/ 308480 w 2334452"/>
              <a:gd name="connsiteY2" fmla="*/ 4650 h 942263"/>
              <a:gd name="connsiteX3" fmla="*/ 2334452 w 2334452"/>
              <a:gd name="connsiteY3" fmla="*/ 2499 h 94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52" h="942263">
                <a:moveTo>
                  <a:pt x="5397" y="942263"/>
                </a:moveTo>
                <a:lnTo>
                  <a:pt x="0" y="308029"/>
                </a:lnTo>
                <a:cubicBezTo>
                  <a:pt x="7399" y="168071"/>
                  <a:pt x="53067" y="0"/>
                  <a:pt x="308480" y="4650"/>
                </a:cubicBezTo>
                <a:lnTo>
                  <a:pt x="2334452" y="2499"/>
                </a:lnTo>
              </a:path>
            </a:pathLst>
          </a:custGeom>
          <a:ln>
            <a:prstDash val="sysDot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G_Freeform 50"/>
          <p:cNvSpPr/>
          <p:nvPr/>
        </p:nvSpPr>
        <p:spPr>
          <a:xfrm>
            <a:off x="4859492" y="3160371"/>
            <a:ext cx="1545354" cy="696612"/>
          </a:xfrm>
          <a:custGeom>
            <a:avLst/>
            <a:gdLst>
              <a:gd name="connsiteX0" fmla="*/ 150812 w 2889249"/>
              <a:gd name="connsiteY0" fmla="*/ 415925 h 473075"/>
              <a:gd name="connsiteX1" fmla="*/ 388937 w 2889249"/>
              <a:gd name="connsiteY1" fmla="*/ 92075 h 473075"/>
              <a:gd name="connsiteX2" fmla="*/ 2484437 w 2889249"/>
              <a:gd name="connsiteY2" fmla="*/ 63500 h 473075"/>
              <a:gd name="connsiteX3" fmla="*/ 2817812 w 2889249"/>
              <a:gd name="connsiteY3" fmla="*/ 473075 h 473075"/>
              <a:gd name="connsiteX0" fmla="*/ 150813 w 2889250"/>
              <a:gd name="connsiteY0" fmla="*/ 415925 h 473075"/>
              <a:gd name="connsiteX1" fmla="*/ 150813 w 2889250"/>
              <a:gd name="connsiteY1" fmla="*/ 396875 h 473075"/>
              <a:gd name="connsiteX2" fmla="*/ 388938 w 2889250"/>
              <a:gd name="connsiteY2" fmla="*/ 92075 h 473075"/>
              <a:gd name="connsiteX3" fmla="*/ 2484438 w 2889250"/>
              <a:gd name="connsiteY3" fmla="*/ 63500 h 473075"/>
              <a:gd name="connsiteX4" fmla="*/ 2817813 w 2889250"/>
              <a:gd name="connsiteY4" fmla="*/ 473075 h 473075"/>
              <a:gd name="connsiteX0" fmla="*/ 150813 w 2889250"/>
              <a:gd name="connsiteY0" fmla="*/ 415925 h 473075"/>
              <a:gd name="connsiteX1" fmla="*/ 150813 w 2889250"/>
              <a:gd name="connsiteY1" fmla="*/ 396875 h 473075"/>
              <a:gd name="connsiteX2" fmla="*/ 388938 w 2889250"/>
              <a:gd name="connsiteY2" fmla="*/ 92075 h 473075"/>
              <a:gd name="connsiteX3" fmla="*/ 2484438 w 2889250"/>
              <a:gd name="connsiteY3" fmla="*/ 63500 h 473075"/>
              <a:gd name="connsiteX4" fmla="*/ 2817813 w 2889250"/>
              <a:gd name="connsiteY4" fmla="*/ 473075 h 473075"/>
              <a:gd name="connsiteX0" fmla="*/ 39687 w 2778124"/>
              <a:gd name="connsiteY0" fmla="*/ 415925 h 473075"/>
              <a:gd name="connsiteX1" fmla="*/ 39687 w 2778124"/>
              <a:gd name="connsiteY1" fmla="*/ 396875 h 473075"/>
              <a:gd name="connsiteX2" fmla="*/ 277812 w 2778124"/>
              <a:gd name="connsiteY2" fmla="*/ 92075 h 473075"/>
              <a:gd name="connsiteX3" fmla="*/ 2373312 w 2778124"/>
              <a:gd name="connsiteY3" fmla="*/ 63500 h 473075"/>
              <a:gd name="connsiteX4" fmla="*/ 2706687 w 2778124"/>
              <a:gd name="connsiteY4" fmla="*/ 473075 h 473075"/>
              <a:gd name="connsiteX0" fmla="*/ 39687 w 2778124"/>
              <a:gd name="connsiteY0" fmla="*/ 352425 h 409575"/>
              <a:gd name="connsiteX1" fmla="*/ 39687 w 2778124"/>
              <a:gd name="connsiteY1" fmla="*/ 333375 h 409575"/>
              <a:gd name="connsiteX2" fmla="*/ 277812 w 2778124"/>
              <a:gd name="connsiteY2" fmla="*/ 28575 h 409575"/>
              <a:gd name="connsiteX3" fmla="*/ 2373312 w 2778124"/>
              <a:gd name="connsiteY3" fmla="*/ 0 h 409575"/>
              <a:gd name="connsiteX4" fmla="*/ 2706687 w 2778124"/>
              <a:gd name="connsiteY4" fmla="*/ 409575 h 409575"/>
              <a:gd name="connsiteX0" fmla="*/ 39688 w 2778125"/>
              <a:gd name="connsiteY0" fmla="*/ 352425 h 409575"/>
              <a:gd name="connsiteX1" fmla="*/ 39688 w 2778125"/>
              <a:gd name="connsiteY1" fmla="*/ 333375 h 409575"/>
              <a:gd name="connsiteX2" fmla="*/ 277813 w 2778125"/>
              <a:gd name="connsiteY2" fmla="*/ 28575 h 409575"/>
              <a:gd name="connsiteX3" fmla="*/ 2373313 w 2778125"/>
              <a:gd name="connsiteY3" fmla="*/ 0 h 409575"/>
              <a:gd name="connsiteX4" fmla="*/ 2706688 w 2778125"/>
              <a:gd name="connsiteY4" fmla="*/ 409575 h 409575"/>
              <a:gd name="connsiteX0" fmla="*/ 51070 w 2789507"/>
              <a:gd name="connsiteY0" fmla="*/ 352425 h 409575"/>
              <a:gd name="connsiteX1" fmla="*/ 51070 w 2789507"/>
              <a:gd name="connsiteY1" fmla="*/ 333375 h 409575"/>
              <a:gd name="connsiteX2" fmla="*/ 357490 w 2789507"/>
              <a:gd name="connsiteY2" fmla="*/ 23832 h 409575"/>
              <a:gd name="connsiteX3" fmla="*/ 2384695 w 2789507"/>
              <a:gd name="connsiteY3" fmla="*/ 0 h 409575"/>
              <a:gd name="connsiteX4" fmla="*/ 2718070 w 2789507"/>
              <a:gd name="connsiteY4" fmla="*/ 409575 h 409575"/>
              <a:gd name="connsiteX0" fmla="*/ 51070 w 2789507"/>
              <a:gd name="connsiteY0" fmla="*/ 352425 h 409575"/>
              <a:gd name="connsiteX1" fmla="*/ 51070 w 2789507"/>
              <a:gd name="connsiteY1" fmla="*/ 333375 h 409575"/>
              <a:gd name="connsiteX2" fmla="*/ 357490 w 2789507"/>
              <a:gd name="connsiteY2" fmla="*/ 23832 h 409575"/>
              <a:gd name="connsiteX3" fmla="*/ 2384695 w 2789507"/>
              <a:gd name="connsiteY3" fmla="*/ 0 h 409575"/>
              <a:gd name="connsiteX4" fmla="*/ 2718070 w 2789507"/>
              <a:gd name="connsiteY4" fmla="*/ 409575 h 409575"/>
              <a:gd name="connsiteX0" fmla="*/ 83997 w 2822434"/>
              <a:gd name="connsiteY0" fmla="*/ 352425 h 409575"/>
              <a:gd name="connsiteX1" fmla="*/ 83997 w 2822434"/>
              <a:gd name="connsiteY1" fmla="*/ 333375 h 409575"/>
              <a:gd name="connsiteX2" fmla="*/ 390417 w 2822434"/>
              <a:gd name="connsiteY2" fmla="*/ 23832 h 409575"/>
              <a:gd name="connsiteX3" fmla="*/ 2417622 w 2822434"/>
              <a:gd name="connsiteY3" fmla="*/ 0 h 409575"/>
              <a:gd name="connsiteX4" fmla="*/ 2750997 w 2822434"/>
              <a:gd name="connsiteY4" fmla="*/ 409575 h 409575"/>
              <a:gd name="connsiteX0" fmla="*/ 83997 w 2828788"/>
              <a:gd name="connsiteY0" fmla="*/ 330180 h 387330"/>
              <a:gd name="connsiteX1" fmla="*/ 83997 w 2828788"/>
              <a:gd name="connsiteY1" fmla="*/ 311130 h 387330"/>
              <a:gd name="connsiteX2" fmla="*/ 390417 w 2828788"/>
              <a:gd name="connsiteY2" fmla="*/ 1587 h 387330"/>
              <a:gd name="connsiteX3" fmla="*/ 2423976 w 2828788"/>
              <a:gd name="connsiteY3" fmla="*/ 0 h 387330"/>
              <a:gd name="connsiteX4" fmla="*/ 2750997 w 2828788"/>
              <a:gd name="connsiteY4" fmla="*/ 387330 h 387330"/>
              <a:gd name="connsiteX0" fmla="*/ 83997 w 2835136"/>
              <a:gd name="connsiteY0" fmla="*/ 334924 h 392074"/>
              <a:gd name="connsiteX1" fmla="*/ 83997 w 2835136"/>
              <a:gd name="connsiteY1" fmla="*/ 315874 h 392074"/>
              <a:gd name="connsiteX2" fmla="*/ 390417 w 2835136"/>
              <a:gd name="connsiteY2" fmla="*/ 6331 h 392074"/>
              <a:gd name="connsiteX3" fmla="*/ 2423976 w 2835136"/>
              <a:gd name="connsiteY3" fmla="*/ 4744 h 392074"/>
              <a:gd name="connsiteX4" fmla="*/ 2750997 w 2835136"/>
              <a:gd name="connsiteY4" fmla="*/ 392074 h 392074"/>
              <a:gd name="connsiteX0" fmla="*/ 83997 w 2774809"/>
              <a:gd name="connsiteY0" fmla="*/ 330180 h 387330"/>
              <a:gd name="connsiteX1" fmla="*/ 83997 w 2774809"/>
              <a:gd name="connsiteY1" fmla="*/ 311130 h 387330"/>
              <a:gd name="connsiteX2" fmla="*/ 390417 w 2774809"/>
              <a:gd name="connsiteY2" fmla="*/ 1587 h 387330"/>
              <a:gd name="connsiteX3" fmla="*/ 2423976 w 2774809"/>
              <a:gd name="connsiteY3" fmla="*/ 0 h 387330"/>
              <a:gd name="connsiteX4" fmla="*/ 2750997 w 2774809"/>
              <a:gd name="connsiteY4" fmla="*/ 387330 h 387330"/>
              <a:gd name="connsiteX0" fmla="*/ 83997 w 2774809"/>
              <a:gd name="connsiteY0" fmla="*/ 330180 h 387330"/>
              <a:gd name="connsiteX1" fmla="*/ 83997 w 2774809"/>
              <a:gd name="connsiteY1" fmla="*/ 311130 h 387330"/>
              <a:gd name="connsiteX2" fmla="*/ 390417 w 2774809"/>
              <a:gd name="connsiteY2" fmla="*/ 1587 h 387330"/>
              <a:gd name="connsiteX3" fmla="*/ 2423976 w 2774809"/>
              <a:gd name="connsiteY3" fmla="*/ 0 h 387330"/>
              <a:gd name="connsiteX4" fmla="*/ 2750997 w 2774809"/>
              <a:gd name="connsiteY4" fmla="*/ 387330 h 387330"/>
              <a:gd name="connsiteX0" fmla="*/ 51070 w 2741882"/>
              <a:gd name="connsiteY0" fmla="*/ 330180 h 387330"/>
              <a:gd name="connsiteX1" fmla="*/ 51070 w 2741882"/>
              <a:gd name="connsiteY1" fmla="*/ 311130 h 387330"/>
              <a:gd name="connsiteX2" fmla="*/ 357490 w 2741882"/>
              <a:gd name="connsiteY2" fmla="*/ 1587 h 387330"/>
              <a:gd name="connsiteX3" fmla="*/ 2391049 w 2741882"/>
              <a:gd name="connsiteY3" fmla="*/ 0 h 387330"/>
              <a:gd name="connsiteX4" fmla="*/ 2718070 w 2741882"/>
              <a:gd name="connsiteY4" fmla="*/ 387330 h 387330"/>
              <a:gd name="connsiteX0" fmla="*/ 0 w 2690812"/>
              <a:gd name="connsiteY0" fmla="*/ 330180 h 387330"/>
              <a:gd name="connsiteX1" fmla="*/ 80901 w 2690812"/>
              <a:gd name="connsiteY1" fmla="*/ 311130 h 387330"/>
              <a:gd name="connsiteX2" fmla="*/ 306420 w 2690812"/>
              <a:gd name="connsiteY2" fmla="*/ 1587 h 387330"/>
              <a:gd name="connsiteX3" fmla="*/ 2339979 w 2690812"/>
              <a:gd name="connsiteY3" fmla="*/ 0 h 387330"/>
              <a:gd name="connsiteX4" fmla="*/ 2667000 w 2690812"/>
              <a:gd name="connsiteY4" fmla="*/ 387330 h 387330"/>
              <a:gd name="connsiteX0" fmla="*/ 83576 w 2774388"/>
              <a:gd name="connsiteY0" fmla="*/ 330180 h 387330"/>
              <a:gd name="connsiteX1" fmla="*/ 389996 w 2774388"/>
              <a:gd name="connsiteY1" fmla="*/ 1587 h 387330"/>
              <a:gd name="connsiteX2" fmla="*/ 2423555 w 2774388"/>
              <a:gd name="connsiteY2" fmla="*/ 0 h 387330"/>
              <a:gd name="connsiteX3" fmla="*/ 2750576 w 2774388"/>
              <a:gd name="connsiteY3" fmla="*/ 387330 h 387330"/>
              <a:gd name="connsiteX0" fmla="*/ 83576 w 2774388"/>
              <a:gd name="connsiteY0" fmla="*/ 330180 h 387330"/>
              <a:gd name="connsiteX1" fmla="*/ 389996 w 2774388"/>
              <a:gd name="connsiteY1" fmla="*/ 1587 h 387330"/>
              <a:gd name="connsiteX2" fmla="*/ 2423555 w 2774388"/>
              <a:gd name="connsiteY2" fmla="*/ 0 h 387330"/>
              <a:gd name="connsiteX3" fmla="*/ 2750576 w 2774388"/>
              <a:gd name="connsiteY3" fmla="*/ 387330 h 387330"/>
              <a:gd name="connsiteX0" fmla="*/ 83576 w 2774388"/>
              <a:gd name="connsiteY0" fmla="*/ 399984 h 399984"/>
              <a:gd name="connsiteX1" fmla="*/ 389996 w 2774388"/>
              <a:gd name="connsiteY1" fmla="*/ 1587 h 399984"/>
              <a:gd name="connsiteX2" fmla="*/ 2423555 w 2774388"/>
              <a:gd name="connsiteY2" fmla="*/ 0 h 399984"/>
              <a:gd name="connsiteX3" fmla="*/ 2750576 w 2774388"/>
              <a:gd name="connsiteY3" fmla="*/ 387330 h 399984"/>
              <a:gd name="connsiteX0" fmla="*/ 0 w 2690812"/>
              <a:gd name="connsiteY0" fmla="*/ 399984 h 399984"/>
              <a:gd name="connsiteX1" fmla="*/ 306420 w 2690812"/>
              <a:gd name="connsiteY1" fmla="*/ 1587 h 399984"/>
              <a:gd name="connsiteX2" fmla="*/ 2339979 w 2690812"/>
              <a:gd name="connsiteY2" fmla="*/ 0 h 399984"/>
              <a:gd name="connsiteX3" fmla="*/ 2667000 w 2690812"/>
              <a:gd name="connsiteY3" fmla="*/ 387330 h 399984"/>
              <a:gd name="connsiteX0" fmla="*/ 36185 w 2726997"/>
              <a:gd name="connsiteY0" fmla="*/ 406281 h 406281"/>
              <a:gd name="connsiteX1" fmla="*/ 342605 w 2726997"/>
              <a:gd name="connsiteY1" fmla="*/ 7884 h 406281"/>
              <a:gd name="connsiteX2" fmla="*/ 2376164 w 2726997"/>
              <a:gd name="connsiteY2" fmla="*/ 6297 h 406281"/>
              <a:gd name="connsiteX3" fmla="*/ 2703185 w 2726997"/>
              <a:gd name="connsiteY3" fmla="*/ 393627 h 406281"/>
              <a:gd name="connsiteX0" fmla="*/ 36185 w 2750399"/>
              <a:gd name="connsiteY0" fmla="*/ 406281 h 406281"/>
              <a:gd name="connsiteX1" fmla="*/ 342605 w 2750399"/>
              <a:gd name="connsiteY1" fmla="*/ 7884 h 406281"/>
              <a:gd name="connsiteX2" fmla="*/ 2376164 w 2750399"/>
              <a:gd name="connsiteY2" fmla="*/ 6297 h 406281"/>
              <a:gd name="connsiteX3" fmla="*/ 2703185 w 2750399"/>
              <a:gd name="connsiteY3" fmla="*/ 393627 h 406281"/>
              <a:gd name="connsiteX0" fmla="*/ 36185 w 2376164"/>
              <a:gd name="connsiteY0" fmla="*/ 406281 h 406281"/>
              <a:gd name="connsiteX1" fmla="*/ 342605 w 2376164"/>
              <a:gd name="connsiteY1" fmla="*/ 7884 h 406281"/>
              <a:gd name="connsiteX2" fmla="*/ 2376164 w 2376164"/>
              <a:gd name="connsiteY2" fmla="*/ 6297 h 406281"/>
              <a:gd name="connsiteX0" fmla="*/ 36185 w 2372503"/>
              <a:gd name="connsiteY0" fmla="*/ 406281 h 406281"/>
              <a:gd name="connsiteX1" fmla="*/ 342605 w 2372503"/>
              <a:gd name="connsiteY1" fmla="*/ 7884 h 406281"/>
              <a:gd name="connsiteX2" fmla="*/ 2372503 w 2372503"/>
              <a:gd name="connsiteY2" fmla="*/ 13039 h 406281"/>
              <a:gd name="connsiteX0" fmla="*/ 39522 w 2372503"/>
              <a:gd name="connsiteY0" fmla="*/ 945497 h 945497"/>
              <a:gd name="connsiteX1" fmla="*/ 342605 w 2372503"/>
              <a:gd name="connsiteY1" fmla="*/ 7884 h 945497"/>
              <a:gd name="connsiteX2" fmla="*/ 2372503 w 2372503"/>
              <a:gd name="connsiteY2" fmla="*/ 13039 h 945497"/>
              <a:gd name="connsiteX0" fmla="*/ 39522 w 2372503"/>
              <a:gd name="connsiteY0" fmla="*/ 945497 h 945497"/>
              <a:gd name="connsiteX1" fmla="*/ 342605 w 2372503"/>
              <a:gd name="connsiteY1" fmla="*/ 7884 h 945497"/>
              <a:gd name="connsiteX2" fmla="*/ 2372503 w 2372503"/>
              <a:gd name="connsiteY2" fmla="*/ 13039 h 945497"/>
              <a:gd name="connsiteX0" fmla="*/ 132124 w 2465105"/>
              <a:gd name="connsiteY0" fmla="*/ 971977 h 971977"/>
              <a:gd name="connsiteX1" fmla="*/ 435207 w 2465105"/>
              <a:gd name="connsiteY1" fmla="*/ 34364 h 971977"/>
              <a:gd name="connsiteX2" fmla="*/ 2465105 w 2465105"/>
              <a:gd name="connsiteY2" fmla="*/ 39519 h 971977"/>
              <a:gd name="connsiteX0" fmla="*/ 0 w 2332981"/>
              <a:gd name="connsiteY0" fmla="*/ 937613 h 937613"/>
              <a:gd name="connsiteX1" fmla="*/ 303083 w 2332981"/>
              <a:gd name="connsiteY1" fmla="*/ 0 h 937613"/>
              <a:gd name="connsiteX2" fmla="*/ 2332981 w 2332981"/>
              <a:gd name="connsiteY2" fmla="*/ 5155 h 937613"/>
              <a:gd name="connsiteX0" fmla="*/ 0 w 2332981"/>
              <a:gd name="connsiteY0" fmla="*/ 937613 h 937613"/>
              <a:gd name="connsiteX1" fmla="*/ 303083 w 2332981"/>
              <a:gd name="connsiteY1" fmla="*/ 0 h 937613"/>
              <a:gd name="connsiteX2" fmla="*/ 2332981 w 2332981"/>
              <a:gd name="connsiteY2" fmla="*/ 5155 h 937613"/>
              <a:gd name="connsiteX0" fmla="*/ 5397 w 2338378"/>
              <a:gd name="connsiteY0" fmla="*/ 937613 h 937613"/>
              <a:gd name="connsiteX1" fmla="*/ 0 w 2338378"/>
              <a:gd name="connsiteY1" fmla="*/ 303379 h 937613"/>
              <a:gd name="connsiteX2" fmla="*/ 308480 w 2338378"/>
              <a:gd name="connsiteY2" fmla="*/ 0 h 937613"/>
              <a:gd name="connsiteX3" fmla="*/ 2338378 w 2338378"/>
              <a:gd name="connsiteY3" fmla="*/ 5155 h 937613"/>
              <a:gd name="connsiteX0" fmla="*/ 86647 w 2419628"/>
              <a:gd name="connsiteY0" fmla="*/ 937613 h 937613"/>
              <a:gd name="connsiteX1" fmla="*/ 81250 w 2419628"/>
              <a:gd name="connsiteY1" fmla="*/ 303379 h 937613"/>
              <a:gd name="connsiteX2" fmla="*/ 389730 w 2419628"/>
              <a:gd name="connsiteY2" fmla="*/ 0 h 937613"/>
              <a:gd name="connsiteX3" fmla="*/ 2419628 w 2419628"/>
              <a:gd name="connsiteY3" fmla="*/ 5155 h 937613"/>
              <a:gd name="connsiteX0" fmla="*/ 86647 w 2419628"/>
              <a:gd name="connsiteY0" fmla="*/ 937613 h 937613"/>
              <a:gd name="connsiteX1" fmla="*/ 81250 w 2419628"/>
              <a:gd name="connsiteY1" fmla="*/ 303379 h 937613"/>
              <a:gd name="connsiteX2" fmla="*/ 389730 w 2419628"/>
              <a:gd name="connsiteY2" fmla="*/ 0 h 937613"/>
              <a:gd name="connsiteX3" fmla="*/ 2419628 w 2419628"/>
              <a:gd name="connsiteY3" fmla="*/ 5155 h 937613"/>
              <a:gd name="connsiteX0" fmla="*/ 30162 w 2363143"/>
              <a:gd name="connsiteY0" fmla="*/ 940963 h 940963"/>
              <a:gd name="connsiteX1" fmla="*/ 24765 w 2363143"/>
              <a:gd name="connsiteY1" fmla="*/ 306729 h 940963"/>
              <a:gd name="connsiteX2" fmla="*/ 333245 w 2363143"/>
              <a:gd name="connsiteY2" fmla="*/ 3350 h 940963"/>
              <a:gd name="connsiteX3" fmla="*/ 2363143 w 2363143"/>
              <a:gd name="connsiteY3" fmla="*/ 8505 h 940963"/>
              <a:gd name="connsiteX0" fmla="*/ 36764 w 2369745"/>
              <a:gd name="connsiteY0" fmla="*/ 937613 h 937613"/>
              <a:gd name="connsiteX1" fmla="*/ 31367 w 2369745"/>
              <a:gd name="connsiteY1" fmla="*/ 303379 h 937613"/>
              <a:gd name="connsiteX2" fmla="*/ 339847 w 2369745"/>
              <a:gd name="connsiteY2" fmla="*/ 0 h 937613"/>
              <a:gd name="connsiteX3" fmla="*/ 2369745 w 2369745"/>
              <a:gd name="connsiteY3" fmla="*/ 5155 h 937613"/>
              <a:gd name="connsiteX0" fmla="*/ 5397 w 2338378"/>
              <a:gd name="connsiteY0" fmla="*/ 942263 h 942263"/>
              <a:gd name="connsiteX1" fmla="*/ 0 w 2338378"/>
              <a:gd name="connsiteY1" fmla="*/ 308029 h 942263"/>
              <a:gd name="connsiteX2" fmla="*/ 308480 w 2338378"/>
              <a:gd name="connsiteY2" fmla="*/ 4650 h 942263"/>
              <a:gd name="connsiteX3" fmla="*/ 2338378 w 2338378"/>
              <a:gd name="connsiteY3" fmla="*/ 9805 h 94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78" h="942263">
                <a:moveTo>
                  <a:pt x="5397" y="942263"/>
                </a:moveTo>
                <a:lnTo>
                  <a:pt x="0" y="308029"/>
                </a:lnTo>
                <a:cubicBezTo>
                  <a:pt x="7399" y="168071"/>
                  <a:pt x="53067" y="0"/>
                  <a:pt x="308480" y="4650"/>
                </a:cubicBezTo>
                <a:lnTo>
                  <a:pt x="2338378" y="9805"/>
                </a:lnTo>
              </a:path>
            </a:pathLst>
          </a:custGeom>
          <a:ln>
            <a:prstDash val="sysDot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TG_Straight Arrow Connector 53"/>
          <p:cNvCxnSpPr/>
          <p:nvPr/>
        </p:nvCxnSpPr>
        <p:spPr>
          <a:xfrm>
            <a:off x="5061268" y="4602518"/>
            <a:ext cx="1463040" cy="1588"/>
          </a:xfrm>
          <a:prstGeom prst="straightConnector1">
            <a:avLst/>
          </a:prstGeom>
          <a:ln>
            <a:prstDash val="sysDot"/>
            <a:tailEnd type="oval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TG_Rounded Rectangle 48"/>
          <p:cNvSpPr/>
          <p:nvPr/>
        </p:nvSpPr>
        <p:spPr>
          <a:xfrm>
            <a:off x="6553841" y="4113177"/>
            <a:ext cx="2562558" cy="98185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2400000"/>
            </a:lightRig>
          </a:scene3d>
          <a:sp3d prstMaterial="powder">
            <a:bevelT w="1143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Семинары для педагогов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lnSpc>
                <a:spcPct val="0"/>
              </a:lnSpc>
            </a:pPr>
            <a:endParaRPr lang="en-US" sz="1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28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34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41" name="TG_Rounded Rectangle 32"/>
          <p:cNvSpPr/>
          <p:nvPr/>
        </p:nvSpPr>
        <p:spPr>
          <a:xfrm>
            <a:off x="6160087" y="4570897"/>
            <a:ext cx="2738474" cy="1789137"/>
          </a:xfrm>
          <a:prstGeom prst="roundRect">
            <a:avLst>
              <a:gd name="adj" fmla="val 14879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6000">
                <a:srgbClr val="00B0F0"/>
              </a:gs>
              <a:gs pos="100000">
                <a:srgbClr val="0070C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G_Rounded Rectangle 32"/>
          <p:cNvSpPr/>
          <p:nvPr/>
        </p:nvSpPr>
        <p:spPr>
          <a:xfrm>
            <a:off x="3257532" y="4560903"/>
            <a:ext cx="2659022" cy="1789137"/>
          </a:xfrm>
          <a:prstGeom prst="roundRect">
            <a:avLst>
              <a:gd name="adj" fmla="val 14879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6000">
                <a:srgbClr val="00B0F0"/>
              </a:gs>
              <a:gs pos="100000">
                <a:srgbClr val="0070C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G_Rounded Rectangle 32"/>
          <p:cNvSpPr/>
          <p:nvPr/>
        </p:nvSpPr>
        <p:spPr>
          <a:xfrm>
            <a:off x="237078" y="4560903"/>
            <a:ext cx="2738474" cy="1643085"/>
          </a:xfrm>
          <a:prstGeom prst="roundRect">
            <a:avLst>
              <a:gd name="adj" fmla="val 14879"/>
            </a:avLst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1000">
                <a:srgbClr val="00B0F0"/>
              </a:gs>
              <a:gs pos="100000">
                <a:srgbClr val="0070C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G_Rounded Rectangle 29"/>
          <p:cNvSpPr/>
          <p:nvPr/>
        </p:nvSpPr>
        <p:spPr>
          <a:xfrm>
            <a:off x="502742" y="4005064"/>
            <a:ext cx="2277379" cy="4016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75000"/>
                </a:schemeClr>
              </a:gs>
              <a:gs pos="86000">
                <a:schemeClr val="accent2">
                  <a:lumMod val="60000"/>
                  <a:lumOff val="40000"/>
                </a:schemeClr>
              </a:gs>
              <a:gs pos="66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4800000" scaled="0"/>
            <a:tileRect/>
          </a:gra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30002 чел.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G_Rounded Rectangle 30"/>
          <p:cNvSpPr/>
          <p:nvPr/>
        </p:nvSpPr>
        <p:spPr>
          <a:xfrm>
            <a:off x="3488079" y="4005064"/>
            <a:ext cx="2277379" cy="4016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75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  <a:gs pos="6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4800000" scaled="0"/>
            <a:tileRect/>
          </a:gra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9880 чел.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G_Rounded Rectangle 31"/>
          <p:cNvSpPr/>
          <p:nvPr/>
        </p:nvSpPr>
        <p:spPr>
          <a:xfrm>
            <a:off x="6336094" y="3979548"/>
            <a:ext cx="2277379" cy="40164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75000"/>
                </a:schemeClr>
              </a:gs>
              <a:gs pos="86000">
                <a:schemeClr val="accent3">
                  <a:lumMod val="60000"/>
                  <a:lumOff val="40000"/>
                </a:schemeClr>
              </a:gs>
              <a:gs pos="66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4800000" scaled="0"/>
            <a:tileRect/>
          </a:gra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7436 чел.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G_TextBox 26" hidden="1"/>
          <p:cNvSpPr txBox="1"/>
          <p:nvPr/>
        </p:nvSpPr>
        <p:spPr>
          <a:xfrm>
            <a:off x="6908832" y="6581001"/>
            <a:ext cx="223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</a:rPr>
              <a:t>Designed by Guild Design Inc.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36" name="TG_TextBox 35"/>
          <p:cNvSpPr txBox="1"/>
          <p:nvPr/>
        </p:nvSpPr>
        <p:spPr>
          <a:xfrm>
            <a:off x="348433" y="4706955"/>
            <a:ext cx="2585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Классные часы, «Учись быть добрым», «Безопасное поведение»,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«Воспитание характера через искоренение отрицательных привычек» и т.д.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G_TextBox 36"/>
          <p:cNvSpPr txBox="1"/>
          <p:nvPr/>
        </p:nvSpPr>
        <p:spPr>
          <a:xfrm>
            <a:off x="3330558" y="4707436"/>
            <a:ext cx="258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Тренинговые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занятия</a:t>
            </a:r>
          </a:p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«Моя жизненная позиция», «Ресурсы в помощи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», «Как сказать твердое –Нет»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т.д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G_TextBox 37"/>
          <p:cNvSpPr txBox="1"/>
          <p:nvPr/>
        </p:nvSpPr>
        <p:spPr>
          <a:xfrm>
            <a:off x="6178572" y="4707917"/>
            <a:ext cx="2585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Родительские собрания по профилактике деструктивного поведения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6711947"/>
            <a:ext cx="9144000" cy="146053"/>
            <a:chOff x="0" y="507965"/>
            <a:chExt cx="9144000" cy="449554"/>
          </a:xfrm>
          <a:gradFill>
            <a:gsLst>
              <a:gs pos="0">
                <a:schemeClr val="accent5">
                  <a:alpha val="0"/>
                </a:schemeClr>
              </a:gs>
              <a:gs pos="15000">
                <a:schemeClr val="accent5">
                  <a:alpha val="26000"/>
                </a:schemeClr>
              </a:gs>
              <a:gs pos="45000">
                <a:schemeClr val="accent5">
                  <a:alpha val="69000"/>
                </a:schemeClr>
              </a:gs>
              <a:gs pos="68000">
                <a:schemeClr val="accent5">
                  <a:alpha val="31000"/>
                </a:schemeClr>
              </a:gs>
              <a:gs pos="100000">
                <a:srgbClr val="00B0F0">
                  <a:alpha val="0"/>
                </a:srgbClr>
              </a:gs>
            </a:gsLst>
            <a:lin ang="10800000" scaled="1"/>
          </a:gra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67" name="Group 60"/>
            <p:cNvGrpSpPr/>
            <p:nvPr/>
          </p:nvGrpSpPr>
          <p:grpSpPr>
            <a:xfrm>
              <a:off x="0" y="507965"/>
              <a:ext cx="9144000" cy="219074"/>
              <a:chOff x="482544" y="507960"/>
              <a:chExt cx="8077248" cy="208416"/>
            </a:xfrm>
            <a:grpFill/>
          </p:grpSpPr>
          <p:sp>
            <p:nvSpPr>
              <p:cNvPr id="71" name="Rectangle 70"/>
              <p:cNvSpPr/>
              <p:nvPr/>
            </p:nvSpPr>
            <p:spPr>
              <a:xfrm>
                <a:off x="482544" y="507960"/>
                <a:ext cx="8077248" cy="97368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82544" y="619009"/>
                <a:ext cx="8077248" cy="97367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1"/>
            <p:cNvGrpSpPr/>
            <p:nvPr/>
          </p:nvGrpSpPr>
          <p:grpSpPr>
            <a:xfrm>
              <a:off x="0" y="738958"/>
              <a:ext cx="9144000" cy="218564"/>
              <a:chOff x="482544" y="554033"/>
              <a:chExt cx="8077248" cy="207929"/>
            </a:xfrm>
            <a:grpFill/>
          </p:grpSpPr>
          <p:sp>
            <p:nvSpPr>
              <p:cNvPr id="69" name="Rectangle 68"/>
              <p:cNvSpPr/>
              <p:nvPr/>
            </p:nvSpPr>
            <p:spPr>
              <a:xfrm>
                <a:off x="482544" y="554033"/>
                <a:ext cx="8077248" cy="97367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82544" y="664595"/>
                <a:ext cx="8077248" cy="97367"/>
              </a:xfrm>
              <a:prstGeom prst="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G_Title 61"/>
          <p:cNvSpPr>
            <a:spLocks noGrp="1"/>
          </p:cNvSpPr>
          <p:nvPr>
            <p:ph type="title"/>
          </p:nvPr>
        </p:nvSpPr>
        <p:spPr>
          <a:xfrm>
            <a:off x="851719" y="148469"/>
            <a:ext cx="7470648" cy="912825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Неделя о позитивном мышлении, выстраивании временной перспективы и будущего (2 неделя)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787937" y="1088569"/>
            <a:ext cx="7485165" cy="3599"/>
            <a:chOff x="787937" y="955035"/>
            <a:chExt cx="7485165" cy="3599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87937" y="955741"/>
              <a:ext cx="7485165" cy="1588"/>
            </a:xfrm>
            <a:prstGeom prst="line">
              <a:avLst/>
            </a:prstGeom>
            <a:ln>
              <a:solidFill>
                <a:srgbClr val="FFFFFF">
                  <a:alpha val="60000"/>
                </a:srgbClr>
              </a:solidFill>
            </a:ln>
            <a:effectLst>
              <a:glow rad="63500">
                <a:srgbClr val="00B0F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24450" y="955035"/>
              <a:ext cx="7448652" cy="3599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" descr="https://sun9-24.userapi.com/impf/T7tFUD6JDscoUPAbj5gDKf-04o5tQ7Dc2xel8Q/cpda8ryzlao.jpg?size=1280x1280&amp;quality=95&amp;sign=267133473930f4523f0ba973e0ba470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40" y="1171384"/>
            <a:ext cx="2700471" cy="27004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https://sun9-67.userapi.com/impf/slLRivgRyIQA4CTabcKnD1DZ49UWAh86IP4f5g/YvQFUMQz_S4.jpg?size=1280x1280&amp;quality=95&amp;sign=186b31bceaf321a2c3631deddb74719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1" y="1171384"/>
            <a:ext cx="2705136" cy="2705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.userapi.com/impf/FrkXN9vgQfZoJ0ZcbegdanbrAKyQArXoeiZIAA/GzaEM2BSGDo.jpg?size=1280x1280&amp;quality=95&amp;sign=363b2a45a504c85a08b79cae6915e3d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72" y="1210086"/>
            <a:ext cx="2636838" cy="263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37" y="0"/>
            <a:ext cx="103817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3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3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39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pic>
        <p:nvPicPr>
          <p:cNvPr id="3074" name="Picture 2" descr="https://sun9-73.userapi.com/impf/cbwapc26Q1wFgXQXJGk3Ro1IMCFVTRPN4YRVRA/RWsZFsAOkiU.jpg?size=1280x1280&amp;quality=95&amp;sign=3cbbe8d4e059eaa91228c77991bb46e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7" y="2142258"/>
            <a:ext cx="2001033" cy="19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https://sun9-13.userapi.com/impf/LaVJQdUq5qbVm6GeNLCsrTtubdMdSrnd8YuYyA/XzxwhUPWhhM.jpg?size=1280x960&amp;quality=95&amp;sign=8b8fb4f8b4fd43d100b2d5269b2b7c5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4" y="696883"/>
            <a:ext cx="2148777" cy="16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椭圆 109"/>
          <p:cNvSpPr/>
          <p:nvPr/>
        </p:nvSpPr>
        <p:spPr>
          <a:xfrm>
            <a:off x="2046382" y="5747637"/>
            <a:ext cx="1545123" cy="3814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zh-CN" altLang="en-US" sz="1900">
              <a:solidFill>
                <a:prstClr val="white"/>
              </a:solidFill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563385" y="1543351"/>
            <a:ext cx="3939782" cy="3065608"/>
            <a:chOff x="5742803" y="1436360"/>
            <a:chExt cx="2863998" cy="2826675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组合 28"/>
            <p:cNvGrpSpPr/>
            <p:nvPr/>
          </p:nvGrpSpPr>
          <p:grpSpPr>
            <a:xfrm>
              <a:off x="5742803" y="1436360"/>
              <a:ext cx="2863998" cy="2826675"/>
              <a:chOff x="5943600" y="1393240"/>
              <a:chExt cx="2736754" cy="2701089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5943600" y="1773551"/>
                <a:ext cx="2732549" cy="1952677"/>
              </a:xfrm>
              <a:custGeom>
                <a:avLst/>
                <a:gdLst>
                  <a:gd name="connsiteX0" fmla="*/ 2077705 w 2732549"/>
                  <a:gd name="connsiteY0" fmla="*/ 0 h 1952677"/>
                  <a:gd name="connsiteX1" fmla="*/ 2732549 w 2732549"/>
                  <a:gd name="connsiteY1" fmla="*/ 654844 h 1952677"/>
                  <a:gd name="connsiteX2" fmla="*/ 2332600 w 2732549"/>
                  <a:gd name="connsiteY2" fmla="*/ 1258227 h 1952677"/>
                  <a:gd name="connsiteX3" fmla="*/ 2310273 w 2732549"/>
                  <a:gd name="connsiteY3" fmla="*/ 1265158 h 1952677"/>
                  <a:gd name="connsiteX4" fmla="*/ 2310273 w 2732549"/>
                  <a:gd name="connsiteY4" fmla="*/ 1952677 h 1952677"/>
                  <a:gd name="connsiteX5" fmla="*/ 468749 w 2732549"/>
                  <a:gd name="connsiteY5" fmla="*/ 1952677 h 1952677"/>
                  <a:gd name="connsiteX6" fmla="*/ 0 w 2732549"/>
                  <a:gd name="connsiteY6" fmla="*/ 1483928 h 1952677"/>
                  <a:gd name="connsiteX7" fmla="*/ 0 w 2732549"/>
                  <a:gd name="connsiteY7" fmla="*/ 503238 h 1952677"/>
                  <a:gd name="connsiteX8" fmla="*/ 1442259 w 2732549"/>
                  <a:gd name="connsiteY8" fmla="*/ 503238 h 1952677"/>
                  <a:gd name="connsiteX9" fmla="*/ 1474322 w 2732549"/>
                  <a:gd name="connsiteY9" fmla="*/ 399949 h 1952677"/>
                  <a:gd name="connsiteX10" fmla="*/ 2077705 w 2732549"/>
                  <a:gd name="connsiteY10" fmla="*/ 0 h 195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2549" h="1952677">
                    <a:moveTo>
                      <a:pt x="2077705" y="0"/>
                    </a:moveTo>
                    <a:cubicBezTo>
                      <a:pt x="2439365" y="0"/>
                      <a:pt x="2732549" y="293184"/>
                      <a:pt x="2732549" y="654844"/>
                    </a:cubicBezTo>
                    <a:cubicBezTo>
                      <a:pt x="2732549" y="926089"/>
                      <a:pt x="2567633" y="1158816"/>
                      <a:pt x="2332600" y="1258227"/>
                    </a:cubicBezTo>
                    <a:lnTo>
                      <a:pt x="2310273" y="1265158"/>
                    </a:lnTo>
                    <a:lnTo>
                      <a:pt x="2310273" y="1952677"/>
                    </a:lnTo>
                    <a:lnTo>
                      <a:pt x="468749" y="1952677"/>
                    </a:lnTo>
                    <a:lnTo>
                      <a:pt x="0" y="1483928"/>
                    </a:lnTo>
                    <a:lnTo>
                      <a:pt x="0" y="503238"/>
                    </a:lnTo>
                    <a:lnTo>
                      <a:pt x="1442259" y="503238"/>
                    </a:lnTo>
                    <a:lnTo>
                      <a:pt x="1474322" y="399949"/>
                    </a:lnTo>
                    <a:cubicBezTo>
                      <a:pt x="1573733" y="164916"/>
                      <a:pt x="1806460" y="0"/>
                      <a:pt x="2077705" y="0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accent2"/>
                  </a:gs>
                  <a:gs pos="70000">
                    <a:schemeClr val="accent1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2577208">
                <a:off x="6000354" y="1393240"/>
                <a:ext cx="2680000" cy="2701089"/>
              </a:xfrm>
              <a:custGeom>
                <a:avLst/>
                <a:gdLst>
                  <a:gd name="connsiteX0" fmla="*/ 327245 w 2680000"/>
                  <a:gd name="connsiteY0" fmla="*/ 1654670 h 2701089"/>
                  <a:gd name="connsiteX1" fmla="*/ 329015 w 2680000"/>
                  <a:gd name="connsiteY1" fmla="*/ 1654670 h 2701089"/>
                  <a:gd name="connsiteX2" fmla="*/ 1441 w 2680000"/>
                  <a:gd name="connsiteY2" fmla="*/ 1959641 h 2701089"/>
                  <a:gd name="connsiteX3" fmla="*/ 669441 w 2680000"/>
                  <a:gd name="connsiteY3" fmla="*/ 2677152 h 2701089"/>
                  <a:gd name="connsiteX4" fmla="*/ 668246 w 2680000"/>
                  <a:gd name="connsiteY4" fmla="*/ 2677109 h 2701089"/>
                  <a:gd name="connsiteX5" fmla="*/ 0 w 2680000"/>
                  <a:gd name="connsiteY5" fmla="*/ 1959335 h 2701089"/>
                  <a:gd name="connsiteX6" fmla="*/ 1179220 w 2680000"/>
                  <a:gd name="connsiteY6" fmla="*/ 175561 h 2701089"/>
                  <a:gd name="connsiteX7" fmla="*/ 2104718 w 2680000"/>
                  <a:gd name="connsiteY7" fmla="*/ 208632 h 2701089"/>
                  <a:gd name="connsiteX8" fmla="*/ 2223140 w 2680000"/>
                  <a:gd name="connsiteY8" fmla="*/ 922780 h 2701089"/>
                  <a:gd name="connsiteX9" fmla="*/ 2211522 w 2680000"/>
                  <a:gd name="connsiteY9" fmla="*/ 943066 h 2701089"/>
                  <a:gd name="connsiteX10" fmla="*/ 2680000 w 2680000"/>
                  <a:gd name="connsiteY10" fmla="*/ 1446267 h 2701089"/>
                  <a:gd name="connsiteX11" fmla="*/ 1332175 w 2680000"/>
                  <a:gd name="connsiteY11" fmla="*/ 2701089 h 2701089"/>
                  <a:gd name="connsiteX12" fmla="*/ 669687 w 2680000"/>
                  <a:gd name="connsiteY12" fmla="*/ 2677415 h 2701089"/>
                  <a:gd name="connsiteX13" fmla="*/ 669441 w 2680000"/>
                  <a:gd name="connsiteY13" fmla="*/ 2677152 h 2701089"/>
                  <a:gd name="connsiteX14" fmla="*/ 1330735 w 2680000"/>
                  <a:gd name="connsiteY14" fmla="*/ 2700782 h 2701089"/>
                  <a:gd name="connsiteX15" fmla="*/ 2454381 w 2680000"/>
                  <a:gd name="connsiteY15" fmla="*/ 1654670 h 2701089"/>
                  <a:gd name="connsiteX16" fmla="*/ 329015 w 2680000"/>
                  <a:gd name="connsiteY16" fmla="*/ 1654670 h 2701089"/>
                  <a:gd name="connsiteX17" fmla="*/ 1057041 w 2680000"/>
                  <a:gd name="connsiteY17" fmla="*/ 976880 h 2701089"/>
                  <a:gd name="connsiteX18" fmla="*/ 1010126 w 2680000"/>
                  <a:gd name="connsiteY18" fmla="*/ 879434 h 2701089"/>
                  <a:gd name="connsiteX19" fmla="*/ 1179220 w 2680000"/>
                  <a:gd name="connsiteY19" fmla="*/ 175561 h 27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80000" h="2701089">
                    <a:moveTo>
                      <a:pt x="327245" y="1654670"/>
                    </a:moveTo>
                    <a:lnTo>
                      <a:pt x="329015" y="1654670"/>
                    </a:lnTo>
                    <a:lnTo>
                      <a:pt x="1441" y="1959641"/>
                    </a:lnTo>
                    <a:lnTo>
                      <a:pt x="669441" y="2677152"/>
                    </a:lnTo>
                    <a:lnTo>
                      <a:pt x="668246" y="2677109"/>
                    </a:lnTo>
                    <a:lnTo>
                      <a:pt x="0" y="1959335"/>
                    </a:lnTo>
                    <a:close/>
                    <a:moveTo>
                      <a:pt x="1179220" y="175561"/>
                    </a:moveTo>
                    <a:cubicBezTo>
                      <a:pt x="1443921" y="-70876"/>
                      <a:pt x="1858282" y="-56069"/>
                      <a:pt x="2104718" y="208632"/>
                    </a:cubicBezTo>
                    <a:cubicBezTo>
                      <a:pt x="2289546" y="407159"/>
                      <a:pt x="2327424" y="689868"/>
                      <a:pt x="2223140" y="922780"/>
                    </a:cubicBezTo>
                    <a:lnTo>
                      <a:pt x="2211522" y="943066"/>
                    </a:lnTo>
                    <a:lnTo>
                      <a:pt x="2680000" y="1446267"/>
                    </a:lnTo>
                    <a:lnTo>
                      <a:pt x="1332175" y="2701089"/>
                    </a:lnTo>
                    <a:lnTo>
                      <a:pt x="669687" y="2677415"/>
                    </a:lnTo>
                    <a:lnTo>
                      <a:pt x="669441" y="2677152"/>
                    </a:lnTo>
                    <a:lnTo>
                      <a:pt x="1330735" y="2700782"/>
                    </a:lnTo>
                    <a:lnTo>
                      <a:pt x="2454381" y="1654670"/>
                    </a:lnTo>
                    <a:lnTo>
                      <a:pt x="329015" y="1654670"/>
                    </a:lnTo>
                    <a:lnTo>
                      <a:pt x="1057041" y="976880"/>
                    </a:lnTo>
                    <a:lnTo>
                      <a:pt x="1010126" y="879434"/>
                    </a:lnTo>
                    <a:cubicBezTo>
                      <a:pt x="922733" y="639673"/>
                      <a:pt x="980693" y="360388"/>
                      <a:pt x="1179220" y="17556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7517017" y="1920933"/>
                <a:ext cx="1006987" cy="10069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7410601" y="2273735"/>
              <a:ext cx="1053806" cy="53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ru-RU" altLang="zh-CN" sz="1600" dirty="0" smtClean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</a:rPr>
                <a:t>27434 </a:t>
              </a:r>
              <a:r>
                <a:rPr lang="ru-RU" altLang="zh-CN" sz="1600" dirty="0" err="1" smtClean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</a:rPr>
                <a:t>обуч</a:t>
              </a:r>
              <a:r>
                <a:rPr lang="ru-RU" altLang="zh-CN" sz="1600" dirty="0" smtClean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</a:rPr>
                <a:t>.</a:t>
              </a:r>
            </a:p>
            <a:p>
              <a:pPr algn="ctr" defTabSz="914377"/>
              <a:r>
                <a:rPr lang="ru-RU" altLang="zh-CN" sz="1600" dirty="0" smtClean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</a:rPr>
                <a:t>2103 студент.</a:t>
              </a:r>
              <a:endParaRPr lang="zh-CN" altLang="en-US" sz="1600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924953" y="2492846"/>
              <a:ext cx="2124815" cy="11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</a:pPr>
              <a:r>
                <a:rPr lang="ru-RU" altLang="zh-CN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Классные часы и </a:t>
              </a:r>
            </a:p>
            <a:p>
              <a:pPr defTabSz="914377">
                <a:lnSpc>
                  <a:spcPct val="120000"/>
                </a:lnSpc>
              </a:pPr>
              <a:r>
                <a:rPr lang="ru-RU" altLang="zh-CN" sz="15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внеклассные мероприятия по формированию жизнестойкости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83128" y="3673721"/>
            <a:ext cx="4633469" cy="2801984"/>
            <a:chOff x="3250839" y="3327121"/>
            <a:chExt cx="3362914" cy="2118379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3250839" y="3327121"/>
              <a:ext cx="3362914" cy="2118379"/>
              <a:chOff x="3562351" y="3199997"/>
              <a:chExt cx="3213504" cy="2024262"/>
            </a:xfrm>
          </p:grpSpPr>
          <p:grpSp>
            <p:nvGrpSpPr>
              <p:cNvPr id="14" name="组合 13"/>
              <p:cNvGrpSpPr/>
              <p:nvPr/>
            </p:nvGrpSpPr>
            <p:grpSpPr>
              <a:xfrm rot="10800000">
                <a:off x="3562351" y="3271582"/>
                <a:ext cx="2732549" cy="1952677"/>
                <a:chOff x="2844442" y="1031260"/>
                <a:chExt cx="2732549" cy="1952677"/>
              </a:xfrm>
            </p:grpSpPr>
            <p:sp>
              <p:nvSpPr>
                <p:cNvPr id="15" name="任意多边形 14"/>
                <p:cNvSpPr/>
                <p:nvPr/>
              </p:nvSpPr>
              <p:spPr>
                <a:xfrm>
                  <a:off x="2844442" y="1031260"/>
                  <a:ext cx="2732549" cy="1952677"/>
                </a:xfrm>
                <a:custGeom>
                  <a:avLst/>
                  <a:gdLst>
                    <a:gd name="connsiteX0" fmla="*/ 2077705 w 2732549"/>
                    <a:gd name="connsiteY0" fmla="*/ 0 h 1952677"/>
                    <a:gd name="connsiteX1" fmla="*/ 2732549 w 2732549"/>
                    <a:gd name="connsiteY1" fmla="*/ 654844 h 1952677"/>
                    <a:gd name="connsiteX2" fmla="*/ 2332600 w 2732549"/>
                    <a:gd name="connsiteY2" fmla="*/ 1258227 h 1952677"/>
                    <a:gd name="connsiteX3" fmla="*/ 2310273 w 2732549"/>
                    <a:gd name="connsiteY3" fmla="*/ 1265158 h 1952677"/>
                    <a:gd name="connsiteX4" fmla="*/ 2310273 w 2732549"/>
                    <a:gd name="connsiteY4" fmla="*/ 1952677 h 1952677"/>
                    <a:gd name="connsiteX5" fmla="*/ 468749 w 2732549"/>
                    <a:gd name="connsiteY5" fmla="*/ 1952677 h 1952677"/>
                    <a:gd name="connsiteX6" fmla="*/ 0 w 2732549"/>
                    <a:gd name="connsiteY6" fmla="*/ 1483928 h 1952677"/>
                    <a:gd name="connsiteX7" fmla="*/ 0 w 2732549"/>
                    <a:gd name="connsiteY7" fmla="*/ 503238 h 1952677"/>
                    <a:gd name="connsiteX8" fmla="*/ 1442259 w 2732549"/>
                    <a:gd name="connsiteY8" fmla="*/ 503238 h 1952677"/>
                    <a:gd name="connsiteX9" fmla="*/ 1474322 w 2732549"/>
                    <a:gd name="connsiteY9" fmla="*/ 399949 h 1952677"/>
                    <a:gd name="connsiteX10" fmla="*/ 2077705 w 2732549"/>
                    <a:gd name="connsiteY10" fmla="*/ 0 h 195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2549" h="1952677">
                      <a:moveTo>
                        <a:pt x="2077705" y="0"/>
                      </a:moveTo>
                      <a:cubicBezTo>
                        <a:pt x="2439365" y="0"/>
                        <a:pt x="2732549" y="293184"/>
                        <a:pt x="2732549" y="654844"/>
                      </a:cubicBezTo>
                      <a:cubicBezTo>
                        <a:pt x="2732549" y="926089"/>
                        <a:pt x="2567633" y="1158816"/>
                        <a:pt x="2332600" y="1258227"/>
                      </a:cubicBezTo>
                      <a:lnTo>
                        <a:pt x="2310273" y="1265158"/>
                      </a:lnTo>
                      <a:lnTo>
                        <a:pt x="2310273" y="1952677"/>
                      </a:lnTo>
                      <a:lnTo>
                        <a:pt x="468749" y="1952677"/>
                      </a:lnTo>
                      <a:lnTo>
                        <a:pt x="0" y="1483928"/>
                      </a:lnTo>
                      <a:lnTo>
                        <a:pt x="0" y="503238"/>
                      </a:lnTo>
                      <a:lnTo>
                        <a:pt x="1442259" y="503238"/>
                      </a:lnTo>
                      <a:lnTo>
                        <a:pt x="1474322" y="399949"/>
                      </a:lnTo>
                      <a:cubicBezTo>
                        <a:pt x="1573733" y="164916"/>
                        <a:pt x="1806460" y="0"/>
                        <a:pt x="207770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accent4"/>
                    </a:gs>
                    <a:gs pos="70000">
                      <a:schemeClr val="accent3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4476115" y="1163768"/>
                  <a:ext cx="1006987" cy="10069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" name="任意多边形 25"/>
              <p:cNvSpPr/>
              <p:nvPr/>
            </p:nvSpPr>
            <p:spPr>
              <a:xfrm rot="13377208">
                <a:off x="4321474" y="3199997"/>
                <a:ext cx="2454381" cy="1046112"/>
              </a:xfrm>
              <a:custGeom>
                <a:avLst/>
                <a:gdLst>
                  <a:gd name="connsiteX0" fmla="*/ 0 w 2454381"/>
                  <a:gd name="connsiteY0" fmla="*/ 304665 h 1046112"/>
                  <a:gd name="connsiteX1" fmla="*/ 327245 w 2454381"/>
                  <a:gd name="connsiteY1" fmla="*/ 0 h 1046112"/>
                  <a:gd name="connsiteX2" fmla="*/ 2454381 w 2454381"/>
                  <a:gd name="connsiteY2" fmla="*/ 0 h 1046112"/>
                  <a:gd name="connsiteX3" fmla="*/ 1330735 w 2454381"/>
                  <a:gd name="connsiteY3" fmla="*/ 1046112 h 1046112"/>
                  <a:gd name="connsiteX4" fmla="*/ 668246 w 2454381"/>
                  <a:gd name="connsiteY4" fmla="*/ 1022439 h 1046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4381" h="1046112">
                    <a:moveTo>
                      <a:pt x="0" y="304665"/>
                    </a:moveTo>
                    <a:lnTo>
                      <a:pt x="327245" y="0"/>
                    </a:lnTo>
                    <a:lnTo>
                      <a:pt x="2454381" y="0"/>
                    </a:lnTo>
                    <a:lnTo>
                      <a:pt x="1330735" y="1046112"/>
                    </a:lnTo>
                    <a:lnTo>
                      <a:pt x="668246" y="1022439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336851" y="4423767"/>
              <a:ext cx="1053806" cy="535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endParaRPr lang="ru-RU" altLang="zh-CN" sz="1600" dirty="0" smtClean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endParaRPr>
            </a:p>
            <a:p>
              <a:pPr algn="ctr" defTabSz="914377"/>
              <a:r>
                <a:rPr lang="ru-RU" altLang="zh-CN" sz="2400" dirty="0" smtClean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</a:rPr>
                <a:t>8581 чел.</a:t>
              </a:r>
              <a:endParaRPr lang="zh-CN" altLang="en-US" sz="2400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284982" y="3592538"/>
              <a:ext cx="1806815" cy="104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</a:pPr>
              <a:r>
                <a:rPr lang="ru-RU" altLang="zh-CN" sz="14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Всеобуч для родителей по вопросам воспитания, обучения и развития детей и на повышение жизнестойкости</a:t>
              </a:r>
              <a:endPara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561578" y="3920725"/>
            <a:ext cx="4468887" cy="3455274"/>
            <a:chOff x="5740392" y="3574125"/>
            <a:chExt cx="2862009" cy="2826675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5740392" y="3574125"/>
              <a:ext cx="2862009" cy="2826675"/>
              <a:chOff x="5941296" y="3436027"/>
              <a:chExt cx="2734853" cy="2701089"/>
            </a:xfrm>
          </p:grpSpPr>
          <p:grpSp>
            <p:nvGrpSpPr>
              <p:cNvPr id="17" name="组合 16"/>
              <p:cNvGrpSpPr/>
              <p:nvPr/>
            </p:nvGrpSpPr>
            <p:grpSpPr>
              <a:xfrm rot="10800000">
                <a:off x="5943600" y="3801760"/>
                <a:ext cx="2732549" cy="1952677"/>
                <a:chOff x="2844442" y="1031260"/>
                <a:chExt cx="2732549" cy="1952677"/>
              </a:xfrm>
            </p:grpSpPr>
            <p:sp>
              <p:nvSpPr>
                <p:cNvPr id="18" name="任意多边形 17"/>
                <p:cNvSpPr/>
                <p:nvPr/>
              </p:nvSpPr>
              <p:spPr>
                <a:xfrm>
                  <a:off x="2844442" y="1031260"/>
                  <a:ext cx="2732549" cy="1952677"/>
                </a:xfrm>
                <a:custGeom>
                  <a:avLst/>
                  <a:gdLst>
                    <a:gd name="connsiteX0" fmla="*/ 2077705 w 2732549"/>
                    <a:gd name="connsiteY0" fmla="*/ 0 h 1952677"/>
                    <a:gd name="connsiteX1" fmla="*/ 2732549 w 2732549"/>
                    <a:gd name="connsiteY1" fmla="*/ 654844 h 1952677"/>
                    <a:gd name="connsiteX2" fmla="*/ 2332600 w 2732549"/>
                    <a:gd name="connsiteY2" fmla="*/ 1258227 h 1952677"/>
                    <a:gd name="connsiteX3" fmla="*/ 2310273 w 2732549"/>
                    <a:gd name="connsiteY3" fmla="*/ 1265158 h 1952677"/>
                    <a:gd name="connsiteX4" fmla="*/ 2310273 w 2732549"/>
                    <a:gd name="connsiteY4" fmla="*/ 1952677 h 1952677"/>
                    <a:gd name="connsiteX5" fmla="*/ 468749 w 2732549"/>
                    <a:gd name="connsiteY5" fmla="*/ 1952677 h 1952677"/>
                    <a:gd name="connsiteX6" fmla="*/ 0 w 2732549"/>
                    <a:gd name="connsiteY6" fmla="*/ 1483928 h 1952677"/>
                    <a:gd name="connsiteX7" fmla="*/ 0 w 2732549"/>
                    <a:gd name="connsiteY7" fmla="*/ 503238 h 1952677"/>
                    <a:gd name="connsiteX8" fmla="*/ 1442259 w 2732549"/>
                    <a:gd name="connsiteY8" fmla="*/ 503238 h 1952677"/>
                    <a:gd name="connsiteX9" fmla="*/ 1474322 w 2732549"/>
                    <a:gd name="connsiteY9" fmla="*/ 399949 h 1952677"/>
                    <a:gd name="connsiteX10" fmla="*/ 2077705 w 2732549"/>
                    <a:gd name="connsiteY10" fmla="*/ 0 h 1952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32549" h="1952677">
                      <a:moveTo>
                        <a:pt x="2077705" y="0"/>
                      </a:moveTo>
                      <a:cubicBezTo>
                        <a:pt x="2439365" y="0"/>
                        <a:pt x="2732549" y="293184"/>
                        <a:pt x="2732549" y="654844"/>
                      </a:cubicBezTo>
                      <a:cubicBezTo>
                        <a:pt x="2732549" y="926089"/>
                        <a:pt x="2567633" y="1158816"/>
                        <a:pt x="2332600" y="1258227"/>
                      </a:cubicBezTo>
                      <a:lnTo>
                        <a:pt x="2310273" y="1265158"/>
                      </a:lnTo>
                      <a:lnTo>
                        <a:pt x="2310273" y="1952677"/>
                      </a:lnTo>
                      <a:lnTo>
                        <a:pt x="468749" y="1952677"/>
                      </a:lnTo>
                      <a:lnTo>
                        <a:pt x="0" y="1483928"/>
                      </a:lnTo>
                      <a:lnTo>
                        <a:pt x="0" y="503238"/>
                      </a:lnTo>
                      <a:lnTo>
                        <a:pt x="1442259" y="503238"/>
                      </a:lnTo>
                      <a:lnTo>
                        <a:pt x="1474322" y="399949"/>
                      </a:lnTo>
                      <a:cubicBezTo>
                        <a:pt x="1573733" y="164916"/>
                        <a:pt x="1806460" y="0"/>
                        <a:pt x="207770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accent6"/>
                    </a:gs>
                    <a:gs pos="30000">
                      <a:schemeClr val="accent5"/>
                    </a:gs>
                  </a:gsLst>
                  <a:lin ang="81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4417859" y="1178642"/>
                  <a:ext cx="1006987" cy="100698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zh-CN" alt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任意多边形 26"/>
              <p:cNvSpPr/>
              <p:nvPr/>
            </p:nvSpPr>
            <p:spPr>
              <a:xfrm rot="13377208">
                <a:off x="5941296" y="3436027"/>
                <a:ext cx="2680000" cy="2701089"/>
              </a:xfrm>
              <a:custGeom>
                <a:avLst/>
                <a:gdLst>
                  <a:gd name="connsiteX0" fmla="*/ 327245 w 2680000"/>
                  <a:gd name="connsiteY0" fmla="*/ 1654670 h 2701089"/>
                  <a:gd name="connsiteX1" fmla="*/ 329015 w 2680000"/>
                  <a:gd name="connsiteY1" fmla="*/ 1654670 h 2701089"/>
                  <a:gd name="connsiteX2" fmla="*/ 1441 w 2680000"/>
                  <a:gd name="connsiteY2" fmla="*/ 1959641 h 2701089"/>
                  <a:gd name="connsiteX3" fmla="*/ 669441 w 2680000"/>
                  <a:gd name="connsiteY3" fmla="*/ 2677152 h 2701089"/>
                  <a:gd name="connsiteX4" fmla="*/ 668246 w 2680000"/>
                  <a:gd name="connsiteY4" fmla="*/ 2677109 h 2701089"/>
                  <a:gd name="connsiteX5" fmla="*/ 0 w 2680000"/>
                  <a:gd name="connsiteY5" fmla="*/ 1959335 h 2701089"/>
                  <a:gd name="connsiteX6" fmla="*/ 1179220 w 2680000"/>
                  <a:gd name="connsiteY6" fmla="*/ 175561 h 2701089"/>
                  <a:gd name="connsiteX7" fmla="*/ 2104718 w 2680000"/>
                  <a:gd name="connsiteY7" fmla="*/ 208632 h 2701089"/>
                  <a:gd name="connsiteX8" fmla="*/ 2223140 w 2680000"/>
                  <a:gd name="connsiteY8" fmla="*/ 922780 h 2701089"/>
                  <a:gd name="connsiteX9" fmla="*/ 2211522 w 2680000"/>
                  <a:gd name="connsiteY9" fmla="*/ 943066 h 2701089"/>
                  <a:gd name="connsiteX10" fmla="*/ 2680000 w 2680000"/>
                  <a:gd name="connsiteY10" fmla="*/ 1446267 h 2701089"/>
                  <a:gd name="connsiteX11" fmla="*/ 1332175 w 2680000"/>
                  <a:gd name="connsiteY11" fmla="*/ 2701089 h 2701089"/>
                  <a:gd name="connsiteX12" fmla="*/ 669687 w 2680000"/>
                  <a:gd name="connsiteY12" fmla="*/ 2677415 h 2701089"/>
                  <a:gd name="connsiteX13" fmla="*/ 669441 w 2680000"/>
                  <a:gd name="connsiteY13" fmla="*/ 2677152 h 2701089"/>
                  <a:gd name="connsiteX14" fmla="*/ 1330735 w 2680000"/>
                  <a:gd name="connsiteY14" fmla="*/ 2700782 h 2701089"/>
                  <a:gd name="connsiteX15" fmla="*/ 2454381 w 2680000"/>
                  <a:gd name="connsiteY15" fmla="*/ 1654670 h 2701089"/>
                  <a:gd name="connsiteX16" fmla="*/ 329015 w 2680000"/>
                  <a:gd name="connsiteY16" fmla="*/ 1654670 h 2701089"/>
                  <a:gd name="connsiteX17" fmla="*/ 1057041 w 2680000"/>
                  <a:gd name="connsiteY17" fmla="*/ 976880 h 2701089"/>
                  <a:gd name="connsiteX18" fmla="*/ 1010126 w 2680000"/>
                  <a:gd name="connsiteY18" fmla="*/ 879434 h 2701089"/>
                  <a:gd name="connsiteX19" fmla="*/ 1179220 w 2680000"/>
                  <a:gd name="connsiteY19" fmla="*/ 175561 h 27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80000" h="2701089">
                    <a:moveTo>
                      <a:pt x="327245" y="1654670"/>
                    </a:moveTo>
                    <a:lnTo>
                      <a:pt x="329015" y="1654670"/>
                    </a:lnTo>
                    <a:lnTo>
                      <a:pt x="1441" y="1959641"/>
                    </a:lnTo>
                    <a:lnTo>
                      <a:pt x="669441" y="2677152"/>
                    </a:lnTo>
                    <a:lnTo>
                      <a:pt x="668246" y="2677109"/>
                    </a:lnTo>
                    <a:lnTo>
                      <a:pt x="0" y="1959335"/>
                    </a:lnTo>
                    <a:close/>
                    <a:moveTo>
                      <a:pt x="1179220" y="175561"/>
                    </a:moveTo>
                    <a:cubicBezTo>
                      <a:pt x="1443921" y="-70876"/>
                      <a:pt x="1858282" y="-56069"/>
                      <a:pt x="2104718" y="208632"/>
                    </a:cubicBezTo>
                    <a:cubicBezTo>
                      <a:pt x="2289546" y="407159"/>
                      <a:pt x="2327424" y="689868"/>
                      <a:pt x="2223140" y="922780"/>
                    </a:cubicBezTo>
                    <a:lnTo>
                      <a:pt x="2211522" y="943066"/>
                    </a:lnTo>
                    <a:lnTo>
                      <a:pt x="2680000" y="1446267"/>
                    </a:lnTo>
                    <a:lnTo>
                      <a:pt x="1332175" y="2701089"/>
                    </a:lnTo>
                    <a:lnTo>
                      <a:pt x="669687" y="2677415"/>
                    </a:lnTo>
                    <a:lnTo>
                      <a:pt x="669441" y="2677152"/>
                    </a:lnTo>
                    <a:lnTo>
                      <a:pt x="1330735" y="2700782"/>
                    </a:lnTo>
                    <a:lnTo>
                      <a:pt x="2454381" y="1654670"/>
                    </a:lnTo>
                    <a:lnTo>
                      <a:pt x="329015" y="1654670"/>
                    </a:lnTo>
                    <a:lnTo>
                      <a:pt x="1057041" y="976880"/>
                    </a:lnTo>
                    <a:lnTo>
                      <a:pt x="1010126" y="879434"/>
                    </a:lnTo>
                    <a:cubicBezTo>
                      <a:pt x="922733" y="639673"/>
                      <a:pt x="980693" y="360388"/>
                      <a:pt x="1179220" y="17556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zh-CN" alt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5918133" y="5186922"/>
              <a:ext cx="1053806" cy="32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ru-RU" altLang="zh-CN" sz="2000" dirty="0" smtClean="0">
                  <a:solidFill>
                    <a:prstClr val="white">
                      <a:lumMod val="50000"/>
                    </a:prstClr>
                  </a:solidFill>
                  <a:latin typeface="Impact" panose="020B0806030902050204" pitchFamily="34" charset="0"/>
                </a:rPr>
                <a:t>2759 чел.</a:t>
              </a:r>
              <a:endParaRPr lang="zh-CN" altLang="en-US" sz="2000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14343" y="4373950"/>
              <a:ext cx="1689470" cy="75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lnSpc>
                  <a:spcPct val="120000"/>
                </a:lnSpc>
              </a:pPr>
              <a:r>
                <a:rPr lang="ru-RU" altLang="zh-CN" sz="15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Семинары для педагогов по профилактике </a:t>
              </a:r>
              <a:r>
                <a:rPr lang="ru-RU" altLang="zh-CN" sz="1500" dirty="0" err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профвыгорания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74259" y="139038"/>
            <a:ext cx="889772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Неделя о развитии жизнестойкости, стрессоустойчивости 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ассертивности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(3 неделя)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" name="Picture 6" descr="https://sun9-84.userapi.com/impg/ezI7xSS3rICY_pwk2Fyr1aZWdvF1U97JLAlNdg/lGpQ3K7Zu_s.jpg?size=1280x960&amp;quality=95&amp;sign=476bff1029abd595c6c7da3ce4366e3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145" y="1426260"/>
            <a:ext cx="2733995" cy="20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28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29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30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pic>
        <p:nvPicPr>
          <p:cNvPr id="26" name="Picture 2" descr="https://sun9-51.userapi.com/impf/62uWsFklO-aII0o6p3_bI-1WzCXWYjylv713ew/whKjNyDNq0E.jpg?size=1280x1280&amp;quality=95&amp;sign=3002fd9cb63a6f63b55925ec4aba133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66" y="5244751"/>
            <a:ext cx="1574480" cy="15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" y="1260011"/>
            <a:ext cx="4680012" cy="3441165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六边形 51"/>
          <p:cNvSpPr/>
          <p:nvPr/>
        </p:nvSpPr>
        <p:spPr>
          <a:xfrm rot="16200000">
            <a:off x="3487699" y="953291"/>
            <a:ext cx="913124" cy="90814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26">
              <a:defRPr/>
            </a:pPr>
            <a:endParaRPr lang="zh-CN" altLang="en-US" sz="3199" kern="0" dirty="0">
              <a:solidFill>
                <a:prstClr val="black">
                  <a:lumMod val="95000"/>
                  <a:lumOff val="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54" name="六边形 53"/>
          <p:cNvSpPr/>
          <p:nvPr/>
        </p:nvSpPr>
        <p:spPr>
          <a:xfrm rot="16200000">
            <a:off x="4238741" y="2556446"/>
            <a:ext cx="882542" cy="840211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26">
              <a:defRPr/>
            </a:pPr>
            <a:endParaRPr lang="zh-CN" altLang="en-US" sz="3199" kern="0">
              <a:solidFill>
                <a:prstClr val="black">
                  <a:lumMod val="95000"/>
                  <a:lumOff val="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55" name="TextBox 35"/>
          <p:cNvSpPr txBox="1"/>
          <p:nvPr/>
        </p:nvSpPr>
        <p:spPr>
          <a:xfrm>
            <a:off x="4294729" y="2681123"/>
            <a:ext cx="88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5231</a:t>
            </a:r>
          </a:p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чел.</a:t>
            </a:r>
            <a:endParaRPr lang="zh-CN" altLang="en-US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6" name="六边形 55"/>
          <p:cNvSpPr/>
          <p:nvPr/>
        </p:nvSpPr>
        <p:spPr>
          <a:xfrm rot="16200000">
            <a:off x="3529369" y="4031069"/>
            <a:ext cx="788207" cy="804980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26">
              <a:defRPr/>
            </a:pPr>
            <a:endParaRPr lang="zh-CN" altLang="en-US" sz="3199" kern="0">
              <a:solidFill>
                <a:prstClr val="black">
                  <a:lumMod val="95000"/>
                  <a:lumOff val="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57" name="TextBox 37"/>
          <p:cNvSpPr txBox="1"/>
          <p:nvPr/>
        </p:nvSpPr>
        <p:spPr>
          <a:xfrm>
            <a:off x="3665973" y="41872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5491</a:t>
            </a:r>
          </a:p>
          <a:p>
            <a:pPr algn="ctr"/>
            <a:r>
              <a:rPr lang="ru-RU" altLang="zh-CN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чел.</a:t>
            </a:r>
            <a:endParaRPr lang="zh-CN" altLang="en-US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8" name="TextBox 38"/>
          <p:cNvSpPr txBox="1"/>
          <p:nvPr/>
        </p:nvSpPr>
        <p:spPr bwMode="auto">
          <a:xfrm>
            <a:off x="4460821" y="1053421"/>
            <a:ext cx="4391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26">
              <a:defRPr/>
            </a:pPr>
            <a:r>
              <a:rPr lang="ru-RU" altLang="zh-CN" sz="20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Профилактические беседы, лекции с участием ОПДН, медицинских работников</a:t>
            </a:r>
            <a:endParaRPr lang="zh-CN" altLang="en-US" sz="2000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9" name="TextBox 39"/>
          <p:cNvSpPr txBox="1"/>
          <p:nvPr/>
        </p:nvSpPr>
        <p:spPr bwMode="auto">
          <a:xfrm>
            <a:off x="5100118" y="2496456"/>
            <a:ext cx="40438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26">
              <a:defRPr/>
            </a:pPr>
            <a:r>
              <a:rPr lang="ru-RU" altLang="zh-CN" sz="2000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Квест</a:t>
            </a:r>
            <a:r>
              <a:rPr lang="ru-RU" altLang="zh-CN" sz="20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-игры, </a:t>
            </a:r>
            <a:r>
              <a:rPr lang="ru-RU" altLang="zh-CN" sz="2000" kern="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челлендж</a:t>
            </a:r>
            <a:r>
              <a:rPr lang="ru-RU" altLang="zh-CN" sz="20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по пропаганде здорового образа жизни</a:t>
            </a:r>
            <a:endParaRPr lang="zh-CN" altLang="en-US" sz="2000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2368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Неделя о пропаганде здорового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жизненного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неделя)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7"/>
          <p:cNvSpPr txBox="1"/>
          <p:nvPr/>
        </p:nvSpPr>
        <p:spPr>
          <a:xfrm>
            <a:off x="3490188" y="1053421"/>
            <a:ext cx="87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27757</a:t>
            </a:r>
          </a:p>
          <a:p>
            <a:pPr algn="ctr"/>
            <a:r>
              <a:rPr lang="ru-RU" altLang="zh-CN" sz="2000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чел.</a:t>
            </a:r>
            <a:endParaRPr lang="zh-CN" altLang="en-US" sz="2000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extBox 39"/>
          <p:cNvSpPr txBox="1"/>
          <p:nvPr/>
        </p:nvSpPr>
        <p:spPr bwMode="auto">
          <a:xfrm>
            <a:off x="4398334" y="3935041"/>
            <a:ext cx="4745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926">
              <a:defRPr/>
            </a:pPr>
            <a:r>
              <a:rPr lang="ru-RU" altLang="zh-CN" sz="20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Родительские собрании, индивидуальные консультации для родителей по профилактике потребления ПАВ</a:t>
            </a:r>
            <a:endParaRPr lang="zh-CN" altLang="en-US" sz="2000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Picture 18" descr="https://sun9-67.userapi.com/impf/slLRivgRyIQA4CTabcKnD1DZ49UWAh86IP4f5g/YvQFUMQz_S4.jpg?size=1280x1280&amp;quality=95&amp;sign=186b31bceaf321a2c3631deddb74719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" y="5258480"/>
            <a:ext cx="1547023" cy="15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s://sun9-67.userapi.com/impf/3BaewVijvi5J1UsBKuI1Bfk-OgvBbIiFAk7RzQ/4b0J2LzLZ20.jpg?size=819x1080&amp;quality=95&amp;sign=d967bfbc0ce21f645f9b12c9255be57f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5" y="5258480"/>
            <a:ext cx="1440160" cy="15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sun9-79.userapi.com/impf/5CmsA9GsrdBOVeqLmNzzq-8_pHBRQiO2ePBiGw/jLQeJZ7ognE.jpg?size=1280x961&amp;quality=96&amp;sign=f52a12e509e0bb2e33400f826d467ab3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14" y="5258480"/>
            <a:ext cx="2028882" cy="15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s://sun9-82.userapi.com/impf/alZ-9o0bOljg7cYrdXrZy2XYWdTA-uhNBTcTCw/dl9OJNip39U.jpg?size=1280x1280&amp;quality=95&amp;sign=7b888315f8f89ed29d6998117cf55ddf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11" y="5227238"/>
            <a:ext cx="1591993" cy="159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045" y="39293"/>
            <a:ext cx="144015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069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/>
      <p:bldP spid="56" grpId="0" animBg="1"/>
      <p:bldP spid="57" grpId="0"/>
      <p:bldP spid="58" grpId="0"/>
      <p:bldP spid="5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15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520" y="620688"/>
            <a:ext cx="8784976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НЕДЕЛЯ ПСИХОЛОГИИ</a:t>
            </a:r>
          </a:p>
        </p:txBody>
      </p:sp>
      <p:pic>
        <p:nvPicPr>
          <p:cNvPr id="4098" name="Picture 2" descr="https://sun4.userapi.com/sun4-15/s/v1/ig2/zviPJ9Y6TcU6ojusc0u4FBbLKgugMm7HGVpuf5mzUk375ODRfwBYJrPLVosldR_d_ZOTCmckYGv1DsitY0CJEkm4.jpg?size=641x754&amp;quality=95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7" y="1369841"/>
            <a:ext cx="336689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9523" y="1020797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ежемесячно – 3 неделя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sun4.userapi.com/sun4-15/s/v1/ig2/K3c9Vsd8EexuBoKK6QjVjGikdviMBCmZ5fsj_5smLwh4YE-KwKemeRGLAa3yo91Ndw2yuAFkR2l3VQAM5dxeS1B4.jpg?size=853x563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3" y="5558825"/>
            <a:ext cx="1409174" cy="11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4.userapi.com/sun4-12/s/v1/ig2/00EQUdN_kBuFC1XTnuXGrQT4aHIW3oQu2Akel0B2VDWiwpd2M9DZ7DHtb3-elhvRijb-cr7-mHGQI5c8L0kNc2PG.jpg?size=854x528&amp;quality=95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r="13763" b="17716"/>
          <a:stretch/>
        </p:blipFill>
        <p:spPr bwMode="auto">
          <a:xfrm>
            <a:off x="1780321" y="5558824"/>
            <a:ext cx="1867605" cy="12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37611" y="4828973"/>
            <a:ext cx="2808312" cy="1459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по проведению «Недели психологии»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5" y="4063963"/>
            <a:ext cx="1942197" cy="279403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51629831"/>
              </p:ext>
            </p:extLst>
          </p:nvPr>
        </p:nvGraphicFramePr>
        <p:xfrm>
          <a:off x="4145633" y="1700808"/>
          <a:ext cx="4776192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object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599" y="0"/>
            <a:ext cx="1396057" cy="700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9" y="116632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13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" y="128332"/>
            <a:ext cx="4304879" cy="322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4150" y="429096"/>
            <a:ext cx="469268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ЮНЫЕ ПОМОЩНИКИ ПЕДАГОГОВ-ПСИХОЛОГОВ «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PSYLINE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(трансляторы позитива)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85" y="4653136"/>
            <a:ext cx="4032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занятия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формированию жизнестойкости</a:t>
            </a:r>
          </a:p>
          <a:p>
            <a:pPr marL="285750" indent="-285750" algn="ctr">
              <a:buFontTx/>
              <a:buChar char="-"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-игры</a:t>
            </a: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естиваль психологических идей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sun9-west.userapi.com/sun9-4/s/v1/if2/gzygRobc9wcSMCbh2TjQ7S-9yvYJ3kutH0peUIy2VCX4Oqgch2m83sJUFj6rNNHKuvavleJvk8wOH-8ACnPIn_P5.jpg?size=1280x960&amp;quality=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8478"/>
            <a:ext cx="4031416" cy="30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east.userapi.com/sun9-21/s/v1/ig2/kshu1s5GNi7gOHTbaCaq19YtNV5BcbfT6Wjbm39273TGcgn9AWuvQTQ3UBTcy_9S1guGO9swxu2gVP55VsfrJNcw.jpg?size=1280x960&amp;quality=95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/>
          <a:stretch/>
        </p:blipFill>
        <p:spPr bwMode="auto">
          <a:xfrm>
            <a:off x="1763688" y="2127079"/>
            <a:ext cx="4158344" cy="24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7542" y="33057"/>
            <a:ext cx="144015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16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pic>
        <p:nvPicPr>
          <p:cNvPr id="4" name="Picture 2" descr="http://lmnmed.ru/images/yod/teldover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8" y="1180196"/>
            <a:ext cx="8742399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5" r="29568" b="20238"/>
          <a:stretch>
            <a:fillRect/>
          </a:stretch>
        </p:blipFill>
        <p:spPr bwMode="auto">
          <a:xfrm>
            <a:off x="397398" y="1927908"/>
            <a:ext cx="225167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97398" y="4417314"/>
            <a:ext cx="2619571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4164</a:t>
            </a:r>
            <a:endParaRPr lang="ru-RU" alt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3709" y="4236795"/>
            <a:ext cx="273915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всех обращений по поводу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жестокого обращения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обращений (АППГ-43), а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проблемам суицида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(АППГ-27)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493" y="1172988"/>
            <a:ext cx="874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ПСИХОЛОГИЧЕСКАЯ ПОМОЩЬ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117458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7250" y="5958348"/>
            <a:ext cx="7858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с начала специальной военной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операции оказана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психологическая поддержка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 детям и 22 женам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матерям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военнослужащих.</a:t>
            </a:r>
          </a:p>
        </p:txBody>
      </p:sp>
      <p:pic>
        <p:nvPicPr>
          <p:cNvPr id="11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05" y="88513"/>
            <a:ext cx="1440159" cy="792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5" y="62256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2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2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2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30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83786" y="566677"/>
            <a:ext cx="87129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ПРОФИЛАКТИЧЕСКАЯ   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ПРОГРАММА «ГАРМОНИЯ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вал 2"/>
          <p:cNvSpPr/>
          <p:nvPr/>
        </p:nvSpPr>
        <p:spPr>
          <a:xfrm>
            <a:off x="206389" y="1403321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316288"/>
            <a:ext cx="225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1300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ПРОФИЛАКТИКЕ СУИЦИДАЛЬНОГО ПОВЕДЕНИЯ СРЕДИ НЕСОВЕРШЕННОЛЕТНИХ «НА ТРОПЕ ДОВЕРИЯ: УСЛЫШАТЬ. ПОНЯТЬ. СПАСТИ»</a:t>
            </a:r>
          </a:p>
        </p:txBody>
      </p:sp>
      <p:sp>
        <p:nvSpPr>
          <p:cNvPr id="6" name="Овал 5"/>
          <p:cNvSpPr/>
          <p:nvPr/>
        </p:nvSpPr>
        <p:spPr>
          <a:xfrm>
            <a:off x="243445" y="2067487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1805" y="196902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ПРОФИЛАКТИКЕ ЖЕСТОКОГО ОБРАЩЕНИЯ И НАСИЛИЯ НАД НЕСОВЕРШЕННОЛЕТНИМИ В СЕМЬЕ, СРЕДИ СВЕРСТНИКОВ «БЕЗОПАСНОЕ ДЕТСТВО»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805" y="2716123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ФОРМИРОВАНИЮ НАВЫКОВ БЕЗОПАСНОГО ИСПОЛЬЗОВАНИЯ ВИРТУАЛЬНОЙ СЕТИ «КИБЕРЗАЩИТА»</a:t>
            </a:r>
          </a:p>
        </p:txBody>
      </p:sp>
      <p:sp>
        <p:nvSpPr>
          <p:cNvPr id="9" name="Овал 8"/>
          <p:cNvSpPr/>
          <p:nvPr/>
        </p:nvSpPr>
        <p:spPr>
          <a:xfrm>
            <a:off x="229726" y="2838943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3785"/>
            <a:ext cx="1431838" cy="197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13008"/>
            <a:ext cx="1397149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59" y="3351203"/>
            <a:ext cx="4940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ФОРМИРОВАНИЮ ЗДОРОВОГО ОБРАЗА ЖИЗНИ «АКАДЕМИЯ ЗДОРОВЬЯ»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1520" y="3351203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20" y="2716123"/>
            <a:ext cx="1392999" cy="1959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52" y="1969020"/>
            <a:ext cx="1411213" cy="195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8882" y="3930366"/>
            <a:ext cx="5216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ПО ПОЛОВОМУ ВОСПИТАНИЮ И ПО ПРОФИЛАКТИКЕ РАННЕЙ БЕРЕМЕННОСТИ СРЕДИ ДЕТЕЙ И ПОДРОСТКОВ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СЧАСТЛИВЫХ ОТНОШЕНИЙ»</a:t>
            </a:r>
          </a:p>
        </p:txBody>
      </p:sp>
      <p:sp>
        <p:nvSpPr>
          <p:cNvPr id="17" name="Овал 16"/>
          <p:cNvSpPr/>
          <p:nvPr/>
        </p:nvSpPr>
        <p:spPr>
          <a:xfrm>
            <a:off x="246094" y="4028021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6857" y="4675827"/>
            <a:ext cx="492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КРАТКОСРОЧНАЯ ПРОГРАММА ПСИХОЛОГИЧЕСКОГО ТРЕНИНГА «ШАГИ К ТРАНСФОРМАЦИИ»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287524" y="4798647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1350" r="50171" b="7282"/>
          <a:stretch/>
        </p:blipFill>
        <p:spPr bwMode="auto">
          <a:xfrm>
            <a:off x="6327223" y="3695975"/>
            <a:ext cx="1463631" cy="19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55" y="4533905"/>
            <a:ext cx="1449636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39016" y="5301208"/>
            <a:ext cx="5157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ОБУЧЕНИЯ ВОЛОНТЕРОВ</a:t>
            </a: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ЧИСЛА ОБУЧАЮЩИХСЯ ОБРАЗОВАТЕЛЬНЫХ ОРГАНИЗАЦИЙ ПО ВОПРОСАМ ПРОФИЛАКТИКИ СУИЦИДАЛЬНОГО РИСКА «СОХРАНИ ЖИЗНЬ» НА ОСНОВЕ ПРИНЦИПА И ТЕХНОЛОГИИ «РАВНЫЙ-РАВНОМУ»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5746" y="5576228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6" y="5900233"/>
            <a:ext cx="821639" cy="8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5" y="62256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20733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0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2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395536" y="1124744"/>
            <a:ext cx="862894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условия по обеспечению психологического комфорта согласно проекту «</a:t>
            </a:r>
            <a:r>
              <a:rPr lang="ru-RU" b="1" dirty="0" smtClean="0">
                <a:solidFill>
                  <a:srgbClr val="00B050"/>
                </a:solidFill>
              </a:rPr>
              <a:t>Школа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b="1" dirty="0" err="1">
                <a:solidFill>
                  <a:srgbClr val="00B050"/>
                </a:solidFill>
              </a:rPr>
              <a:t>Минпросвещения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b="1" dirty="0">
                <a:solidFill>
                  <a:srgbClr val="00B050"/>
                </a:solidFill>
              </a:rPr>
              <a:t>России</a:t>
            </a:r>
            <a:r>
              <a:rPr lang="ru-RU" dirty="0">
                <a:solidFill>
                  <a:srgbClr val="00B050"/>
                </a:solidFill>
              </a:rPr>
              <a:t>»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15600402"/>
              </p:ext>
            </p:extLst>
          </p:nvPr>
        </p:nvGraphicFramePr>
        <p:xfrm>
          <a:off x="472718" y="1844824"/>
          <a:ext cx="83855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45" y="2053315"/>
            <a:ext cx="720000" cy="720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1384338"/>
              </p:ext>
            </p:extLst>
          </p:nvPr>
        </p:nvGraphicFramePr>
        <p:xfrm>
          <a:off x="1503695" y="6233740"/>
          <a:ext cx="6096000" cy="5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43608" y="5877272"/>
            <a:ext cx="6984776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Последовательное достижение к 2025 году эталонного уровня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72" y="176527"/>
            <a:ext cx="2474548" cy="677817"/>
          </a:xfrm>
          <a:prstGeom prst="rect">
            <a:avLst/>
          </a:prstGeom>
        </p:spPr>
      </p:pic>
      <p:pic>
        <p:nvPicPr>
          <p:cNvPr id="24" name="object 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9512" y="62256"/>
            <a:ext cx="144015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2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2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425644" y="517322"/>
            <a:ext cx="753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КАДРОВАЯ ОБЕПЕЧЕННОСТЬ ПЕДАГОГАМИ-ПСИХОЛОГАМИ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0904" y="1484785"/>
            <a:ext cx="2752904" cy="268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" y="1923902"/>
            <a:ext cx="2669482" cy="1517367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064" y="2270875"/>
            <a:ext cx="462065" cy="6150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61125" y="3383308"/>
            <a:ext cx="3336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285 педагогов-психологов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9183700"/>
              </p:ext>
            </p:extLst>
          </p:nvPr>
        </p:nvGraphicFramePr>
        <p:xfrm>
          <a:off x="2267744" y="908720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11760" y="11967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19239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26825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33951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9078" y="416603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58151644"/>
              </p:ext>
            </p:extLst>
          </p:nvPr>
        </p:nvGraphicFramePr>
        <p:xfrm>
          <a:off x="4566230" y="4720032"/>
          <a:ext cx="4398257" cy="237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6943401"/>
              </p:ext>
            </p:extLst>
          </p:nvPr>
        </p:nvGraphicFramePr>
        <p:xfrm>
          <a:off x="95672" y="4535367"/>
          <a:ext cx="4632176" cy="223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26609" y="4672408"/>
            <a:ext cx="384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валификационная категория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46822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ject 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904" y="62256"/>
            <a:ext cx="1440160" cy="8243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49" y="62256"/>
            <a:ext cx="1661336" cy="4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7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17973182"/>
              </p:ext>
            </p:extLst>
          </p:nvPr>
        </p:nvGraphicFramePr>
        <p:xfrm>
          <a:off x="5564946" y="1832943"/>
          <a:ext cx="3437329" cy="379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t="5575" r="16706" b="4607"/>
          <a:stretch/>
        </p:blipFill>
        <p:spPr>
          <a:xfrm>
            <a:off x="98827" y="2255330"/>
            <a:ext cx="697325" cy="940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2474" y="1366156"/>
            <a:ext cx="5179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от 30 июля 2018 года № 07- 4587 о проектируемом нормировании штатной численности педагогов-психологов образовательных организаций и Распоряжением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от 28 декабря 2020 г. N Р-193 рекомендовано, что образовательные организации руководствуются примерными нормативами при разработке штатного расписания (на 300 детей 1 ставка педагога-психолога).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6" y="2199060"/>
            <a:ext cx="383267" cy="444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9613" y="3732524"/>
            <a:ext cx="47208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Инструктивное письмо о проекте приказа </a:t>
            </a:r>
            <a:r>
              <a:rPr lang="ru-RU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14.12.2022 г. № 07-8411 устанавливает нормативы штатной численности педагогов-психологов в образовательных организациях из расчета 1 штатная единица педагога-психолога: на 200 воспитанников ДОУ, на 300 обучающихся школ, на 500 обучающихся СПО и на каждые 30 обучающихся с ограниченными возможностями здоровья с 1 сентября 2023 года.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t="5575" r="16706" b="4607"/>
          <a:stretch/>
        </p:blipFill>
        <p:spPr>
          <a:xfrm>
            <a:off x="166475" y="4347148"/>
            <a:ext cx="697325" cy="940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" y="5099879"/>
            <a:ext cx="383267" cy="444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548" y="976563"/>
            <a:ext cx="853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СВЕДЕНИЯ О ДЕФИЦИТЕ  СТАВОК ПЕДАГОГОВ-ПСИХОЛОГОВ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826" y="5902349"/>
            <a:ext cx="8937669" cy="8390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выхода: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перераспределение, сокращение и переименование ставок путем изменения  штатного расписания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9512" y="62256"/>
            <a:ext cx="1440159" cy="792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1" y="119391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9512" y="842420"/>
            <a:ext cx="878497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ОБЕСПЕЧЕННОСТЬ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2592288" cy="21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41715364"/>
              </p:ext>
            </p:extLst>
          </p:nvPr>
        </p:nvGraphicFramePr>
        <p:xfrm>
          <a:off x="179512" y="3717032"/>
          <a:ext cx="89644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3367" y="1285812"/>
            <a:ext cx="4050196" cy="479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кабинеты психологической разгрузки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4048" y="1244816"/>
            <a:ext cx="3744416" cy="479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коворкинг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1"/>
          <a:stretch/>
        </p:blipFill>
        <p:spPr bwMode="auto">
          <a:xfrm>
            <a:off x="6417539" y="1844824"/>
            <a:ext cx="2462926" cy="21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9512" y="62256"/>
            <a:ext cx="1440159" cy="7920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1" y="119391"/>
            <a:ext cx="2398184" cy="677817"/>
          </a:xfrm>
          <a:prstGeom prst="rect">
            <a:avLst/>
          </a:prstGeom>
        </p:spPr>
      </p:pic>
      <p:pic>
        <p:nvPicPr>
          <p:cNvPr id="3076" name="Picture 4" descr="https://sun9-north.userapi.com/sun9-84/s/v1/ig2/9XKGZZ46oT4ghtlVRIMU3oL4nARHLZ_RgDHqjnhY1TABMHooaOeCAADllgOJpR6fF6Esj_bm5Tqi61cqcV9A2MM8.jpg?size=1280x849&amp;quality=95&amp;type=albu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7" y="1844824"/>
            <a:ext cx="33843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39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4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  <p:pic>
          <p:nvPicPr>
            <p:cNvPr id="42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15" y="89662"/>
              <a:ext cx="2723369" cy="1052566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46627" y="809991"/>
            <a:ext cx="8960412" cy="738664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55" y="1805483"/>
            <a:ext cx="5014746" cy="344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-1006" y="5767492"/>
            <a:ext cx="9179006" cy="10500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01592" y="5927535"/>
            <a:ext cx="967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СЕРИЯ ОБУЧАЮЩИХ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8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СЕМИНАРОВ</a:t>
            </a:r>
            <a:endParaRPr lang="ru-RU" altLang="ru-RU" sz="8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55" y="5942862"/>
            <a:ext cx="540000" cy="540000"/>
          </a:xfrm>
          <a:prstGeom prst="rect">
            <a:avLst/>
          </a:prstGeom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568450" y="5985411"/>
            <a:ext cx="16578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РАЗРАБОТАНЫ И ТИРАЖИРОВАНЫ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7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МЕТОДИЧЕСКИЕ РЕКОМЕНДАЦИИ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" y="5909331"/>
            <a:ext cx="540000" cy="540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439603" y="5938096"/>
            <a:ext cx="1069426" cy="490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7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ТЕХНОЛОГИЧЕСКИЕ КАРТЫ </a:t>
            </a:r>
          </a:p>
          <a:p>
            <a:pPr>
              <a:lnSpc>
                <a:spcPct val="115000"/>
              </a:lnSpc>
            </a:pPr>
            <a:r>
              <a:rPr lang="ru-RU" sz="7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СОПРОВОЖДЕНИЯ</a:t>
            </a:r>
            <a:endParaRPr lang="ru-RU" sz="750" b="1" dirty="0">
              <a:solidFill>
                <a:srgbClr val="00206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84731" y="5912724"/>
            <a:ext cx="144570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7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РЕКОМЕНДОВАННЫЕ</a:t>
            </a:r>
          </a:p>
          <a:p>
            <a:pPr>
              <a:lnSpc>
                <a:spcPct val="115000"/>
              </a:lnSpc>
            </a:pPr>
            <a:r>
              <a:rPr lang="ru-RU" sz="75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ПСИХОЛОГО-ПЕДАГОГИЧЕСКИЕ ПРОГРАММЫ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95" y="5894422"/>
            <a:ext cx="600903" cy="600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6595" r="4466" b="11217"/>
          <a:stretch/>
        </p:blipFill>
        <p:spPr>
          <a:xfrm flipH="1">
            <a:off x="4593441" y="5938097"/>
            <a:ext cx="682846" cy="4582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299" y="809991"/>
            <a:ext cx="8874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СОЦИАЛЬНО-ПСИХОЛОГИЧЕСКОЕ ТЕСТИРОВАНИЕ С ИСПОЛЬЗОВАНИЕМ ЕДИНОЙ МЕТОДИКИ В ОБЩЕОБРАЗОВАТЕЛЬНЫХ ОРГАНИЗАЦИЯХ И ПРОФЕССИОНАЛЬНЫХ ОБРАЗОВАТЕЛЬНЫХ ОРГАНИЗАЦИЯХ В 2022/23 УЧЕБНОМ ГОДУ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12" y="3410151"/>
            <a:ext cx="528779" cy="66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Группа 1"/>
          <p:cNvGrpSpPr>
            <a:grpSpLocks/>
          </p:cNvGrpSpPr>
          <p:nvPr/>
        </p:nvGrpSpPr>
        <p:grpSpPr bwMode="auto">
          <a:xfrm>
            <a:off x="3811820" y="2794914"/>
            <a:ext cx="2183851" cy="1114606"/>
            <a:chOff x="469333" y="2790961"/>
            <a:chExt cx="3302999" cy="1666230"/>
          </a:xfrm>
        </p:grpSpPr>
        <p:sp>
          <p:nvSpPr>
            <p:cNvPr id="4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804411" y="3014631"/>
              <a:ext cx="1967921" cy="1085948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700" b="1" kern="10" spc="38" dirty="0">
                  <a:ln w="11430"/>
                  <a:solidFill>
                    <a:srgbClr val="C00000"/>
                  </a:solidFill>
                  <a:latin typeface="Palatino Linotype"/>
                </a:rPr>
                <a:t>СПТ</a:t>
              </a:r>
            </a:p>
          </p:txBody>
        </p:sp>
        <p:sp>
          <p:nvSpPr>
            <p:cNvPr id="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34687" y="4215016"/>
              <a:ext cx="1837645" cy="24217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700" b="1" kern="10" spc="38" dirty="0" smtClean="0">
                  <a:ln w="11430"/>
                  <a:solidFill>
                    <a:srgbClr val="002060"/>
                  </a:solidFill>
                  <a:latin typeface="Franklin Gothic Book" panose="020B0503020102020204" pitchFamily="34" charset="0"/>
                </a:rPr>
                <a:t>2022-2023 </a:t>
              </a:r>
              <a:r>
                <a:rPr lang="ru-RU" sz="2700" b="1" kern="10" spc="38" dirty="0">
                  <a:ln w="11430"/>
                  <a:solidFill>
                    <a:srgbClr val="002060"/>
                  </a:solidFill>
                  <a:latin typeface="Franklin Gothic Book" panose="020B0503020102020204" pitchFamily="34" charset="0"/>
                </a:rPr>
                <a:t>УЧ.ГОД</a:t>
              </a: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33" y="2790961"/>
              <a:ext cx="1413934" cy="1413935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7058546" y="1805483"/>
            <a:ext cx="2024795" cy="1423440"/>
            <a:chOff x="8403362" y="457789"/>
            <a:chExt cx="2290737" cy="1380350"/>
          </a:xfrm>
        </p:grpSpPr>
        <p:sp>
          <p:nvSpPr>
            <p:cNvPr id="53" name="TextBox 391"/>
            <p:cNvSpPr txBox="1">
              <a:spLocks noChangeArrowheads="1"/>
            </p:cNvSpPr>
            <p:nvPr/>
          </p:nvSpPr>
          <p:spPr bwMode="auto">
            <a:xfrm>
              <a:off x="8403362" y="457789"/>
              <a:ext cx="2290737" cy="104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3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29 037</a:t>
              </a:r>
              <a:r>
                <a:rPr lang="ru-RU" altLang="ru-RU" sz="1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(АППГ -24294)</a:t>
              </a:r>
              <a:endParaRPr lang="ru-RU" alt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392"/>
            <p:cNvSpPr txBox="1">
              <a:spLocks noChangeArrowheads="1"/>
            </p:cNvSpPr>
            <p:nvPr/>
          </p:nvSpPr>
          <p:spPr bwMode="auto">
            <a:xfrm>
              <a:off x="8445337" y="1068697"/>
              <a:ext cx="2248761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5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ПРОШЛИ </a:t>
              </a:r>
              <a:r>
                <a:rPr lang="ru-RU" altLang="ru-RU" sz="105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ТЕСТИРОВАНИЕ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5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(23038 – школьников,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5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5999 - студентов)</a:t>
              </a:r>
              <a:endParaRPr lang="ru-RU" altLang="ru-RU" sz="105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92426" y="1737414"/>
            <a:ext cx="3681632" cy="784829"/>
            <a:chOff x="8093975" y="4675602"/>
            <a:chExt cx="3777178" cy="425309"/>
          </a:xfrm>
        </p:grpSpPr>
        <p:sp>
          <p:nvSpPr>
            <p:cNvPr id="60" name="TextBox 139"/>
            <p:cNvSpPr txBox="1">
              <a:spLocks noChangeArrowheads="1"/>
            </p:cNvSpPr>
            <p:nvPr/>
          </p:nvSpPr>
          <p:spPr bwMode="auto">
            <a:xfrm>
              <a:off x="9463692" y="4675602"/>
              <a:ext cx="2407461" cy="425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УЧАСТИЕ ОБЩЕОБРАЗОВАТЕЛЬНЫХ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9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ОРГАНИЗАЦИЙ </a:t>
              </a:r>
              <a:r>
                <a:rPr lang="ru-RU" sz="9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КОТОРЫХ ЕСТЬ ОБУЧАЮЩИЕСЯ ПОДЛЕЖАЩИЕ ТЕСТИРОВАНИЮ (с 13 ЛЕТ) </a:t>
              </a:r>
              <a:endParaRPr lang="ru-RU" altLang="ru-RU" sz="9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8093975" y="4675602"/>
              <a:ext cx="1280988" cy="318661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700" b="1" kern="10" spc="38" dirty="0">
                  <a:ln w="11430"/>
                  <a:solidFill>
                    <a:srgbClr val="C00000"/>
                  </a:solidFill>
                  <a:latin typeface="Franklin Gothic Book" panose="020B0503020102020204" pitchFamily="34" charset="0"/>
                </a:rPr>
                <a:t>100%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7203289" y="3346501"/>
            <a:ext cx="1727150" cy="1394572"/>
            <a:chOff x="8250962" y="337309"/>
            <a:chExt cx="2302866" cy="1500831"/>
          </a:xfrm>
        </p:grpSpPr>
        <p:sp>
          <p:nvSpPr>
            <p:cNvPr id="81" name="TextBox 391"/>
            <p:cNvSpPr txBox="1">
              <a:spLocks noChangeArrowheads="1"/>
            </p:cNvSpPr>
            <p:nvPr/>
          </p:nvSpPr>
          <p:spPr bwMode="auto">
            <a:xfrm>
              <a:off x="8263091" y="337309"/>
              <a:ext cx="2290737" cy="108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33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153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(АППГ –952)</a:t>
              </a:r>
              <a:endParaRPr lang="ru-RU" altLang="ru-RU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392"/>
            <p:cNvSpPr txBox="1">
              <a:spLocks noChangeArrowheads="1"/>
            </p:cNvSpPr>
            <p:nvPr/>
          </p:nvSpPr>
          <p:spPr bwMode="auto">
            <a:xfrm>
              <a:off x="8250962" y="1068697"/>
              <a:ext cx="2248759" cy="769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5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 ГРУППЕ РИСКА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05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(151 – школьника, 2 - студента)</a:t>
              </a:r>
              <a:endParaRPr lang="ru-RU" altLang="ru-RU" sz="105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02" y="2871184"/>
            <a:ext cx="591479" cy="63456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391"/>
          <p:cNvSpPr txBox="1">
            <a:spLocks noChangeArrowheads="1"/>
          </p:cNvSpPr>
          <p:nvPr/>
        </p:nvSpPr>
        <p:spPr bwMode="auto">
          <a:xfrm>
            <a:off x="716777" y="2928841"/>
            <a:ext cx="18485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3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178 </a:t>
            </a:r>
            <a:endParaRPr lang="ru-RU" altLang="ru-RU" sz="33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381" y="3346501"/>
            <a:ext cx="16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риняли участие ОО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(161 – школа, 17 - СПО)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85" y="2005085"/>
            <a:ext cx="499562" cy="517158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706011" y="4741073"/>
            <a:ext cx="2389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об итогах социально-психологического тестирования направлен 15 ноября текущего года в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 РТ 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443" y="4889747"/>
            <a:ext cx="407171" cy="57586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1" y="119391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9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7504" y="940077"/>
            <a:ext cx="892899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ПСИХОЛОГИЧЕСКОГО ЗДОРОВЬЯ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839833"/>
              </p:ext>
            </p:extLst>
          </p:nvPr>
        </p:nvGraphicFramePr>
        <p:xfrm>
          <a:off x="467544" y="1881899"/>
          <a:ext cx="8208912" cy="488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504" y="18242"/>
            <a:ext cx="1440159" cy="792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95" y="62256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2"/>
          <p:cNvGrpSpPr/>
          <p:nvPr/>
        </p:nvGrpSpPr>
        <p:grpSpPr>
          <a:xfrm>
            <a:off x="0" y="0"/>
            <a:ext cx="9144000" cy="6858000"/>
            <a:chOff x="-2" y="0"/>
            <a:chExt cx="20104101" cy="11308556"/>
          </a:xfrm>
        </p:grpSpPr>
        <p:pic>
          <p:nvPicPr>
            <p:cNvPr id="1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" y="0"/>
              <a:ext cx="20104099" cy="11308556"/>
            </a:xfrm>
            <a:prstGeom prst="rect">
              <a:avLst/>
            </a:prstGeom>
          </p:spPr>
        </p:pic>
        <p:pic>
          <p:nvPicPr>
            <p:cNvPr id="13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4739" y="0"/>
              <a:ext cx="8969360" cy="1130855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7505" y="764704"/>
            <a:ext cx="88823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ДОСТУПНАЯ ОБРАЗОВАТЕЛЬНАЯ СРЕДА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8334" y="1595701"/>
            <a:ext cx="53014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2022-2023 учебном году всего обучающихся с ОВЗ в общеобразовательных организациях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5095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(АППГ – 4478чел.), в том числе детей-инвалидов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1498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(АППГ-1341) человек по сравнению с 2021-2022 учебным годом отмечается увеличение на 12,1% (617 чел.), в том числе детей с инвалидностью на 18,6% (279 человек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" y="1353185"/>
            <a:ext cx="3707904" cy="221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bezbariera.ru/wp-content/uploads/2019/12/unnam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90" y="1880115"/>
            <a:ext cx="758656" cy="7586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/>
          <a:stretch/>
        </p:blipFill>
        <p:spPr bwMode="auto">
          <a:xfrm>
            <a:off x="107505" y="3573016"/>
            <a:ext cx="4528281" cy="285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5" y="3741821"/>
            <a:ext cx="386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специальные условия для обучения;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андусы,  расширение дверных проемов;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пециальные технические средства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для коллективного и индивидуального пользования,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 для детей с нарушениями зрения, для детей с нарушениями слуха;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рограммное обеспечение для специалистов сопровождения.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505" y="78408"/>
            <a:ext cx="1440159" cy="792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11" y="119391"/>
            <a:ext cx="2398184" cy="6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0958437"/>
              </p:ext>
            </p:extLst>
          </p:nvPr>
        </p:nvGraphicFramePr>
        <p:xfrm>
          <a:off x="107504" y="69215"/>
          <a:ext cx="8856983" cy="671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4296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1156</Words>
  <Application>Microsoft Office PowerPoint</Application>
  <PresentationFormat>Экран (4:3)</PresentationFormat>
  <Paragraphs>163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ФОРМИРОВАНИЮ ЖИЗНЕСТОЙКОСТИ месячник психологической безопасности неделя о медиаграмотности, дружбе, поддерживающей среде, личных ресурсах (1 неделя)  </vt:lpstr>
      <vt:lpstr>Неделя о позитивном мышлении, выстраивании временной перспективы и будущего (2 неделя)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DEXP</dc:creator>
  <cp:lastModifiedBy>DEXP</cp:lastModifiedBy>
  <cp:revision>59</cp:revision>
  <cp:lastPrinted>2023-01-16T02:44:29Z</cp:lastPrinted>
  <dcterms:created xsi:type="dcterms:W3CDTF">2022-08-05T05:48:27Z</dcterms:created>
  <dcterms:modified xsi:type="dcterms:W3CDTF">2023-02-06T04:18:12Z</dcterms:modified>
</cp:coreProperties>
</file>