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m3VLFm+bZAaXzVeJGWLaLG==&#10;" textCheckSum="RpggFJ==&#10;" shapeId="2" fHybridRaster="0" ver="1"/>
</file>

<file path=drs/shapexml.xml><?xml version="1.0" encoding="utf-8"?>
<p:sp xmlns:p="http://schemas.openxmlformats.org/presentationml/2006/main">
  <p:nvSpPr>
    <p:cNvPr id="2" name="Заголовок 1"/>
    <p:cNvSpPr>
      <a:spLocks xmlns:a="http://schemas.openxmlformats.org/drawingml/2006/main" noGrp="1"/>
    </p:cNvSpPr>
    <p:nvPr>
      <p:ph type="title" idx="4294967295"/>
    </p:nvPr>
  </p:nvSpPr>
  <p:spPr>
    <a:xfrm xmlns:a="http://schemas.openxmlformats.org/drawingml/2006/main">
      <a:off x="323850" y="1773238"/>
      <a:ext cx="8496300" cy="1371600"/>
    </a:xfrm>
  </p:spPr>
  <p:txBody>
    <a:bodyPr xmlns:a="http://schemas.openxmlformats.org/drawingml/2006/main" vert="horz" lIns="91440" tIns="45720" rIns="91440" bIns="45720" rtlCol="0" anchor="b">
      <a:normAutofit/>
    </a:bodyPr>
    <a:lstStyle xmlns:a="http://schemas.openxmlformats.org/drawingml/2006/main"/>
    <a:p xmlns:a="http://schemas.openxmlformats.org/drawingml/2006/main">
      <a:pPr marL="0" marR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ru-RU" sz="3600" b="0" i="0" u="none" strike="noStrike" kern="1200" cap="all" spc="-6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+mj-lt"/>
          <a:ea typeface="+mj-ea"/>
          <a:cs typeface="+mj-cs"/>
        </a:rPr>
        <a:t>                       </a:t>
      </a:r>
      <a:endParaRPr kumimoji="0" lang="ru-RU" sz="3600" b="0" i="0" u="none" strike="noStrike" kern="1200" cap="all" spc="-60" normalizeH="0" baseline="0" noProof="0" dirty="0">
        <a:ln>
          <a:noFill/>
        </a:ln>
        <a:solidFill>
          <a:schemeClr val="tx2"/>
        </a:solidFill>
        <a:effectLst/>
        <a:uLnTx/>
        <a:uFillTx/>
        <a:latin typeface="+mj-lt"/>
        <a:ea typeface="+mj-ea"/>
        <a:cs typeface="+mj-cs"/>
      </a:endParaRPr>
    </a:p>
  </p:txBody>
</p:sp>
</file>