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6" r:id="rId2"/>
    <p:sldId id="272" r:id="rId3"/>
    <p:sldId id="266" r:id="rId4"/>
    <p:sldId id="287" r:id="rId5"/>
    <p:sldId id="682" r:id="rId6"/>
    <p:sldId id="683" r:id="rId7"/>
    <p:sldId id="688" r:id="rId8"/>
    <p:sldId id="681" r:id="rId9"/>
    <p:sldId id="697" r:id="rId10"/>
    <p:sldId id="698" r:id="rId11"/>
    <p:sldId id="689" r:id="rId12"/>
    <p:sldId id="690" r:id="rId13"/>
    <p:sldId id="699" r:id="rId14"/>
    <p:sldId id="700" r:id="rId15"/>
    <p:sldId id="701" r:id="rId16"/>
    <p:sldId id="702" r:id="rId17"/>
    <p:sldId id="703" r:id="rId1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3EF7D-4E27-4535-A962-6A2811C458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8B597-22EA-4D85-AE7F-CE9C73BA288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успешно  взаимодействовать с изменяющимся окружающим миром, используя свои способности для совершенствования</a:t>
          </a:r>
          <a:endParaRPr lang="ru-RU" dirty="0"/>
        </a:p>
      </dgm:t>
    </dgm:pt>
    <dgm:pt modelId="{206F0F96-B7F8-4EF4-A21C-A4D1663E38C3}" type="parTrans" cxnId="{F5905785-0625-479A-9505-694B43520EEC}">
      <dgm:prSet/>
      <dgm:spPr/>
      <dgm:t>
        <a:bodyPr/>
        <a:lstStyle/>
        <a:p>
          <a:endParaRPr lang="ru-RU"/>
        </a:p>
      </dgm:t>
    </dgm:pt>
    <dgm:pt modelId="{7771D7C4-6624-41EE-B292-E4DF6CF87EAC}" type="sibTrans" cxnId="{F5905785-0625-479A-9505-694B43520EEC}">
      <dgm:prSet/>
      <dgm:spPr/>
      <dgm:t>
        <a:bodyPr/>
        <a:lstStyle/>
        <a:p>
          <a:endParaRPr lang="ru-RU"/>
        </a:p>
      </dgm:t>
    </dgm:pt>
    <dgm:pt modelId="{62935E42-0FBD-4EA7-93AD-0C206E75F83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различные учебные и жизненные задачи, обладать сформированными умениями строить алгоритмы основных видов деятельности</a:t>
          </a:r>
          <a:endParaRPr lang="ru-RU" dirty="0"/>
        </a:p>
      </dgm:t>
    </dgm:pt>
    <dgm:pt modelId="{C14B3E25-3A18-4F65-891E-93B991060A19}" type="parTrans" cxnId="{082E307D-84D7-4E6F-A3D5-71ED14D6EE4A}">
      <dgm:prSet/>
      <dgm:spPr/>
      <dgm:t>
        <a:bodyPr/>
        <a:lstStyle/>
        <a:p>
          <a:endParaRPr lang="ru-RU"/>
        </a:p>
      </dgm:t>
    </dgm:pt>
    <dgm:pt modelId="{3287306F-C29B-4D94-A21B-22C95F4E7CAC}" type="sibTrans" cxnId="{082E307D-84D7-4E6F-A3D5-71ED14D6EE4A}">
      <dgm:prSet/>
      <dgm:spPr/>
      <dgm:t>
        <a:bodyPr/>
        <a:lstStyle/>
        <a:p>
          <a:endParaRPr lang="ru-RU"/>
        </a:p>
      </dgm:t>
    </dgm:pt>
    <dgm:pt modelId="{60E66603-9E24-4FEA-9242-53F15FC130D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 в соответствии с нравственно-этическими ценностями социума, правилами партнерства</a:t>
          </a:r>
          <a:endParaRPr lang="ru-RU" dirty="0"/>
        </a:p>
      </dgm:t>
    </dgm:pt>
    <dgm:pt modelId="{3810859C-B8CD-4ED9-82CB-799CF67F9C04}" type="parTrans" cxnId="{06829879-01D2-48AA-90B3-07582DCDFFED}">
      <dgm:prSet/>
      <dgm:spPr/>
      <dgm:t>
        <a:bodyPr/>
        <a:lstStyle/>
        <a:p>
          <a:endParaRPr lang="ru-RU"/>
        </a:p>
      </dgm:t>
    </dgm:pt>
    <dgm:pt modelId="{EE1FA916-5A12-4714-BA50-B04F6620FF4E}" type="sibTrans" cxnId="{06829879-01D2-48AA-90B3-07582DCDFFED}">
      <dgm:prSet/>
      <dgm:spPr/>
      <dgm:t>
        <a:bodyPr/>
        <a:lstStyle/>
        <a:p>
          <a:endParaRPr lang="ru-RU"/>
        </a:p>
      </dgm:t>
    </dgm:pt>
    <dgm:pt modelId="{2E3021D2-8544-4402-ABD2-9A72844B69E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 в соответствии с нравственно-этическими ценностями социума, правилами партнерства</a:t>
          </a:r>
          <a:endParaRPr lang="ru-RU" dirty="0"/>
        </a:p>
      </dgm:t>
    </dgm:pt>
    <dgm:pt modelId="{667C10B7-7E55-411E-AFB8-DE0250C15F31}" type="parTrans" cxnId="{5BDC6826-18D3-49AC-8818-103631BCB1C7}">
      <dgm:prSet/>
      <dgm:spPr/>
      <dgm:t>
        <a:bodyPr/>
        <a:lstStyle/>
        <a:p>
          <a:endParaRPr lang="ru-RU"/>
        </a:p>
      </dgm:t>
    </dgm:pt>
    <dgm:pt modelId="{52EB6DD0-463C-4DE9-9DDB-1D5B4D545504}" type="sibTrans" cxnId="{5BDC6826-18D3-49AC-8818-103631BCB1C7}">
      <dgm:prSet/>
      <dgm:spPr/>
      <dgm:t>
        <a:bodyPr/>
        <a:lstStyle/>
        <a:p>
          <a:endParaRPr lang="ru-RU"/>
        </a:p>
      </dgm:t>
    </dgm:pt>
    <dgm:pt modelId="{64A6CE6E-1617-40CD-8CD8-6380F9249F33}" type="pres">
      <dgm:prSet presAssocID="{D693EF7D-4E27-4535-A962-6A2811C45897}" presName="diagram" presStyleCnt="0">
        <dgm:presLayoutVars>
          <dgm:dir/>
          <dgm:resizeHandles val="exact"/>
        </dgm:presLayoutVars>
      </dgm:prSet>
      <dgm:spPr/>
    </dgm:pt>
    <dgm:pt modelId="{E3F3E32C-7FA7-44E5-85A9-3764A1A3F65F}" type="pres">
      <dgm:prSet presAssocID="{4A48B597-22EA-4D85-AE7F-CE9C73BA2884}" presName="node" presStyleLbl="node1" presStyleIdx="0" presStyleCnt="4" custScaleX="442906" custScaleY="377739">
        <dgm:presLayoutVars>
          <dgm:bulletEnabled val="1"/>
        </dgm:presLayoutVars>
      </dgm:prSet>
      <dgm:spPr/>
    </dgm:pt>
    <dgm:pt modelId="{D1FDBE63-55D6-4CFB-8149-7A5F3A6E3AA5}" type="pres">
      <dgm:prSet presAssocID="{7771D7C4-6624-41EE-B292-E4DF6CF87EAC}" presName="sibTrans" presStyleCnt="0"/>
      <dgm:spPr/>
    </dgm:pt>
    <dgm:pt modelId="{F46FFDB6-1014-4F8C-8500-D9F1BCA21D3A}" type="pres">
      <dgm:prSet presAssocID="{62935E42-0FBD-4EA7-93AD-0C206E75F83F}" presName="node" presStyleLbl="node1" presStyleIdx="1" presStyleCnt="4" custScaleX="461464" custScaleY="365981">
        <dgm:presLayoutVars>
          <dgm:bulletEnabled val="1"/>
        </dgm:presLayoutVars>
      </dgm:prSet>
      <dgm:spPr/>
    </dgm:pt>
    <dgm:pt modelId="{080F7C4C-DDD6-45A5-A25E-719FFDE368C0}" type="pres">
      <dgm:prSet presAssocID="{3287306F-C29B-4D94-A21B-22C95F4E7CAC}" presName="sibTrans" presStyleCnt="0"/>
      <dgm:spPr/>
    </dgm:pt>
    <dgm:pt modelId="{A4DE9DD6-B553-4CED-9FB0-5A5E4735CDEE}" type="pres">
      <dgm:prSet presAssocID="{60E66603-9E24-4FEA-9242-53F15FC130DD}" presName="node" presStyleLbl="node1" presStyleIdx="2" presStyleCnt="4" custScaleX="448048" custScaleY="368110">
        <dgm:presLayoutVars>
          <dgm:bulletEnabled val="1"/>
        </dgm:presLayoutVars>
      </dgm:prSet>
      <dgm:spPr/>
    </dgm:pt>
    <dgm:pt modelId="{08D7E446-1F02-4104-B1DA-EBBD48389F88}" type="pres">
      <dgm:prSet presAssocID="{EE1FA916-5A12-4714-BA50-B04F6620FF4E}" presName="sibTrans" presStyleCnt="0"/>
      <dgm:spPr/>
    </dgm:pt>
    <dgm:pt modelId="{A966002D-BFDE-4243-B8AB-F5C3B3C450C1}" type="pres">
      <dgm:prSet presAssocID="{2E3021D2-8544-4402-ABD2-9A72844B69E3}" presName="node" presStyleLbl="node1" presStyleIdx="3" presStyleCnt="4" custScaleX="446928" custScaleY="369005">
        <dgm:presLayoutVars>
          <dgm:bulletEnabled val="1"/>
        </dgm:presLayoutVars>
      </dgm:prSet>
      <dgm:spPr/>
    </dgm:pt>
  </dgm:ptLst>
  <dgm:cxnLst>
    <dgm:cxn modelId="{757D6825-7456-405B-8A7C-D521956F2E75}" type="presOf" srcId="{62935E42-0FBD-4EA7-93AD-0C206E75F83F}" destId="{F46FFDB6-1014-4F8C-8500-D9F1BCA21D3A}" srcOrd="0" destOrd="0" presId="urn:microsoft.com/office/officeart/2005/8/layout/default"/>
    <dgm:cxn modelId="{5BDC6826-18D3-49AC-8818-103631BCB1C7}" srcId="{D693EF7D-4E27-4535-A962-6A2811C45897}" destId="{2E3021D2-8544-4402-ABD2-9A72844B69E3}" srcOrd="3" destOrd="0" parTransId="{667C10B7-7E55-411E-AFB8-DE0250C15F31}" sibTransId="{52EB6DD0-463C-4DE9-9DDB-1D5B4D545504}"/>
    <dgm:cxn modelId="{DD951143-F70A-416B-84CC-BD197DC1E013}" type="presOf" srcId="{4A48B597-22EA-4D85-AE7F-CE9C73BA2884}" destId="{E3F3E32C-7FA7-44E5-85A9-3764A1A3F65F}" srcOrd="0" destOrd="0" presId="urn:microsoft.com/office/officeart/2005/8/layout/default"/>
    <dgm:cxn modelId="{06829879-01D2-48AA-90B3-07582DCDFFED}" srcId="{D693EF7D-4E27-4535-A962-6A2811C45897}" destId="{60E66603-9E24-4FEA-9242-53F15FC130DD}" srcOrd="2" destOrd="0" parTransId="{3810859C-B8CD-4ED9-82CB-799CF67F9C04}" sibTransId="{EE1FA916-5A12-4714-BA50-B04F6620FF4E}"/>
    <dgm:cxn modelId="{082E307D-84D7-4E6F-A3D5-71ED14D6EE4A}" srcId="{D693EF7D-4E27-4535-A962-6A2811C45897}" destId="{62935E42-0FBD-4EA7-93AD-0C206E75F83F}" srcOrd="1" destOrd="0" parTransId="{C14B3E25-3A18-4F65-891E-93B991060A19}" sibTransId="{3287306F-C29B-4D94-A21B-22C95F4E7CAC}"/>
    <dgm:cxn modelId="{45C6D782-8359-411E-913B-C36EA69C3904}" type="presOf" srcId="{D693EF7D-4E27-4535-A962-6A2811C45897}" destId="{64A6CE6E-1617-40CD-8CD8-6380F9249F33}" srcOrd="0" destOrd="0" presId="urn:microsoft.com/office/officeart/2005/8/layout/default"/>
    <dgm:cxn modelId="{F5905785-0625-479A-9505-694B43520EEC}" srcId="{D693EF7D-4E27-4535-A962-6A2811C45897}" destId="{4A48B597-22EA-4D85-AE7F-CE9C73BA2884}" srcOrd="0" destOrd="0" parTransId="{206F0F96-B7F8-4EF4-A21C-A4D1663E38C3}" sibTransId="{7771D7C4-6624-41EE-B292-E4DF6CF87EAC}"/>
    <dgm:cxn modelId="{127B67CE-482B-4CE2-9BA1-DF78E3212703}" type="presOf" srcId="{2E3021D2-8544-4402-ABD2-9A72844B69E3}" destId="{A966002D-BFDE-4243-B8AB-F5C3B3C450C1}" srcOrd="0" destOrd="0" presId="urn:microsoft.com/office/officeart/2005/8/layout/default"/>
    <dgm:cxn modelId="{DC218BF0-6BA3-4074-8A59-83B05FE564D0}" type="presOf" srcId="{60E66603-9E24-4FEA-9242-53F15FC130DD}" destId="{A4DE9DD6-B553-4CED-9FB0-5A5E4735CDEE}" srcOrd="0" destOrd="0" presId="urn:microsoft.com/office/officeart/2005/8/layout/default"/>
    <dgm:cxn modelId="{349B6B9E-3EC7-4908-89C0-E0D12F998A20}" type="presParOf" srcId="{64A6CE6E-1617-40CD-8CD8-6380F9249F33}" destId="{E3F3E32C-7FA7-44E5-85A9-3764A1A3F65F}" srcOrd="0" destOrd="0" presId="urn:microsoft.com/office/officeart/2005/8/layout/default"/>
    <dgm:cxn modelId="{5CE11D45-6E4D-46FB-B094-3B379AA42407}" type="presParOf" srcId="{64A6CE6E-1617-40CD-8CD8-6380F9249F33}" destId="{D1FDBE63-55D6-4CFB-8149-7A5F3A6E3AA5}" srcOrd="1" destOrd="0" presId="urn:microsoft.com/office/officeart/2005/8/layout/default"/>
    <dgm:cxn modelId="{20DC52BC-2D4C-473B-8BF6-E501A77AA29B}" type="presParOf" srcId="{64A6CE6E-1617-40CD-8CD8-6380F9249F33}" destId="{F46FFDB6-1014-4F8C-8500-D9F1BCA21D3A}" srcOrd="2" destOrd="0" presId="urn:microsoft.com/office/officeart/2005/8/layout/default"/>
    <dgm:cxn modelId="{61EAD028-4D2F-40CE-BEA9-90DA2125C2E0}" type="presParOf" srcId="{64A6CE6E-1617-40CD-8CD8-6380F9249F33}" destId="{080F7C4C-DDD6-45A5-A25E-719FFDE368C0}" srcOrd="3" destOrd="0" presId="urn:microsoft.com/office/officeart/2005/8/layout/default"/>
    <dgm:cxn modelId="{9BB06B48-0A8C-4E83-AEA9-19D6501C9EF0}" type="presParOf" srcId="{64A6CE6E-1617-40CD-8CD8-6380F9249F33}" destId="{A4DE9DD6-B553-4CED-9FB0-5A5E4735CDEE}" srcOrd="4" destOrd="0" presId="urn:microsoft.com/office/officeart/2005/8/layout/default"/>
    <dgm:cxn modelId="{FFDDA35A-A8FB-496A-89C8-E28C67270336}" type="presParOf" srcId="{64A6CE6E-1617-40CD-8CD8-6380F9249F33}" destId="{08D7E446-1F02-4104-B1DA-EBBD48389F88}" srcOrd="5" destOrd="0" presId="urn:microsoft.com/office/officeart/2005/8/layout/default"/>
    <dgm:cxn modelId="{3145665E-2734-4199-A788-4AD3E4B6BF44}" type="presParOf" srcId="{64A6CE6E-1617-40CD-8CD8-6380F9249F33}" destId="{A966002D-BFDE-4243-B8AB-F5C3B3C450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EA19B-CA54-421B-B994-99D6583DC5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089917-F4C7-4539-87DC-D72C5FFADC76}">
      <dgm:prSet phldrT="[Текст]" custT="1"/>
      <dgm:spPr/>
      <dgm:t>
        <a:bodyPr/>
        <a:lstStyle/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запроса на качество общего образования</a:t>
          </a:r>
        </a:p>
      </dgm:t>
    </dgm:pt>
    <dgm:pt modelId="{7E92BC56-165C-42C1-A010-FD8109C23CE0}" type="parTrans" cxnId="{D34B5EE6-E2B0-4E16-B6A6-BCDD74AC14FF}">
      <dgm:prSet/>
      <dgm:spPr/>
      <dgm:t>
        <a:bodyPr/>
        <a:lstStyle/>
        <a:p>
          <a:endParaRPr lang="ru-RU"/>
        </a:p>
      </dgm:t>
    </dgm:pt>
    <dgm:pt modelId="{7532FC0D-9FF6-4EFB-8390-D73915AAB834}" type="sibTrans" cxnId="{D34B5EE6-E2B0-4E16-B6A6-BCDD74AC14FF}">
      <dgm:prSet/>
      <dgm:spPr/>
      <dgm:t>
        <a:bodyPr/>
        <a:lstStyle/>
        <a:p>
          <a:endParaRPr lang="ru-RU"/>
        </a:p>
      </dgm:t>
    </dgm:pt>
    <dgm:pt modelId="{064D44D1-CA73-4131-A098-292113226DF6}">
      <dgm:prSet phldrT="[Текст]" custT="1"/>
      <dgm:spPr/>
      <dgm:t>
        <a:bodyPr/>
        <a:lstStyle/>
        <a:p>
          <a:pPr algn="ctr"/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Приоритетной целью становится формирование функциональной грамотности в системе общего образования</a:t>
          </a:r>
        </a:p>
      </dgm:t>
    </dgm:pt>
    <dgm:pt modelId="{7F4C8EE2-0913-46A0-BD3A-6337759CB496}" type="parTrans" cxnId="{10A3F317-EA44-486F-BB02-D13444BB1BB7}">
      <dgm:prSet/>
      <dgm:spPr/>
      <dgm:t>
        <a:bodyPr/>
        <a:lstStyle/>
        <a:p>
          <a:endParaRPr lang="ru-RU"/>
        </a:p>
      </dgm:t>
    </dgm:pt>
    <dgm:pt modelId="{8E2A14BB-FB42-4DE3-96ED-3E7DEA0D7318}" type="sibTrans" cxnId="{10A3F317-EA44-486F-BB02-D13444BB1BB7}">
      <dgm:prSet/>
      <dgm:spPr/>
      <dgm:t>
        <a:bodyPr/>
        <a:lstStyle/>
        <a:p>
          <a:endParaRPr lang="ru-RU"/>
        </a:p>
      </dgm:t>
    </dgm:pt>
    <dgm:pt modelId="{4CECB8D0-3577-495E-BC9E-460A37BE49B3}">
      <dgm:prSet phldrT="[Текст]" custT="1"/>
      <dgm:spPr/>
      <dgm:t>
        <a:bodyPr/>
        <a:lstStyle/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поддерживающей позитивной образовательной среды за счет изменения содержания образовательных программ для более полного учета интересов учащихся и требований 21 века</a:t>
          </a:r>
        </a:p>
      </dgm:t>
    </dgm:pt>
    <dgm:pt modelId="{9AA09638-BF5F-42B5-9C51-8A52961A045E}" type="parTrans" cxnId="{FEEFA626-75AD-49EF-912A-3F2B0E910BEA}">
      <dgm:prSet/>
      <dgm:spPr/>
      <dgm:t>
        <a:bodyPr/>
        <a:lstStyle/>
        <a:p>
          <a:endParaRPr lang="ru-RU"/>
        </a:p>
      </dgm:t>
    </dgm:pt>
    <dgm:pt modelId="{670EB4B2-8048-4081-986A-E8A597E6A2F8}" type="sibTrans" cxnId="{FEEFA626-75AD-49EF-912A-3F2B0E910BEA}">
      <dgm:prSet/>
      <dgm:spPr/>
      <dgm:t>
        <a:bodyPr/>
        <a:lstStyle/>
        <a:p>
          <a:endParaRPr lang="ru-RU"/>
        </a:p>
      </dgm:t>
    </dgm:pt>
    <dgm:pt modelId="{081DD999-203A-46DB-9F92-2999012A684C}" type="pres">
      <dgm:prSet presAssocID="{541EA19B-CA54-421B-B994-99D6583DC5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146142-1307-4CA4-A593-B7383CE3251E}" type="pres">
      <dgm:prSet presAssocID="{46089917-F4C7-4539-87DC-D72C5FFADC76}" presName="root1" presStyleCnt="0"/>
      <dgm:spPr/>
    </dgm:pt>
    <dgm:pt modelId="{62CB5F4D-EC5B-43DD-A297-7A4C272B5179}" type="pres">
      <dgm:prSet presAssocID="{46089917-F4C7-4539-87DC-D72C5FFADC76}" presName="LevelOneTextNode" presStyleLbl="node0" presStyleIdx="0" presStyleCnt="1" custAng="5400000" custScaleX="309669" custScaleY="79108" custLinFactNeighborX="-732" custLinFactNeighborY="-6229">
        <dgm:presLayoutVars>
          <dgm:chPref val="3"/>
        </dgm:presLayoutVars>
      </dgm:prSet>
      <dgm:spPr/>
    </dgm:pt>
    <dgm:pt modelId="{0BC8F648-5C1B-48AC-B7BC-17232E3E6CD6}" type="pres">
      <dgm:prSet presAssocID="{46089917-F4C7-4539-87DC-D72C5FFADC76}" presName="level2hierChild" presStyleCnt="0"/>
      <dgm:spPr/>
    </dgm:pt>
    <dgm:pt modelId="{6539F093-7E15-4D08-9D62-066DA961449D}" type="pres">
      <dgm:prSet presAssocID="{7F4C8EE2-0913-46A0-BD3A-6337759CB496}" presName="conn2-1" presStyleLbl="parChTrans1D2" presStyleIdx="0" presStyleCnt="2"/>
      <dgm:spPr/>
    </dgm:pt>
    <dgm:pt modelId="{4966F045-8807-40E2-8629-A989F681EAC3}" type="pres">
      <dgm:prSet presAssocID="{7F4C8EE2-0913-46A0-BD3A-6337759CB496}" presName="connTx" presStyleLbl="parChTrans1D2" presStyleIdx="0" presStyleCnt="2"/>
      <dgm:spPr/>
    </dgm:pt>
    <dgm:pt modelId="{A9AF7F79-5C3B-4A9E-B628-F31EC99C6765}" type="pres">
      <dgm:prSet presAssocID="{064D44D1-CA73-4131-A098-292113226DF6}" presName="root2" presStyleCnt="0"/>
      <dgm:spPr/>
    </dgm:pt>
    <dgm:pt modelId="{78B96A2A-9C10-4E93-A091-607A19C5D4E4}" type="pres">
      <dgm:prSet presAssocID="{064D44D1-CA73-4131-A098-292113226DF6}" presName="LevelTwoTextNode" presStyleLbl="node2" presStyleIdx="0" presStyleCnt="2" custScaleX="188101" custScaleY="246104" custLinFactNeighborX="48814" custLinFactNeighborY="-15357">
        <dgm:presLayoutVars>
          <dgm:chPref val="3"/>
        </dgm:presLayoutVars>
      </dgm:prSet>
      <dgm:spPr/>
    </dgm:pt>
    <dgm:pt modelId="{BCB834BC-3DFA-4DCF-B3F2-9C879A6495FB}" type="pres">
      <dgm:prSet presAssocID="{064D44D1-CA73-4131-A098-292113226DF6}" presName="level3hierChild" presStyleCnt="0"/>
      <dgm:spPr/>
    </dgm:pt>
    <dgm:pt modelId="{0B720B0C-558E-460F-B2DC-C6D31836C691}" type="pres">
      <dgm:prSet presAssocID="{9AA09638-BF5F-42B5-9C51-8A52961A045E}" presName="conn2-1" presStyleLbl="parChTrans1D2" presStyleIdx="1" presStyleCnt="2"/>
      <dgm:spPr/>
    </dgm:pt>
    <dgm:pt modelId="{3A5D3721-6439-4888-8821-665E64958F69}" type="pres">
      <dgm:prSet presAssocID="{9AA09638-BF5F-42B5-9C51-8A52961A045E}" presName="connTx" presStyleLbl="parChTrans1D2" presStyleIdx="1" presStyleCnt="2"/>
      <dgm:spPr/>
    </dgm:pt>
    <dgm:pt modelId="{2DCEEE2F-CD77-4460-B98C-3263C03F22CD}" type="pres">
      <dgm:prSet presAssocID="{4CECB8D0-3577-495E-BC9E-460A37BE49B3}" presName="root2" presStyleCnt="0"/>
      <dgm:spPr/>
    </dgm:pt>
    <dgm:pt modelId="{676F50B6-BAF7-40F9-B1CA-C888530D5A3C}" type="pres">
      <dgm:prSet presAssocID="{4CECB8D0-3577-495E-BC9E-460A37BE49B3}" presName="LevelTwoTextNode" presStyleLbl="node2" presStyleIdx="1" presStyleCnt="2" custScaleX="188685" custScaleY="255319" custLinFactNeighborX="45463" custLinFactNeighborY="-15883">
        <dgm:presLayoutVars>
          <dgm:chPref val="3"/>
        </dgm:presLayoutVars>
      </dgm:prSet>
      <dgm:spPr/>
    </dgm:pt>
    <dgm:pt modelId="{B4689A8F-D3B2-45D9-B0F1-5CB72FF9E313}" type="pres">
      <dgm:prSet presAssocID="{4CECB8D0-3577-495E-BC9E-460A37BE49B3}" presName="level3hierChild" presStyleCnt="0"/>
      <dgm:spPr/>
    </dgm:pt>
  </dgm:ptLst>
  <dgm:cxnLst>
    <dgm:cxn modelId="{DAB06303-36D4-41BD-8B91-7163505115D2}" type="presOf" srcId="{9AA09638-BF5F-42B5-9C51-8A52961A045E}" destId="{3A5D3721-6439-4888-8821-665E64958F69}" srcOrd="1" destOrd="0" presId="urn:microsoft.com/office/officeart/2008/layout/HorizontalMultiLevelHierarchy"/>
    <dgm:cxn modelId="{A6115506-A752-49D5-8D60-029886C7D4BD}" type="presOf" srcId="{9AA09638-BF5F-42B5-9C51-8A52961A045E}" destId="{0B720B0C-558E-460F-B2DC-C6D31836C691}" srcOrd="0" destOrd="0" presId="urn:microsoft.com/office/officeart/2008/layout/HorizontalMultiLevelHierarchy"/>
    <dgm:cxn modelId="{10A3F317-EA44-486F-BB02-D13444BB1BB7}" srcId="{46089917-F4C7-4539-87DC-D72C5FFADC76}" destId="{064D44D1-CA73-4131-A098-292113226DF6}" srcOrd="0" destOrd="0" parTransId="{7F4C8EE2-0913-46A0-BD3A-6337759CB496}" sibTransId="{8E2A14BB-FB42-4DE3-96ED-3E7DEA0D7318}"/>
    <dgm:cxn modelId="{FEEFA626-75AD-49EF-912A-3F2B0E910BEA}" srcId="{46089917-F4C7-4539-87DC-D72C5FFADC76}" destId="{4CECB8D0-3577-495E-BC9E-460A37BE49B3}" srcOrd="1" destOrd="0" parTransId="{9AA09638-BF5F-42B5-9C51-8A52961A045E}" sibTransId="{670EB4B2-8048-4081-986A-E8A597E6A2F8}"/>
    <dgm:cxn modelId="{4A51D25C-759F-4EA7-89BC-3378585430FA}" type="presOf" srcId="{064D44D1-CA73-4131-A098-292113226DF6}" destId="{78B96A2A-9C10-4E93-A091-607A19C5D4E4}" srcOrd="0" destOrd="0" presId="urn:microsoft.com/office/officeart/2008/layout/HorizontalMultiLevelHierarchy"/>
    <dgm:cxn modelId="{9AA80A51-9C55-413E-A304-0C80BB25758D}" type="presOf" srcId="{7F4C8EE2-0913-46A0-BD3A-6337759CB496}" destId="{6539F093-7E15-4D08-9D62-066DA961449D}" srcOrd="0" destOrd="0" presId="urn:microsoft.com/office/officeart/2008/layout/HorizontalMultiLevelHierarchy"/>
    <dgm:cxn modelId="{5A5E1676-F2F5-4634-8EE6-BCD977370CF0}" type="presOf" srcId="{7F4C8EE2-0913-46A0-BD3A-6337759CB496}" destId="{4966F045-8807-40E2-8629-A989F681EAC3}" srcOrd="1" destOrd="0" presId="urn:microsoft.com/office/officeart/2008/layout/HorizontalMultiLevelHierarchy"/>
    <dgm:cxn modelId="{336147AF-131A-4816-95F1-472730B37B1D}" type="presOf" srcId="{4CECB8D0-3577-495E-BC9E-460A37BE49B3}" destId="{676F50B6-BAF7-40F9-B1CA-C888530D5A3C}" srcOrd="0" destOrd="0" presId="urn:microsoft.com/office/officeart/2008/layout/HorizontalMultiLevelHierarchy"/>
    <dgm:cxn modelId="{A08836B9-2DE7-4F3C-861C-E4DBFAB17F43}" type="presOf" srcId="{541EA19B-CA54-421B-B994-99D6583DC5A0}" destId="{081DD999-203A-46DB-9F92-2999012A684C}" srcOrd="0" destOrd="0" presId="urn:microsoft.com/office/officeart/2008/layout/HorizontalMultiLevelHierarchy"/>
    <dgm:cxn modelId="{95DF4AD9-09BC-4C5A-ABDA-0B5C525CBFDF}" type="presOf" srcId="{46089917-F4C7-4539-87DC-D72C5FFADC76}" destId="{62CB5F4D-EC5B-43DD-A297-7A4C272B5179}" srcOrd="0" destOrd="0" presId="urn:microsoft.com/office/officeart/2008/layout/HorizontalMultiLevelHierarchy"/>
    <dgm:cxn modelId="{D34B5EE6-E2B0-4E16-B6A6-BCDD74AC14FF}" srcId="{541EA19B-CA54-421B-B994-99D6583DC5A0}" destId="{46089917-F4C7-4539-87DC-D72C5FFADC76}" srcOrd="0" destOrd="0" parTransId="{7E92BC56-165C-42C1-A010-FD8109C23CE0}" sibTransId="{7532FC0D-9FF6-4EFB-8390-D73915AAB834}"/>
    <dgm:cxn modelId="{FC1AB271-4DF6-49A4-9472-6A843ADB0810}" type="presParOf" srcId="{081DD999-203A-46DB-9F92-2999012A684C}" destId="{91146142-1307-4CA4-A593-B7383CE3251E}" srcOrd="0" destOrd="0" presId="urn:microsoft.com/office/officeart/2008/layout/HorizontalMultiLevelHierarchy"/>
    <dgm:cxn modelId="{B9B1C7C5-C4F8-47EC-AC80-DE5DF2FD1854}" type="presParOf" srcId="{91146142-1307-4CA4-A593-B7383CE3251E}" destId="{62CB5F4D-EC5B-43DD-A297-7A4C272B5179}" srcOrd="0" destOrd="0" presId="urn:microsoft.com/office/officeart/2008/layout/HorizontalMultiLevelHierarchy"/>
    <dgm:cxn modelId="{10269DA9-5485-4542-A36E-4627CF609A4A}" type="presParOf" srcId="{91146142-1307-4CA4-A593-B7383CE3251E}" destId="{0BC8F648-5C1B-48AC-B7BC-17232E3E6CD6}" srcOrd="1" destOrd="0" presId="urn:microsoft.com/office/officeart/2008/layout/HorizontalMultiLevelHierarchy"/>
    <dgm:cxn modelId="{F9C0FBC3-3A22-4075-B53B-685C6855F646}" type="presParOf" srcId="{0BC8F648-5C1B-48AC-B7BC-17232E3E6CD6}" destId="{6539F093-7E15-4D08-9D62-066DA961449D}" srcOrd="0" destOrd="0" presId="urn:microsoft.com/office/officeart/2008/layout/HorizontalMultiLevelHierarchy"/>
    <dgm:cxn modelId="{A506131A-1259-4AC6-B23D-073CE0F940BC}" type="presParOf" srcId="{6539F093-7E15-4D08-9D62-066DA961449D}" destId="{4966F045-8807-40E2-8629-A989F681EAC3}" srcOrd="0" destOrd="0" presId="urn:microsoft.com/office/officeart/2008/layout/HorizontalMultiLevelHierarchy"/>
    <dgm:cxn modelId="{5CC97D00-FC74-41A1-83D7-E6B8089E30D4}" type="presParOf" srcId="{0BC8F648-5C1B-48AC-B7BC-17232E3E6CD6}" destId="{A9AF7F79-5C3B-4A9E-B628-F31EC99C6765}" srcOrd="1" destOrd="0" presId="urn:microsoft.com/office/officeart/2008/layout/HorizontalMultiLevelHierarchy"/>
    <dgm:cxn modelId="{16B31857-CC06-443D-8907-B47D33E972E0}" type="presParOf" srcId="{A9AF7F79-5C3B-4A9E-B628-F31EC99C6765}" destId="{78B96A2A-9C10-4E93-A091-607A19C5D4E4}" srcOrd="0" destOrd="0" presId="urn:microsoft.com/office/officeart/2008/layout/HorizontalMultiLevelHierarchy"/>
    <dgm:cxn modelId="{185837B2-C142-448B-8112-54C8B8FAFD05}" type="presParOf" srcId="{A9AF7F79-5C3B-4A9E-B628-F31EC99C6765}" destId="{BCB834BC-3DFA-4DCF-B3F2-9C879A6495FB}" srcOrd="1" destOrd="0" presId="urn:microsoft.com/office/officeart/2008/layout/HorizontalMultiLevelHierarchy"/>
    <dgm:cxn modelId="{5068E964-5003-432A-A9CF-1390944AC391}" type="presParOf" srcId="{0BC8F648-5C1B-48AC-B7BC-17232E3E6CD6}" destId="{0B720B0C-558E-460F-B2DC-C6D31836C691}" srcOrd="2" destOrd="0" presId="urn:microsoft.com/office/officeart/2008/layout/HorizontalMultiLevelHierarchy"/>
    <dgm:cxn modelId="{87A358BC-B16D-4BFD-B2BA-3B46EE79237E}" type="presParOf" srcId="{0B720B0C-558E-460F-B2DC-C6D31836C691}" destId="{3A5D3721-6439-4888-8821-665E64958F69}" srcOrd="0" destOrd="0" presId="urn:microsoft.com/office/officeart/2008/layout/HorizontalMultiLevelHierarchy"/>
    <dgm:cxn modelId="{A2DB169D-FFE9-4C34-86D6-723F7CD6B15F}" type="presParOf" srcId="{0BC8F648-5C1B-48AC-B7BC-17232E3E6CD6}" destId="{2DCEEE2F-CD77-4460-B98C-3263C03F22CD}" srcOrd="3" destOrd="0" presId="urn:microsoft.com/office/officeart/2008/layout/HorizontalMultiLevelHierarchy"/>
    <dgm:cxn modelId="{29270222-D4F8-411E-A624-6D6DB27ABDF8}" type="presParOf" srcId="{2DCEEE2F-CD77-4460-B98C-3263C03F22CD}" destId="{676F50B6-BAF7-40F9-B1CA-C888530D5A3C}" srcOrd="0" destOrd="0" presId="urn:microsoft.com/office/officeart/2008/layout/HorizontalMultiLevelHierarchy"/>
    <dgm:cxn modelId="{65F289FA-151D-4678-9526-CE46EADF6ABD}" type="presParOf" srcId="{2DCEEE2F-CD77-4460-B98C-3263C03F22CD}" destId="{B4689A8F-D3B2-45D9-B0F1-5CB72FF9E3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BD21C-D46B-496A-8856-E17150713E9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6A422-6954-466E-88BF-A2250AACF4F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</a:p>
      </dgm:t>
    </dgm:pt>
    <dgm:pt modelId="{6E8EBAFB-3E83-49CB-95CA-6805C4AC8EEA}" type="parTrans" cxnId="{35EFF5D8-E889-4798-8DF0-FF31DA8C8C36}">
      <dgm:prSet/>
      <dgm:spPr/>
      <dgm:t>
        <a:bodyPr/>
        <a:lstStyle/>
        <a:p>
          <a:endParaRPr lang="ru-RU"/>
        </a:p>
      </dgm:t>
    </dgm:pt>
    <dgm:pt modelId="{C79EC326-AEF2-4080-889C-CAF3C56F268B}" type="sibTrans" cxnId="{35EFF5D8-E889-4798-8DF0-FF31DA8C8C36}">
      <dgm:prSet/>
      <dgm:spPr/>
      <dgm:t>
        <a:bodyPr/>
        <a:lstStyle/>
        <a:p>
          <a:endParaRPr lang="ru-RU"/>
        </a:p>
      </dgm:t>
    </dgm:pt>
    <dgm:pt modelId="{6FFD7AEA-A6DC-4907-9CC4-21DAADE566B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Начальное общее образование</a:t>
          </a:r>
        </a:p>
      </dgm:t>
    </dgm:pt>
    <dgm:pt modelId="{82C9D6D3-F093-4C00-908A-85C9FCBDAB3F}" type="parTrans" cxnId="{8C4009B1-1168-432D-89E6-0F3C7F2C5C83}">
      <dgm:prSet/>
      <dgm:spPr/>
      <dgm:t>
        <a:bodyPr/>
        <a:lstStyle/>
        <a:p>
          <a:endParaRPr lang="ru-RU"/>
        </a:p>
      </dgm:t>
    </dgm:pt>
    <dgm:pt modelId="{D57DB845-D109-4948-898B-4CB439303B17}" type="sibTrans" cxnId="{8C4009B1-1168-432D-89E6-0F3C7F2C5C83}">
      <dgm:prSet/>
      <dgm:spPr/>
      <dgm:t>
        <a:bodyPr/>
        <a:lstStyle/>
        <a:p>
          <a:endParaRPr lang="ru-RU"/>
        </a:p>
      </dgm:t>
    </dgm:pt>
    <dgm:pt modelId="{C740F466-F290-4FFB-9C8E-8E70E33CC90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образование</a:t>
          </a:r>
        </a:p>
      </dgm:t>
    </dgm:pt>
    <dgm:pt modelId="{4D3B41D4-8BF1-4B1D-B381-4FF3FEAA580F}" type="parTrans" cxnId="{2C7923DE-1584-4C37-AAA4-DD23971F06E1}">
      <dgm:prSet/>
      <dgm:spPr/>
      <dgm:t>
        <a:bodyPr/>
        <a:lstStyle/>
        <a:p>
          <a:endParaRPr lang="ru-RU"/>
        </a:p>
      </dgm:t>
    </dgm:pt>
    <dgm:pt modelId="{705561A4-3556-49B8-ACAF-1D891FD89DC3}" type="sibTrans" cxnId="{2C7923DE-1584-4C37-AAA4-DD23971F06E1}">
      <dgm:prSet/>
      <dgm:spPr/>
      <dgm:t>
        <a:bodyPr/>
        <a:lstStyle/>
        <a:p>
          <a:endParaRPr lang="ru-RU"/>
        </a:p>
      </dgm:t>
    </dgm:pt>
    <dgm:pt modelId="{2BB96230-B4A2-4065-9BC9-72303740D8C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общее образование</a:t>
          </a:r>
        </a:p>
      </dgm:t>
    </dgm:pt>
    <dgm:pt modelId="{2E59B89E-9B3B-4F21-ACC6-3343A7ADE13C}" type="parTrans" cxnId="{20A621C8-A608-4FF7-BDA8-BF64ADDF1772}">
      <dgm:prSet/>
      <dgm:spPr/>
      <dgm:t>
        <a:bodyPr/>
        <a:lstStyle/>
        <a:p>
          <a:endParaRPr lang="ru-RU"/>
        </a:p>
      </dgm:t>
    </dgm:pt>
    <dgm:pt modelId="{AC3F076E-8C3A-417A-AD95-37B0845C4515}" type="sibTrans" cxnId="{20A621C8-A608-4FF7-BDA8-BF64ADDF1772}">
      <dgm:prSet/>
      <dgm:spPr/>
      <dgm:t>
        <a:bodyPr/>
        <a:lstStyle/>
        <a:p>
          <a:endParaRPr lang="ru-RU"/>
        </a:p>
      </dgm:t>
    </dgm:pt>
    <dgm:pt modelId="{A7E8E5E7-3F3B-4112-8C36-A815D2BDA7B3}" type="pres">
      <dgm:prSet presAssocID="{06BBD21C-D46B-496A-8856-E17150713E9A}" presName="rootnode" presStyleCnt="0">
        <dgm:presLayoutVars>
          <dgm:chMax/>
          <dgm:chPref/>
          <dgm:dir/>
          <dgm:animLvl val="lvl"/>
        </dgm:presLayoutVars>
      </dgm:prSet>
      <dgm:spPr/>
    </dgm:pt>
    <dgm:pt modelId="{4D4166F4-7033-4562-BEFB-799455F78B2C}" type="pres">
      <dgm:prSet presAssocID="{4DB6A422-6954-466E-88BF-A2250AACF4F2}" presName="composite" presStyleCnt="0"/>
      <dgm:spPr/>
    </dgm:pt>
    <dgm:pt modelId="{C3BDCA75-F718-4FBC-AE79-B5809DDF5632}" type="pres">
      <dgm:prSet presAssocID="{4DB6A422-6954-466E-88BF-A2250AACF4F2}" presName="LShape" presStyleLbl="alignNode1" presStyleIdx="0" presStyleCnt="7"/>
      <dgm:spPr/>
    </dgm:pt>
    <dgm:pt modelId="{1753B844-AA94-48B8-8C72-1ECCA8D90486}" type="pres">
      <dgm:prSet presAssocID="{4DB6A422-6954-466E-88BF-A2250AACF4F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514FF2F-730D-41EE-9E4E-956D18CDF170}" type="pres">
      <dgm:prSet presAssocID="{4DB6A422-6954-466E-88BF-A2250AACF4F2}" presName="Triangle" presStyleLbl="alignNode1" presStyleIdx="1" presStyleCnt="7" custLinFactNeighborX="5460" custLinFactNeighborY="38619"/>
      <dgm:spPr/>
    </dgm:pt>
    <dgm:pt modelId="{DF2EE376-ECE5-4407-9A1C-B89B574C4A62}" type="pres">
      <dgm:prSet presAssocID="{C79EC326-AEF2-4080-889C-CAF3C56F268B}" presName="sibTrans" presStyleCnt="0"/>
      <dgm:spPr/>
    </dgm:pt>
    <dgm:pt modelId="{B59E8F4F-1033-4D0F-9CCC-430B166C4625}" type="pres">
      <dgm:prSet presAssocID="{C79EC326-AEF2-4080-889C-CAF3C56F268B}" presName="space" presStyleCnt="0"/>
      <dgm:spPr/>
    </dgm:pt>
    <dgm:pt modelId="{E59771C6-7B95-4AA6-8653-0E70534E0632}" type="pres">
      <dgm:prSet presAssocID="{6FFD7AEA-A6DC-4907-9CC4-21DAADE566B9}" presName="composite" presStyleCnt="0"/>
      <dgm:spPr/>
    </dgm:pt>
    <dgm:pt modelId="{F59C1428-99DD-49A5-BCC1-86676F6621BC}" type="pres">
      <dgm:prSet presAssocID="{6FFD7AEA-A6DC-4907-9CC4-21DAADE566B9}" presName="LShape" presStyleLbl="alignNode1" presStyleIdx="2" presStyleCnt="7" custLinFactNeighborY="0"/>
      <dgm:spPr/>
    </dgm:pt>
    <dgm:pt modelId="{79C9F467-4F4D-4D84-AFF8-DF72E59907FF}" type="pres">
      <dgm:prSet presAssocID="{6FFD7AEA-A6DC-4907-9CC4-21DAADE566B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18DA97-7F14-45C8-AB1D-AAD8BCCB69C5}" type="pres">
      <dgm:prSet presAssocID="{6FFD7AEA-A6DC-4907-9CC4-21DAADE566B9}" presName="Triangle" presStyleLbl="alignNode1" presStyleIdx="3" presStyleCnt="7"/>
      <dgm:spPr/>
    </dgm:pt>
    <dgm:pt modelId="{3EA64033-B4CC-48B4-AA99-7BE01CABE25D}" type="pres">
      <dgm:prSet presAssocID="{D57DB845-D109-4948-898B-4CB439303B17}" presName="sibTrans" presStyleCnt="0"/>
      <dgm:spPr/>
    </dgm:pt>
    <dgm:pt modelId="{59430A28-8A80-4595-A9EB-02B011C8AEF4}" type="pres">
      <dgm:prSet presAssocID="{D57DB845-D109-4948-898B-4CB439303B17}" presName="space" presStyleCnt="0"/>
      <dgm:spPr/>
    </dgm:pt>
    <dgm:pt modelId="{059E78D1-A044-4DF6-908C-9CC216759191}" type="pres">
      <dgm:prSet presAssocID="{2BB96230-B4A2-4065-9BC9-72303740D8C7}" presName="composite" presStyleCnt="0"/>
      <dgm:spPr/>
    </dgm:pt>
    <dgm:pt modelId="{624A91F0-4443-4DDB-B497-1FF953973828}" type="pres">
      <dgm:prSet presAssocID="{2BB96230-B4A2-4065-9BC9-72303740D8C7}" presName="LShape" presStyleLbl="alignNode1" presStyleIdx="4" presStyleCnt="7"/>
      <dgm:spPr/>
    </dgm:pt>
    <dgm:pt modelId="{DB7274FD-CEA2-4454-AB09-A3133A81ACEA}" type="pres">
      <dgm:prSet presAssocID="{2BB96230-B4A2-4065-9BC9-72303740D8C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8267FCE-F859-41DE-B997-37B7A4B9904F}" type="pres">
      <dgm:prSet presAssocID="{2BB96230-B4A2-4065-9BC9-72303740D8C7}" presName="Triangle" presStyleLbl="alignNode1" presStyleIdx="5" presStyleCnt="7"/>
      <dgm:spPr/>
    </dgm:pt>
    <dgm:pt modelId="{8092341C-AB2E-47C6-B983-E9553C432648}" type="pres">
      <dgm:prSet presAssocID="{AC3F076E-8C3A-417A-AD95-37B0845C4515}" presName="sibTrans" presStyleCnt="0"/>
      <dgm:spPr/>
    </dgm:pt>
    <dgm:pt modelId="{DB21A9BF-E9C8-4A67-A69F-AC7D35D557CE}" type="pres">
      <dgm:prSet presAssocID="{AC3F076E-8C3A-417A-AD95-37B0845C4515}" presName="space" presStyleCnt="0"/>
      <dgm:spPr/>
    </dgm:pt>
    <dgm:pt modelId="{895E05B1-A3DD-4CBC-B489-F4C0F40F7731}" type="pres">
      <dgm:prSet presAssocID="{C740F466-F290-4FFB-9C8E-8E70E33CC908}" presName="composite" presStyleCnt="0"/>
      <dgm:spPr/>
    </dgm:pt>
    <dgm:pt modelId="{8565799F-2463-48F6-AA4D-BE9695B3A290}" type="pres">
      <dgm:prSet presAssocID="{C740F466-F290-4FFB-9C8E-8E70E33CC908}" presName="LShape" presStyleLbl="alignNode1" presStyleIdx="6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AC2F55E-BDA5-4D95-852E-9EF0A6CE1754}" type="pres">
      <dgm:prSet presAssocID="{C740F466-F290-4FFB-9C8E-8E70E33CC90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0B623E-324D-41D5-BC2F-D3EAF605F38C}" type="presOf" srcId="{06BBD21C-D46B-496A-8856-E17150713E9A}" destId="{A7E8E5E7-3F3B-4112-8C36-A815D2BDA7B3}" srcOrd="0" destOrd="0" presId="urn:microsoft.com/office/officeart/2009/3/layout/StepUpProcess"/>
    <dgm:cxn modelId="{525D4866-794A-4023-9EF4-ADADF1B1A916}" type="presOf" srcId="{6FFD7AEA-A6DC-4907-9CC4-21DAADE566B9}" destId="{79C9F467-4F4D-4D84-AFF8-DF72E59907FF}" srcOrd="0" destOrd="0" presId="urn:microsoft.com/office/officeart/2009/3/layout/StepUpProcess"/>
    <dgm:cxn modelId="{19072D8C-04A4-4E16-838D-372E8182D4F7}" type="presOf" srcId="{4DB6A422-6954-466E-88BF-A2250AACF4F2}" destId="{1753B844-AA94-48B8-8C72-1ECCA8D90486}" srcOrd="0" destOrd="0" presId="urn:microsoft.com/office/officeart/2009/3/layout/StepUpProcess"/>
    <dgm:cxn modelId="{98F65E9E-F423-4093-9755-01F5B7138FBF}" type="presOf" srcId="{2BB96230-B4A2-4065-9BC9-72303740D8C7}" destId="{DB7274FD-CEA2-4454-AB09-A3133A81ACEA}" srcOrd="0" destOrd="0" presId="urn:microsoft.com/office/officeart/2009/3/layout/StepUpProcess"/>
    <dgm:cxn modelId="{8C4009B1-1168-432D-89E6-0F3C7F2C5C83}" srcId="{06BBD21C-D46B-496A-8856-E17150713E9A}" destId="{6FFD7AEA-A6DC-4907-9CC4-21DAADE566B9}" srcOrd="1" destOrd="0" parTransId="{82C9D6D3-F093-4C00-908A-85C9FCBDAB3F}" sibTransId="{D57DB845-D109-4948-898B-4CB439303B17}"/>
    <dgm:cxn modelId="{20A621C8-A608-4FF7-BDA8-BF64ADDF1772}" srcId="{06BBD21C-D46B-496A-8856-E17150713E9A}" destId="{2BB96230-B4A2-4065-9BC9-72303740D8C7}" srcOrd="2" destOrd="0" parTransId="{2E59B89E-9B3B-4F21-ACC6-3343A7ADE13C}" sibTransId="{AC3F076E-8C3A-417A-AD95-37B0845C4515}"/>
    <dgm:cxn modelId="{336946D5-A8D1-482A-8F1F-D9E5D8B7C95F}" type="presOf" srcId="{C740F466-F290-4FFB-9C8E-8E70E33CC908}" destId="{AAC2F55E-BDA5-4D95-852E-9EF0A6CE1754}" srcOrd="0" destOrd="0" presId="urn:microsoft.com/office/officeart/2009/3/layout/StepUpProcess"/>
    <dgm:cxn modelId="{35EFF5D8-E889-4798-8DF0-FF31DA8C8C36}" srcId="{06BBD21C-D46B-496A-8856-E17150713E9A}" destId="{4DB6A422-6954-466E-88BF-A2250AACF4F2}" srcOrd="0" destOrd="0" parTransId="{6E8EBAFB-3E83-49CB-95CA-6805C4AC8EEA}" sibTransId="{C79EC326-AEF2-4080-889C-CAF3C56F268B}"/>
    <dgm:cxn modelId="{2C7923DE-1584-4C37-AAA4-DD23971F06E1}" srcId="{06BBD21C-D46B-496A-8856-E17150713E9A}" destId="{C740F466-F290-4FFB-9C8E-8E70E33CC908}" srcOrd="3" destOrd="0" parTransId="{4D3B41D4-8BF1-4B1D-B381-4FF3FEAA580F}" sibTransId="{705561A4-3556-49B8-ACAF-1D891FD89DC3}"/>
    <dgm:cxn modelId="{2F14ED49-A9EC-4F19-A093-81411CF03AD3}" type="presParOf" srcId="{A7E8E5E7-3F3B-4112-8C36-A815D2BDA7B3}" destId="{4D4166F4-7033-4562-BEFB-799455F78B2C}" srcOrd="0" destOrd="0" presId="urn:microsoft.com/office/officeart/2009/3/layout/StepUpProcess"/>
    <dgm:cxn modelId="{50F2B1C0-BA43-4BA9-8C23-9EAFF04D5B05}" type="presParOf" srcId="{4D4166F4-7033-4562-BEFB-799455F78B2C}" destId="{C3BDCA75-F718-4FBC-AE79-B5809DDF5632}" srcOrd="0" destOrd="0" presId="urn:microsoft.com/office/officeart/2009/3/layout/StepUpProcess"/>
    <dgm:cxn modelId="{5CB16911-CD56-4664-AD72-09057CC463B0}" type="presParOf" srcId="{4D4166F4-7033-4562-BEFB-799455F78B2C}" destId="{1753B844-AA94-48B8-8C72-1ECCA8D90486}" srcOrd="1" destOrd="0" presId="urn:microsoft.com/office/officeart/2009/3/layout/StepUpProcess"/>
    <dgm:cxn modelId="{305660F8-10E9-4598-B201-4AB95D8F794E}" type="presParOf" srcId="{4D4166F4-7033-4562-BEFB-799455F78B2C}" destId="{E514FF2F-730D-41EE-9E4E-956D18CDF170}" srcOrd="2" destOrd="0" presId="urn:microsoft.com/office/officeart/2009/3/layout/StepUpProcess"/>
    <dgm:cxn modelId="{97F35714-5DB1-4E7F-8371-426BC1D4CCC1}" type="presParOf" srcId="{A7E8E5E7-3F3B-4112-8C36-A815D2BDA7B3}" destId="{DF2EE376-ECE5-4407-9A1C-B89B574C4A62}" srcOrd="1" destOrd="0" presId="urn:microsoft.com/office/officeart/2009/3/layout/StepUpProcess"/>
    <dgm:cxn modelId="{517A0042-F830-4820-955F-09D76B7186BD}" type="presParOf" srcId="{DF2EE376-ECE5-4407-9A1C-B89B574C4A62}" destId="{B59E8F4F-1033-4D0F-9CCC-430B166C4625}" srcOrd="0" destOrd="0" presId="urn:microsoft.com/office/officeart/2009/3/layout/StepUpProcess"/>
    <dgm:cxn modelId="{ECA11460-F302-4E95-86CE-8B84D35468E2}" type="presParOf" srcId="{A7E8E5E7-3F3B-4112-8C36-A815D2BDA7B3}" destId="{E59771C6-7B95-4AA6-8653-0E70534E0632}" srcOrd="2" destOrd="0" presId="urn:microsoft.com/office/officeart/2009/3/layout/StepUpProcess"/>
    <dgm:cxn modelId="{822E75F5-09D4-4CEB-92F1-8C3A2F33F03D}" type="presParOf" srcId="{E59771C6-7B95-4AA6-8653-0E70534E0632}" destId="{F59C1428-99DD-49A5-BCC1-86676F6621BC}" srcOrd="0" destOrd="0" presId="urn:microsoft.com/office/officeart/2009/3/layout/StepUpProcess"/>
    <dgm:cxn modelId="{11156E68-1EFF-4D24-88D5-2168C046F186}" type="presParOf" srcId="{E59771C6-7B95-4AA6-8653-0E70534E0632}" destId="{79C9F467-4F4D-4D84-AFF8-DF72E59907FF}" srcOrd="1" destOrd="0" presId="urn:microsoft.com/office/officeart/2009/3/layout/StepUpProcess"/>
    <dgm:cxn modelId="{A89C780E-BA5B-4230-BF0E-88E75F64AB86}" type="presParOf" srcId="{E59771C6-7B95-4AA6-8653-0E70534E0632}" destId="{E418DA97-7F14-45C8-AB1D-AAD8BCCB69C5}" srcOrd="2" destOrd="0" presId="urn:microsoft.com/office/officeart/2009/3/layout/StepUpProcess"/>
    <dgm:cxn modelId="{3C7EF69E-C867-47B1-B11A-600E83AB6E1F}" type="presParOf" srcId="{A7E8E5E7-3F3B-4112-8C36-A815D2BDA7B3}" destId="{3EA64033-B4CC-48B4-AA99-7BE01CABE25D}" srcOrd="3" destOrd="0" presId="urn:microsoft.com/office/officeart/2009/3/layout/StepUpProcess"/>
    <dgm:cxn modelId="{FEF1DF49-97EB-4814-A743-6D648F64E3E0}" type="presParOf" srcId="{3EA64033-B4CC-48B4-AA99-7BE01CABE25D}" destId="{59430A28-8A80-4595-A9EB-02B011C8AEF4}" srcOrd="0" destOrd="0" presId="urn:microsoft.com/office/officeart/2009/3/layout/StepUpProcess"/>
    <dgm:cxn modelId="{43E16CF3-A567-4D40-99F6-6E3C5103F4D4}" type="presParOf" srcId="{A7E8E5E7-3F3B-4112-8C36-A815D2BDA7B3}" destId="{059E78D1-A044-4DF6-908C-9CC216759191}" srcOrd="4" destOrd="0" presId="urn:microsoft.com/office/officeart/2009/3/layout/StepUpProcess"/>
    <dgm:cxn modelId="{9B97BF32-05E1-4068-A78B-A231A2CBED88}" type="presParOf" srcId="{059E78D1-A044-4DF6-908C-9CC216759191}" destId="{624A91F0-4443-4DDB-B497-1FF953973828}" srcOrd="0" destOrd="0" presId="urn:microsoft.com/office/officeart/2009/3/layout/StepUpProcess"/>
    <dgm:cxn modelId="{4A5D726D-4A3B-4556-B68A-AE37DCAB0652}" type="presParOf" srcId="{059E78D1-A044-4DF6-908C-9CC216759191}" destId="{DB7274FD-CEA2-4454-AB09-A3133A81ACEA}" srcOrd="1" destOrd="0" presId="urn:microsoft.com/office/officeart/2009/3/layout/StepUpProcess"/>
    <dgm:cxn modelId="{6DCDFB5E-9394-44D8-99B1-80F41CD7F372}" type="presParOf" srcId="{059E78D1-A044-4DF6-908C-9CC216759191}" destId="{18267FCE-F859-41DE-B997-37B7A4B9904F}" srcOrd="2" destOrd="0" presId="urn:microsoft.com/office/officeart/2009/3/layout/StepUpProcess"/>
    <dgm:cxn modelId="{00719E3F-30E5-4D0D-866C-A620E29FF3AA}" type="presParOf" srcId="{A7E8E5E7-3F3B-4112-8C36-A815D2BDA7B3}" destId="{8092341C-AB2E-47C6-B983-E9553C432648}" srcOrd="5" destOrd="0" presId="urn:microsoft.com/office/officeart/2009/3/layout/StepUpProcess"/>
    <dgm:cxn modelId="{80D3730C-E693-4700-88E3-0760A7DB84D5}" type="presParOf" srcId="{8092341C-AB2E-47C6-B983-E9553C432648}" destId="{DB21A9BF-E9C8-4A67-A69F-AC7D35D557CE}" srcOrd="0" destOrd="0" presId="urn:microsoft.com/office/officeart/2009/3/layout/StepUpProcess"/>
    <dgm:cxn modelId="{6F5ED1DA-8EE5-477B-BF68-86AD3D36CF83}" type="presParOf" srcId="{A7E8E5E7-3F3B-4112-8C36-A815D2BDA7B3}" destId="{895E05B1-A3DD-4CBC-B489-F4C0F40F7731}" srcOrd="6" destOrd="0" presId="urn:microsoft.com/office/officeart/2009/3/layout/StepUpProcess"/>
    <dgm:cxn modelId="{B5D5EBAB-F526-4CAA-8F41-6AC2B6EF6DEB}" type="presParOf" srcId="{895E05B1-A3DD-4CBC-B489-F4C0F40F7731}" destId="{8565799F-2463-48F6-AA4D-BE9695B3A290}" srcOrd="0" destOrd="0" presId="urn:microsoft.com/office/officeart/2009/3/layout/StepUpProcess"/>
    <dgm:cxn modelId="{D648ECA8-B596-458B-8474-EE1A828474B1}" type="presParOf" srcId="{895E05B1-A3DD-4CBC-B489-F4C0F40F7731}" destId="{AAC2F55E-BDA5-4D95-852E-9EF0A6CE175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68C11-AC2D-49BF-A71A-D6EDAC4E4A1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9693D-CB0C-4F9B-BD54-51D7E6C4FCE8}">
      <dgm:prSet phldrT="[Текст]" custT="1"/>
      <dgm:spPr/>
      <dgm:t>
        <a:bodyPr/>
        <a:lstStyle/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 образовательные стандарты</a:t>
          </a:r>
        </a:p>
      </dgm:t>
    </dgm:pt>
    <dgm:pt modelId="{A3CC7DFF-DBC2-4022-A7DA-8D13AE8ED142}" type="parTrans" cxnId="{F908B437-6A42-4749-AECA-00D72F018C66}">
      <dgm:prSet/>
      <dgm:spPr/>
      <dgm:t>
        <a:bodyPr/>
        <a:lstStyle/>
        <a:p>
          <a:endParaRPr lang="ru-RU"/>
        </a:p>
      </dgm:t>
    </dgm:pt>
    <dgm:pt modelId="{1959EFA3-1687-4ACA-9775-913CD608F41B}" type="sibTrans" cxnId="{F908B437-6A42-4749-AECA-00D72F018C66}">
      <dgm:prSet/>
      <dgm:spPr/>
      <dgm:t>
        <a:bodyPr/>
        <a:lstStyle/>
        <a:p>
          <a:endParaRPr lang="ru-RU"/>
        </a:p>
      </dgm:t>
    </dgm:pt>
    <dgm:pt modelId="{D3C2416C-5A75-4AA0-8C86-834F1B10D18E}">
      <dgm:prSet phldrT="[Текст]" custT="1"/>
      <dgm:spPr/>
      <dgm:t>
        <a:bodyPr/>
        <a:lstStyle/>
        <a:p>
          <a:pPr algn="l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gm:t>
    </dgm:pt>
    <dgm:pt modelId="{A1DF93A8-F6F7-49FF-B652-E801467B4359}" type="parTrans" cxnId="{896ADA9C-598B-4E2E-B65A-B1F270BEC902}">
      <dgm:prSet/>
      <dgm:spPr/>
      <dgm:t>
        <a:bodyPr/>
        <a:lstStyle/>
        <a:p>
          <a:endParaRPr lang="ru-RU"/>
        </a:p>
      </dgm:t>
    </dgm:pt>
    <dgm:pt modelId="{A1C01A4A-2182-4863-A6A5-20EBB23DD347}" type="sibTrans" cxnId="{896ADA9C-598B-4E2E-B65A-B1F270BEC902}">
      <dgm:prSet/>
      <dgm:spPr/>
      <dgm:t>
        <a:bodyPr/>
        <a:lstStyle/>
        <a:p>
          <a:endParaRPr lang="ru-RU"/>
        </a:p>
      </dgm:t>
    </dgm:pt>
    <dgm:pt modelId="{D84FC489-FAAE-47FE-AB6E-BF6ED724997F}">
      <dgm:prSet phldrT="[Текст]" custT="1"/>
      <dgm:spPr/>
      <dgm:t>
        <a:bodyPr/>
        <a:lstStyle/>
        <a:p>
          <a:pPr algn="l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</a:p>
      </dgm:t>
    </dgm:pt>
    <dgm:pt modelId="{20B997BB-8613-47F9-80FB-27C28F36DE9D}" type="parTrans" cxnId="{5302A630-7A45-4D5C-987B-6267220E5CD7}">
      <dgm:prSet/>
      <dgm:spPr/>
      <dgm:t>
        <a:bodyPr/>
        <a:lstStyle/>
        <a:p>
          <a:endParaRPr lang="ru-RU"/>
        </a:p>
      </dgm:t>
    </dgm:pt>
    <dgm:pt modelId="{DA5FAD4C-9232-4753-A1B0-651500040203}" type="sibTrans" cxnId="{5302A630-7A45-4D5C-987B-6267220E5CD7}">
      <dgm:prSet/>
      <dgm:spPr/>
      <dgm:t>
        <a:bodyPr/>
        <a:lstStyle/>
        <a:p>
          <a:endParaRPr lang="ru-RU"/>
        </a:p>
      </dgm:t>
    </dgm:pt>
    <dgm:pt modelId="{14857AF0-CD17-434D-8409-4E70DF5BB1F1}">
      <dgm:prSet phldrT="[Текст]" custT="1"/>
      <dgm:spPr/>
      <dgm:t>
        <a:bodyPr/>
        <a:lstStyle/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предпосылок функциональной грамотности</a:t>
          </a:r>
        </a:p>
      </dgm:t>
    </dgm:pt>
    <dgm:pt modelId="{95FB1DAA-8372-438A-9FD4-14F05E1CC5C7}" type="parTrans" cxnId="{1C570A8E-97DB-47A7-844D-18BEEEBA38C4}">
      <dgm:prSet/>
      <dgm:spPr/>
      <dgm:t>
        <a:bodyPr/>
        <a:lstStyle/>
        <a:p>
          <a:endParaRPr lang="ru-RU"/>
        </a:p>
      </dgm:t>
    </dgm:pt>
    <dgm:pt modelId="{0BE03D22-DFAD-4592-A446-77AC071E3BDD}" type="sibTrans" cxnId="{1C570A8E-97DB-47A7-844D-18BEEEBA38C4}">
      <dgm:prSet/>
      <dgm:spPr/>
      <dgm:t>
        <a:bodyPr/>
        <a:lstStyle/>
        <a:p>
          <a:endParaRPr lang="ru-RU"/>
        </a:p>
      </dgm:t>
    </dgm:pt>
    <dgm:pt modelId="{1C849A49-BFA3-42CB-BF88-31CD0D27F4D6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речевой активности дошкольников</a:t>
          </a:r>
        </a:p>
      </dgm:t>
    </dgm:pt>
    <dgm:pt modelId="{64508BB4-7CC8-4EB3-A044-8A333E9E544D}" type="parTrans" cxnId="{CF6B6957-0ECE-4CA9-B047-A98BFF2C65C2}">
      <dgm:prSet/>
      <dgm:spPr/>
      <dgm:t>
        <a:bodyPr/>
        <a:lstStyle/>
        <a:p>
          <a:endParaRPr lang="ru-RU"/>
        </a:p>
      </dgm:t>
    </dgm:pt>
    <dgm:pt modelId="{D68B2AB0-1BF8-4A99-A504-C19C08707D60}" type="sibTrans" cxnId="{CF6B6957-0ECE-4CA9-B047-A98BFF2C65C2}">
      <dgm:prSet/>
      <dgm:spPr/>
      <dgm:t>
        <a:bodyPr/>
        <a:lstStyle/>
        <a:p>
          <a:endParaRPr lang="ru-RU"/>
        </a:p>
      </dgm:t>
    </dgm:pt>
    <dgm:pt modelId="{48DEDE39-C3C4-4EC8-816F-2D7C8499A028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естественнонаучных представлений и основ экологической грамотности у дошкольников</a:t>
          </a:r>
        </a:p>
      </dgm:t>
    </dgm:pt>
    <dgm:pt modelId="{E25395A0-202E-4AB0-AF6A-768DBCF3602F}" type="parTrans" cxnId="{13C97A79-2DC8-430F-86D2-CA4CA70FD1EA}">
      <dgm:prSet/>
      <dgm:spPr/>
      <dgm:t>
        <a:bodyPr/>
        <a:lstStyle/>
        <a:p>
          <a:endParaRPr lang="ru-RU"/>
        </a:p>
      </dgm:t>
    </dgm:pt>
    <dgm:pt modelId="{A61195C3-41F0-4576-A26A-20C4C76AAD5E}" type="sibTrans" cxnId="{13C97A79-2DC8-430F-86D2-CA4CA70FD1EA}">
      <dgm:prSet/>
      <dgm:spPr/>
      <dgm:t>
        <a:bodyPr/>
        <a:lstStyle/>
        <a:p>
          <a:endParaRPr lang="ru-RU"/>
        </a:p>
      </dgm:t>
    </dgm:pt>
    <dgm:pt modelId="{588506C3-15C7-47C1-B8C4-67462B233F49}">
      <dgm:prSet custT="1"/>
      <dgm:spPr/>
      <dgm:t>
        <a:bodyPr/>
        <a:lstStyle/>
        <a:p>
          <a:pPr algn="l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</a:t>
          </a:r>
        </a:p>
      </dgm:t>
    </dgm:pt>
    <dgm:pt modelId="{506A7935-555B-4AC6-B091-CFF0BFE7815C}" type="parTrans" cxnId="{6016A8D4-0F67-40EB-9DC4-E06962217362}">
      <dgm:prSet/>
      <dgm:spPr/>
      <dgm:t>
        <a:bodyPr/>
        <a:lstStyle/>
        <a:p>
          <a:endParaRPr lang="ru-RU"/>
        </a:p>
      </dgm:t>
    </dgm:pt>
    <dgm:pt modelId="{FC2EF348-609A-4C48-935A-456B6CDFF43C}" type="sibTrans" cxnId="{6016A8D4-0F67-40EB-9DC4-E06962217362}">
      <dgm:prSet/>
      <dgm:spPr/>
      <dgm:t>
        <a:bodyPr/>
        <a:lstStyle/>
        <a:p>
          <a:endParaRPr lang="ru-RU"/>
        </a:p>
      </dgm:t>
    </dgm:pt>
    <dgm:pt modelId="{50312315-45E3-403E-9D77-2A2AA697A669}">
      <dgm:prSet custT="1"/>
      <dgm:spPr/>
      <dgm:t>
        <a:bodyPr/>
        <a:lstStyle/>
        <a:p>
          <a:pPr algn="l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Естественно-научная грамотность</a:t>
          </a:r>
        </a:p>
      </dgm:t>
    </dgm:pt>
    <dgm:pt modelId="{28E7E680-61C6-418C-A657-1032B11E7A7D}" type="parTrans" cxnId="{B16B70B0-A247-4485-AB6F-E8D648C72EB8}">
      <dgm:prSet/>
      <dgm:spPr/>
      <dgm:t>
        <a:bodyPr/>
        <a:lstStyle/>
        <a:p>
          <a:endParaRPr lang="ru-RU"/>
        </a:p>
      </dgm:t>
    </dgm:pt>
    <dgm:pt modelId="{7B93362A-CE59-48AF-9E5D-5B506E1C7DFC}" type="sibTrans" cxnId="{B16B70B0-A247-4485-AB6F-E8D648C72EB8}">
      <dgm:prSet/>
      <dgm:spPr/>
      <dgm:t>
        <a:bodyPr/>
        <a:lstStyle/>
        <a:p>
          <a:endParaRPr lang="ru-RU"/>
        </a:p>
      </dgm:t>
    </dgm:pt>
    <dgm:pt modelId="{309C5B3C-4FAF-4B90-B738-70954AEF0E1A}">
      <dgm:prSet custT="1"/>
      <dgm:spPr/>
      <dgm:t>
        <a:bodyPr/>
        <a:lstStyle/>
        <a:p>
          <a:pPr algn="l"/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компетенции</a:t>
          </a:r>
        </a:p>
      </dgm:t>
    </dgm:pt>
    <dgm:pt modelId="{226A9AFC-D8A2-4A1E-A474-440019140561}" type="parTrans" cxnId="{83953235-3C95-462D-BA4E-636C0C07C29C}">
      <dgm:prSet/>
      <dgm:spPr/>
      <dgm:t>
        <a:bodyPr/>
        <a:lstStyle/>
        <a:p>
          <a:endParaRPr lang="ru-RU"/>
        </a:p>
      </dgm:t>
    </dgm:pt>
    <dgm:pt modelId="{F6ED9CCA-080F-4905-B03C-3DDF113C58DD}" type="sibTrans" cxnId="{83953235-3C95-462D-BA4E-636C0C07C29C}">
      <dgm:prSet/>
      <dgm:spPr/>
      <dgm:t>
        <a:bodyPr/>
        <a:lstStyle/>
        <a:p>
          <a:endParaRPr lang="ru-RU"/>
        </a:p>
      </dgm:t>
    </dgm:pt>
    <dgm:pt modelId="{D69DA89B-D083-4FE5-986E-17789D5D865E}">
      <dgm:prSet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математической грамотности детей дошкольного возраста</a:t>
          </a:r>
        </a:p>
      </dgm:t>
    </dgm:pt>
    <dgm:pt modelId="{15153398-4768-4165-829C-17D9B2CD2FEB}" type="parTrans" cxnId="{F0A12318-23F4-4D9A-AD44-6BBE144E9688}">
      <dgm:prSet/>
      <dgm:spPr/>
      <dgm:t>
        <a:bodyPr/>
        <a:lstStyle/>
        <a:p>
          <a:endParaRPr lang="ru-RU"/>
        </a:p>
      </dgm:t>
    </dgm:pt>
    <dgm:pt modelId="{6A2DA53A-6B8E-420F-99FB-9909A05FD5CE}" type="sibTrans" cxnId="{F0A12318-23F4-4D9A-AD44-6BBE144E9688}">
      <dgm:prSet/>
      <dgm:spPr/>
      <dgm:t>
        <a:bodyPr/>
        <a:lstStyle/>
        <a:p>
          <a:endParaRPr lang="ru-RU"/>
        </a:p>
      </dgm:t>
    </dgm:pt>
    <dgm:pt modelId="{61D2CB31-E3CA-4132-ABF3-B2957FDB8189}">
      <dgm:prSet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финансовой грамотности  дошкольников</a:t>
          </a:r>
        </a:p>
      </dgm:t>
    </dgm:pt>
    <dgm:pt modelId="{36BB36FC-BE64-4C47-AD46-6FAAFB48428C}" type="parTrans" cxnId="{A84D285C-FF3A-4B36-A6AE-87B40B6B339B}">
      <dgm:prSet/>
      <dgm:spPr/>
      <dgm:t>
        <a:bodyPr/>
        <a:lstStyle/>
        <a:p>
          <a:endParaRPr lang="ru-RU"/>
        </a:p>
      </dgm:t>
    </dgm:pt>
    <dgm:pt modelId="{1694F956-5F6F-447F-BD48-1AF314112E6B}" type="sibTrans" cxnId="{A84D285C-FF3A-4B36-A6AE-87B40B6B339B}">
      <dgm:prSet/>
      <dgm:spPr/>
      <dgm:t>
        <a:bodyPr/>
        <a:lstStyle/>
        <a:p>
          <a:endParaRPr lang="ru-RU"/>
        </a:p>
      </dgm:t>
    </dgm:pt>
    <dgm:pt modelId="{A6A665A3-F681-4903-9E6B-6C6CB8F8855B}">
      <dgm:prSet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социально-коммуникативной грамотности на уровне дошкольного образования</a:t>
          </a:r>
        </a:p>
      </dgm:t>
    </dgm:pt>
    <dgm:pt modelId="{09FAB467-E43F-4800-865B-ED08B4507C08}" type="parTrans" cxnId="{2B029956-3C4E-4504-B084-CC5E776612AA}">
      <dgm:prSet/>
      <dgm:spPr/>
      <dgm:t>
        <a:bodyPr/>
        <a:lstStyle/>
        <a:p>
          <a:endParaRPr lang="ru-RU"/>
        </a:p>
      </dgm:t>
    </dgm:pt>
    <dgm:pt modelId="{837249E3-65D1-4CD5-BAB5-99D5C38FEDEE}" type="sibTrans" cxnId="{2B029956-3C4E-4504-B084-CC5E776612AA}">
      <dgm:prSet/>
      <dgm:spPr/>
      <dgm:t>
        <a:bodyPr/>
        <a:lstStyle/>
        <a:p>
          <a:endParaRPr lang="ru-RU"/>
        </a:p>
      </dgm:t>
    </dgm:pt>
    <dgm:pt modelId="{369ED373-E8FA-4EC9-9648-07469727AC3B}" type="pres">
      <dgm:prSet presAssocID="{A5768C11-AC2D-49BF-A71A-D6EDAC4E4A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096583-155C-4FC0-B5EA-BE909507BDEF}" type="pres">
      <dgm:prSet presAssocID="{0989693D-CB0C-4F9B-BD54-51D7E6C4FCE8}" presName="root" presStyleCnt="0"/>
      <dgm:spPr/>
    </dgm:pt>
    <dgm:pt modelId="{52F1AFE7-F614-4B17-9234-22EC4145B4D2}" type="pres">
      <dgm:prSet presAssocID="{0989693D-CB0C-4F9B-BD54-51D7E6C4FCE8}" presName="rootComposite" presStyleCnt="0"/>
      <dgm:spPr/>
    </dgm:pt>
    <dgm:pt modelId="{D782CF55-0C9F-41D0-BD44-4D887FCAEA46}" type="pres">
      <dgm:prSet presAssocID="{0989693D-CB0C-4F9B-BD54-51D7E6C4FCE8}" presName="rootText" presStyleLbl="node1" presStyleIdx="0" presStyleCnt="2" custScaleX="407688" custScaleY="151046"/>
      <dgm:spPr/>
    </dgm:pt>
    <dgm:pt modelId="{ACF8C30C-1EA4-4F09-A676-4597B6307CFB}" type="pres">
      <dgm:prSet presAssocID="{0989693D-CB0C-4F9B-BD54-51D7E6C4FCE8}" presName="rootConnector" presStyleLbl="node1" presStyleIdx="0" presStyleCnt="2"/>
      <dgm:spPr/>
    </dgm:pt>
    <dgm:pt modelId="{B9327558-78A9-4CAD-B6CE-A9D350C7342F}" type="pres">
      <dgm:prSet presAssocID="{0989693D-CB0C-4F9B-BD54-51D7E6C4FCE8}" presName="childShape" presStyleCnt="0"/>
      <dgm:spPr/>
    </dgm:pt>
    <dgm:pt modelId="{A8480688-175E-4FAA-BC82-78CF3D10395C}" type="pres">
      <dgm:prSet presAssocID="{A1DF93A8-F6F7-49FF-B652-E801467B4359}" presName="Name13" presStyleLbl="parChTrans1D2" presStyleIdx="0" presStyleCnt="10"/>
      <dgm:spPr/>
    </dgm:pt>
    <dgm:pt modelId="{0AAA182A-D556-4180-8CEA-5497022EEE7A}" type="pres">
      <dgm:prSet presAssocID="{D3C2416C-5A75-4AA0-8C86-834F1B10D18E}" presName="childText" presStyleLbl="bgAcc1" presStyleIdx="0" presStyleCnt="10" custScaleX="509731" custScaleY="116678" custLinFactNeighborX="-18560" custLinFactNeighborY="-4734">
        <dgm:presLayoutVars>
          <dgm:bulletEnabled val="1"/>
        </dgm:presLayoutVars>
      </dgm:prSet>
      <dgm:spPr/>
    </dgm:pt>
    <dgm:pt modelId="{2AF0545D-C39F-4712-BC64-FAE715C2EB59}" type="pres">
      <dgm:prSet presAssocID="{28E7E680-61C6-418C-A657-1032B11E7A7D}" presName="Name13" presStyleLbl="parChTrans1D2" presStyleIdx="1" presStyleCnt="10"/>
      <dgm:spPr/>
    </dgm:pt>
    <dgm:pt modelId="{9C183AA0-56DD-46B2-A15C-AEF63E9DE87C}" type="pres">
      <dgm:prSet presAssocID="{50312315-45E3-403E-9D77-2A2AA697A669}" presName="childText" presStyleLbl="bgAcc1" presStyleIdx="1" presStyleCnt="10" custScaleX="514179" custScaleY="111580" custLinFactNeighborX="-18560" custLinFactNeighborY="-3339">
        <dgm:presLayoutVars>
          <dgm:bulletEnabled val="1"/>
        </dgm:presLayoutVars>
      </dgm:prSet>
      <dgm:spPr/>
    </dgm:pt>
    <dgm:pt modelId="{B9A2375F-794D-4B4B-B9F1-BD0A4539935F}" type="pres">
      <dgm:prSet presAssocID="{506A7935-555B-4AC6-B091-CFF0BFE7815C}" presName="Name13" presStyleLbl="parChTrans1D2" presStyleIdx="2" presStyleCnt="10"/>
      <dgm:spPr/>
    </dgm:pt>
    <dgm:pt modelId="{01F7728E-9E73-4D34-9CCE-2A32289553F5}" type="pres">
      <dgm:prSet presAssocID="{588506C3-15C7-47C1-B8C4-67462B233F49}" presName="childText" presStyleLbl="bgAcc1" presStyleIdx="2" presStyleCnt="10" custScaleX="516892" custScaleY="111441" custLinFactNeighborX="-18560" custLinFactNeighborY="4532">
        <dgm:presLayoutVars>
          <dgm:bulletEnabled val="1"/>
        </dgm:presLayoutVars>
      </dgm:prSet>
      <dgm:spPr/>
    </dgm:pt>
    <dgm:pt modelId="{094050AD-FE99-4D43-B14A-011E1846089C}" type="pres">
      <dgm:prSet presAssocID="{20B997BB-8613-47F9-80FB-27C28F36DE9D}" presName="Name13" presStyleLbl="parChTrans1D2" presStyleIdx="3" presStyleCnt="10"/>
      <dgm:spPr/>
    </dgm:pt>
    <dgm:pt modelId="{92199D01-057D-4EDF-B56F-68407185B608}" type="pres">
      <dgm:prSet presAssocID="{D84FC489-FAAE-47FE-AB6E-BF6ED724997F}" presName="childText" presStyleLbl="bgAcc1" presStyleIdx="3" presStyleCnt="10" custScaleX="512775" custScaleY="111440" custLinFactNeighborX="-24203" custLinFactNeighborY="-8336">
        <dgm:presLayoutVars>
          <dgm:bulletEnabled val="1"/>
        </dgm:presLayoutVars>
      </dgm:prSet>
      <dgm:spPr/>
    </dgm:pt>
    <dgm:pt modelId="{D22D7BB4-A631-441C-9B20-E9741B2F1FD8}" type="pres">
      <dgm:prSet presAssocID="{226A9AFC-D8A2-4A1E-A474-440019140561}" presName="Name13" presStyleLbl="parChTrans1D2" presStyleIdx="4" presStyleCnt="10"/>
      <dgm:spPr/>
    </dgm:pt>
    <dgm:pt modelId="{232F7B38-354B-40D2-B0C1-98565A37DA3A}" type="pres">
      <dgm:prSet presAssocID="{309C5B3C-4FAF-4B90-B738-70954AEF0E1A}" presName="childText" presStyleLbl="bgAcc1" presStyleIdx="4" presStyleCnt="10" custScaleX="505607" custScaleY="105234" custLinFactNeighborX="-24203" custLinFactNeighborY="-3149">
        <dgm:presLayoutVars>
          <dgm:bulletEnabled val="1"/>
        </dgm:presLayoutVars>
      </dgm:prSet>
      <dgm:spPr/>
    </dgm:pt>
    <dgm:pt modelId="{FF214576-0AB9-4407-9B6F-A509F66FBDF9}" type="pres">
      <dgm:prSet presAssocID="{14857AF0-CD17-434D-8409-4E70DF5BB1F1}" presName="root" presStyleCnt="0"/>
      <dgm:spPr/>
    </dgm:pt>
    <dgm:pt modelId="{63BE86F7-23FD-4233-A415-0E401D25AE08}" type="pres">
      <dgm:prSet presAssocID="{14857AF0-CD17-434D-8409-4E70DF5BB1F1}" presName="rootComposite" presStyleCnt="0"/>
      <dgm:spPr/>
    </dgm:pt>
    <dgm:pt modelId="{5282A470-85E3-4ED9-BF3A-C5E2763C8280}" type="pres">
      <dgm:prSet presAssocID="{14857AF0-CD17-434D-8409-4E70DF5BB1F1}" presName="rootText" presStyleLbl="node1" presStyleIdx="1" presStyleCnt="2" custScaleX="510628" custScaleY="149133" custLinFactNeighborX="26793" custLinFactNeighborY="-3896"/>
      <dgm:spPr/>
    </dgm:pt>
    <dgm:pt modelId="{3AE81C25-EA4A-4A4B-9FDB-35BF445638E5}" type="pres">
      <dgm:prSet presAssocID="{14857AF0-CD17-434D-8409-4E70DF5BB1F1}" presName="rootConnector" presStyleLbl="node1" presStyleIdx="1" presStyleCnt="2"/>
      <dgm:spPr/>
    </dgm:pt>
    <dgm:pt modelId="{78FB35E4-3590-458F-B7F2-1227DAC95135}" type="pres">
      <dgm:prSet presAssocID="{14857AF0-CD17-434D-8409-4E70DF5BB1F1}" presName="childShape" presStyleCnt="0"/>
      <dgm:spPr/>
    </dgm:pt>
    <dgm:pt modelId="{1A84D553-B06D-417F-924B-DEDB49D81ABE}" type="pres">
      <dgm:prSet presAssocID="{64508BB4-7CC8-4EB3-A044-8A333E9E544D}" presName="Name13" presStyleLbl="parChTrans1D2" presStyleIdx="5" presStyleCnt="10"/>
      <dgm:spPr/>
    </dgm:pt>
    <dgm:pt modelId="{E0E7B904-4293-453B-B10B-1CC4EF635696}" type="pres">
      <dgm:prSet presAssocID="{1C849A49-BFA3-42CB-BF88-31CD0D27F4D6}" presName="childText" presStyleLbl="bgAcc1" presStyleIdx="5" presStyleCnt="10" custScaleX="543793" custScaleY="117085">
        <dgm:presLayoutVars>
          <dgm:bulletEnabled val="1"/>
        </dgm:presLayoutVars>
      </dgm:prSet>
      <dgm:spPr/>
    </dgm:pt>
    <dgm:pt modelId="{590BC89A-6CF3-4631-9C5B-857177320119}" type="pres">
      <dgm:prSet presAssocID="{E25395A0-202E-4AB0-AF6A-768DBCF3602F}" presName="Name13" presStyleLbl="parChTrans1D2" presStyleIdx="6" presStyleCnt="10"/>
      <dgm:spPr/>
    </dgm:pt>
    <dgm:pt modelId="{186A47BC-98C1-44A1-9A21-FB8FDC22A5AD}" type="pres">
      <dgm:prSet presAssocID="{48DEDE39-C3C4-4EC8-816F-2D7C8499A028}" presName="childText" presStyleLbl="bgAcc1" presStyleIdx="6" presStyleCnt="10" custScaleX="541632" custScaleY="160110">
        <dgm:presLayoutVars>
          <dgm:bulletEnabled val="1"/>
        </dgm:presLayoutVars>
      </dgm:prSet>
      <dgm:spPr/>
    </dgm:pt>
    <dgm:pt modelId="{15E6EF22-7AD4-49E0-83AB-20652B7641ED}" type="pres">
      <dgm:prSet presAssocID="{15153398-4768-4165-829C-17D9B2CD2FEB}" presName="Name13" presStyleLbl="parChTrans1D2" presStyleIdx="7" presStyleCnt="10"/>
      <dgm:spPr/>
    </dgm:pt>
    <dgm:pt modelId="{9A571369-CB08-42A6-956D-EF758DBB8A0A}" type="pres">
      <dgm:prSet presAssocID="{D69DA89B-D083-4FE5-986E-17789D5D865E}" presName="childText" presStyleLbl="bgAcc1" presStyleIdx="7" presStyleCnt="10" custScaleX="549067" custScaleY="144484">
        <dgm:presLayoutVars>
          <dgm:bulletEnabled val="1"/>
        </dgm:presLayoutVars>
      </dgm:prSet>
      <dgm:spPr/>
    </dgm:pt>
    <dgm:pt modelId="{D80243E3-05B3-4AC7-93B4-2DFE8F8D09A7}" type="pres">
      <dgm:prSet presAssocID="{36BB36FC-BE64-4C47-AD46-6FAAFB48428C}" presName="Name13" presStyleLbl="parChTrans1D2" presStyleIdx="8" presStyleCnt="10"/>
      <dgm:spPr/>
    </dgm:pt>
    <dgm:pt modelId="{B2C770C3-85B3-4604-ABFD-6196C169FB6C}" type="pres">
      <dgm:prSet presAssocID="{61D2CB31-E3CA-4132-ABF3-B2957FDB8189}" presName="childText" presStyleLbl="bgAcc1" presStyleIdx="8" presStyleCnt="10" custScaleX="540290" custScaleY="107320">
        <dgm:presLayoutVars>
          <dgm:bulletEnabled val="1"/>
        </dgm:presLayoutVars>
      </dgm:prSet>
      <dgm:spPr/>
    </dgm:pt>
    <dgm:pt modelId="{6C64E6B3-339F-4851-AD52-AF726542236E}" type="pres">
      <dgm:prSet presAssocID="{09FAB467-E43F-4800-865B-ED08B4507C08}" presName="Name13" presStyleLbl="parChTrans1D2" presStyleIdx="9" presStyleCnt="10"/>
      <dgm:spPr/>
    </dgm:pt>
    <dgm:pt modelId="{C37359CB-F6A4-462B-8454-DCC06F1DE060}" type="pres">
      <dgm:prSet presAssocID="{A6A665A3-F681-4903-9E6B-6C6CB8F8855B}" presName="childText" presStyleLbl="bgAcc1" presStyleIdx="9" presStyleCnt="10" custScaleX="539552" custScaleY="146962">
        <dgm:presLayoutVars>
          <dgm:bulletEnabled val="1"/>
        </dgm:presLayoutVars>
      </dgm:prSet>
      <dgm:spPr/>
    </dgm:pt>
  </dgm:ptLst>
  <dgm:cxnLst>
    <dgm:cxn modelId="{09985A00-CE62-4F00-A215-A2B9AFAE3B68}" type="presOf" srcId="{D69DA89B-D083-4FE5-986E-17789D5D865E}" destId="{9A571369-CB08-42A6-956D-EF758DBB8A0A}" srcOrd="0" destOrd="0" presId="urn:microsoft.com/office/officeart/2005/8/layout/hierarchy3"/>
    <dgm:cxn modelId="{0CF3F602-918F-4928-A372-52565A4EEDF3}" type="presOf" srcId="{A6A665A3-F681-4903-9E6B-6C6CB8F8855B}" destId="{C37359CB-F6A4-462B-8454-DCC06F1DE060}" srcOrd="0" destOrd="0" presId="urn:microsoft.com/office/officeart/2005/8/layout/hierarchy3"/>
    <dgm:cxn modelId="{E93C4C05-72B8-4F52-846E-32C7C857F4FB}" type="presOf" srcId="{588506C3-15C7-47C1-B8C4-67462B233F49}" destId="{01F7728E-9E73-4D34-9CCE-2A32289553F5}" srcOrd="0" destOrd="0" presId="urn:microsoft.com/office/officeart/2005/8/layout/hierarchy3"/>
    <dgm:cxn modelId="{C4CE5B0A-C15F-4A38-876D-603B505A33F6}" type="presOf" srcId="{14857AF0-CD17-434D-8409-4E70DF5BB1F1}" destId="{5282A470-85E3-4ED9-BF3A-C5E2763C8280}" srcOrd="0" destOrd="0" presId="urn:microsoft.com/office/officeart/2005/8/layout/hierarchy3"/>
    <dgm:cxn modelId="{7C91EB0B-5512-4AD8-8639-FEC51AB5300B}" type="presOf" srcId="{48DEDE39-C3C4-4EC8-816F-2D7C8499A028}" destId="{186A47BC-98C1-44A1-9A21-FB8FDC22A5AD}" srcOrd="0" destOrd="0" presId="urn:microsoft.com/office/officeart/2005/8/layout/hierarchy3"/>
    <dgm:cxn modelId="{0BC24215-34A4-4C5C-AE4E-3D7FACC47D20}" type="presOf" srcId="{28E7E680-61C6-418C-A657-1032B11E7A7D}" destId="{2AF0545D-C39F-4712-BC64-FAE715C2EB59}" srcOrd="0" destOrd="0" presId="urn:microsoft.com/office/officeart/2005/8/layout/hierarchy3"/>
    <dgm:cxn modelId="{F0A12318-23F4-4D9A-AD44-6BBE144E9688}" srcId="{14857AF0-CD17-434D-8409-4E70DF5BB1F1}" destId="{D69DA89B-D083-4FE5-986E-17789D5D865E}" srcOrd="2" destOrd="0" parTransId="{15153398-4768-4165-829C-17D9B2CD2FEB}" sibTransId="{6A2DA53A-6B8E-420F-99FB-9909A05FD5CE}"/>
    <dgm:cxn modelId="{2B982A1A-3050-4554-AACF-1B7236873938}" type="presOf" srcId="{15153398-4768-4165-829C-17D9B2CD2FEB}" destId="{15E6EF22-7AD4-49E0-83AB-20652B7641ED}" srcOrd="0" destOrd="0" presId="urn:microsoft.com/office/officeart/2005/8/layout/hierarchy3"/>
    <dgm:cxn modelId="{628DE91F-3714-496B-A0F9-40BBEFE33788}" type="presOf" srcId="{1C849A49-BFA3-42CB-BF88-31CD0D27F4D6}" destId="{E0E7B904-4293-453B-B10B-1CC4EF635696}" srcOrd="0" destOrd="0" presId="urn:microsoft.com/office/officeart/2005/8/layout/hierarchy3"/>
    <dgm:cxn modelId="{5302A630-7A45-4D5C-987B-6267220E5CD7}" srcId="{0989693D-CB0C-4F9B-BD54-51D7E6C4FCE8}" destId="{D84FC489-FAAE-47FE-AB6E-BF6ED724997F}" srcOrd="3" destOrd="0" parTransId="{20B997BB-8613-47F9-80FB-27C28F36DE9D}" sibTransId="{DA5FAD4C-9232-4753-A1B0-651500040203}"/>
    <dgm:cxn modelId="{83953235-3C95-462D-BA4E-636C0C07C29C}" srcId="{0989693D-CB0C-4F9B-BD54-51D7E6C4FCE8}" destId="{309C5B3C-4FAF-4B90-B738-70954AEF0E1A}" srcOrd="4" destOrd="0" parTransId="{226A9AFC-D8A2-4A1E-A474-440019140561}" sibTransId="{F6ED9CCA-080F-4905-B03C-3DDF113C58DD}"/>
    <dgm:cxn modelId="{5B713337-32F2-4273-A26E-E87E668EA0D2}" type="presOf" srcId="{36BB36FC-BE64-4C47-AD46-6FAAFB48428C}" destId="{D80243E3-05B3-4AC7-93B4-2DFE8F8D09A7}" srcOrd="0" destOrd="0" presId="urn:microsoft.com/office/officeart/2005/8/layout/hierarchy3"/>
    <dgm:cxn modelId="{1A1E3437-E094-49DE-9311-BBD7249E0667}" type="presOf" srcId="{A1DF93A8-F6F7-49FF-B652-E801467B4359}" destId="{A8480688-175E-4FAA-BC82-78CF3D10395C}" srcOrd="0" destOrd="0" presId="urn:microsoft.com/office/officeart/2005/8/layout/hierarchy3"/>
    <dgm:cxn modelId="{F908B437-6A42-4749-AECA-00D72F018C66}" srcId="{A5768C11-AC2D-49BF-A71A-D6EDAC4E4A19}" destId="{0989693D-CB0C-4F9B-BD54-51D7E6C4FCE8}" srcOrd="0" destOrd="0" parTransId="{A3CC7DFF-DBC2-4022-A7DA-8D13AE8ED142}" sibTransId="{1959EFA3-1687-4ACA-9775-913CD608F41B}"/>
    <dgm:cxn modelId="{A84D285C-FF3A-4B36-A6AE-87B40B6B339B}" srcId="{14857AF0-CD17-434D-8409-4E70DF5BB1F1}" destId="{61D2CB31-E3CA-4132-ABF3-B2957FDB8189}" srcOrd="3" destOrd="0" parTransId="{36BB36FC-BE64-4C47-AD46-6FAAFB48428C}" sibTransId="{1694F956-5F6F-447F-BD48-1AF314112E6B}"/>
    <dgm:cxn modelId="{FFBE6E5E-1895-40FD-A537-8259F76172B8}" type="presOf" srcId="{09FAB467-E43F-4800-865B-ED08B4507C08}" destId="{6C64E6B3-339F-4851-AD52-AF726542236E}" srcOrd="0" destOrd="0" presId="urn:microsoft.com/office/officeart/2005/8/layout/hierarchy3"/>
    <dgm:cxn modelId="{A4BD2864-B90D-4C30-B264-91AE3C62EE54}" type="presOf" srcId="{20B997BB-8613-47F9-80FB-27C28F36DE9D}" destId="{094050AD-FE99-4D43-B14A-011E1846089C}" srcOrd="0" destOrd="0" presId="urn:microsoft.com/office/officeart/2005/8/layout/hierarchy3"/>
    <dgm:cxn modelId="{CB04E365-B004-403E-99C4-D678F806A7B8}" type="presOf" srcId="{50312315-45E3-403E-9D77-2A2AA697A669}" destId="{9C183AA0-56DD-46B2-A15C-AEF63E9DE87C}" srcOrd="0" destOrd="0" presId="urn:microsoft.com/office/officeart/2005/8/layout/hierarchy3"/>
    <dgm:cxn modelId="{E7A03471-783E-4EE2-9ACA-6C340BA15651}" type="presOf" srcId="{0989693D-CB0C-4F9B-BD54-51D7E6C4FCE8}" destId="{ACF8C30C-1EA4-4F09-A676-4597B6307CFB}" srcOrd="1" destOrd="0" presId="urn:microsoft.com/office/officeart/2005/8/layout/hierarchy3"/>
    <dgm:cxn modelId="{F4399153-791A-4D80-B387-398617795C8E}" type="presOf" srcId="{14857AF0-CD17-434D-8409-4E70DF5BB1F1}" destId="{3AE81C25-EA4A-4A4B-9FDB-35BF445638E5}" srcOrd="1" destOrd="0" presId="urn:microsoft.com/office/officeart/2005/8/layout/hierarchy3"/>
    <dgm:cxn modelId="{2B029956-3C4E-4504-B084-CC5E776612AA}" srcId="{14857AF0-CD17-434D-8409-4E70DF5BB1F1}" destId="{A6A665A3-F681-4903-9E6B-6C6CB8F8855B}" srcOrd="4" destOrd="0" parTransId="{09FAB467-E43F-4800-865B-ED08B4507C08}" sibTransId="{837249E3-65D1-4CD5-BAB5-99D5C38FEDEE}"/>
    <dgm:cxn modelId="{CF6B6957-0ECE-4CA9-B047-A98BFF2C65C2}" srcId="{14857AF0-CD17-434D-8409-4E70DF5BB1F1}" destId="{1C849A49-BFA3-42CB-BF88-31CD0D27F4D6}" srcOrd="0" destOrd="0" parTransId="{64508BB4-7CC8-4EB3-A044-8A333E9E544D}" sibTransId="{D68B2AB0-1BF8-4A99-A504-C19C08707D60}"/>
    <dgm:cxn modelId="{13C97A79-2DC8-430F-86D2-CA4CA70FD1EA}" srcId="{14857AF0-CD17-434D-8409-4E70DF5BB1F1}" destId="{48DEDE39-C3C4-4EC8-816F-2D7C8499A028}" srcOrd="1" destOrd="0" parTransId="{E25395A0-202E-4AB0-AF6A-768DBCF3602F}" sibTransId="{A61195C3-41F0-4576-A26A-20C4C76AAD5E}"/>
    <dgm:cxn modelId="{691FDA79-5CCB-4F46-83ED-C4BCBF8D0EC4}" type="presOf" srcId="{61D2CB31-E3CA-4132-ABF3-B2957FDB8189}" destId="{B2C770C3-85B3-4604-ABFD-6196C169FB6C}" srcOrd="0" destOrd="0" presId="urn:microsoft.com/office/officeart/2005/8/layout/hierarchy3"/>
    <dgm:cxn modelId="{4444AD81-C750-40E1-BB88-AF8A7818460E}" type="presOf" srcId="{D3C2416C-5A75-4AA0-8C86-834F1B10D18E}" destId="{0AAA182A-D556-4180-8CEA-5497022EEE7A}" srcOrd="0" destOrd="0" presId="urn:microsoft.com/office/officeart/2005/8/layout/hierarchy3"/>
    <dgm:cxn modelId="{1C570A8E-97DB-47A7-844D-18BEEEBA38C4}" srcId="{A5768C11-AC2D-49BF-A71A-D6EDAC4E4A19}" destId="{14857AF0-CD17-434D-8409-4E70DF5BB1F1}" srcOrd="1" destOrd="0" parTransId="{95FB1DAA-8372-438A-9FD4-14F05E1CC5C7}" sibTransId="{0BE03D22-DFAD-4592-A446-77AC071E3BDD}"/>
    <dgm:cxn modelId="{2AD22F95-154F-4B6D-ADE1-7C0B552397E4}" type="presOf" srcId="{226A9AFC-D8A2-4A1E-A474-440019140561}" destId="{D22D7BB4-A631-441C-9B20-E9741B2F1FD8}" srcOrd="0" destOrd="0" presId="urn:microsoft.com/office/officeart/2005/8/layout/hierarchy3"/>
    <dgm:cxn modelId="{24C11596-A200-4BBD-A1B6-77E2B6153E8F}" type="presOf" srcId="{E25395A0-202E-4AB0-AF6A-768DBCF3602F}" destId="{590BC89A-6CF3-4631-9C5B-857177320119}" srcOrd="0" destOrd="0" presId="urn:microsoft.com/office/officeart/2005/8/layout/hierarchy3"/>
    <dgm:cxn modelId="{896ADA9C-598B-4E2E-B65A-B1F270BEC902}" srcId="{0989693D-CB0C-4F9B-BD54-51D7E6C4FCE8}" destId="{D3C2416C-5A75-4AA0-8C86-834F1B10D18E}" srcOrd="0" destOrd="0" parTransId="{A1DF93A8-F6F7-49FF-B652-E801467B4359}" sibTransId="{A1C01A4A-2182-4863-A6A5-20EBB23DD347}"/>
    <dgm:cxn modelId="{5DB492A8-6183-4F4E-9900-C15793AA5B3D}" type="presOf" srcId="{309C5B3C-4FAF-4B90-B738-70954AEF0E1A}" destId="{232F7B38-354B-40D2-B0C1-98565A37DA3A}" srcOrd="0" destOrd="0" presId="urn:microsoft.com/office/officeart/2005/8/layout/hierarchy3"/>
    <dgm:cxn modelId="{B16B70B0-A247-4485-AB6F-E8D648C72EB8}" srcId="{0989693D-CB0C-4F9B-BD54-51D7E6C4FCE8}" destId="{50312315-45E3-403E-9D77-2A2AA697A669}" srcOrd="1" destOrd="0" parTransId="{28E7E680-61C6-418C-A657-1032B11E7A7D}" sibTransId="{7B93362A-CE59-48AF-9E5D-5B506E1C7DFC}"/>
    <dgm:cxn modelId="{47DFEEBF-1CF7-4B70-8294-38448CD4F302}" type="presOf" srcId="{A5768C11-AC2D-49BF-A71A-D6EDAC4E4A19}" destId="{369ED373-E8FA-4EC9-9648-07469727AC3B}" srcOrd="0" destOrd="0" presId="urn:microsoft.com/office/officeart/2005/8/layout/hierarchy3"/>
    <dgm:cxn modelId="{C50BDBC9-F5E3-4215-8D97-178E1DEC73A0}" type="presOf" srcId="{D84FC489-FAAE-47FE-AB6E-BF6ED724997F}" destId="{92199D01-057D-4EDF-B56F-68407185B608}" srcOrd="0" destOrd="0" presId="urn:microsoft.com/office/officeart/2005/8/layout/hierarchy3"/>
    <dgm:cxn modelId="{32C8C0CD-A7CA-49BB-9E70-E26A235F0EFE}" type="presOf" srcId="{64508BB4-7CC8-4EB3-A044-8A333E9E544D}" destId="{1A84D553-B06D-417F-924B-DEDB49D81ABE}" srcOrd="0" destOrd="0" presId="urn:microsoft.com/office/officeart/2005/8/layout/hierarchy3"/>
    <dgm:cxn modelId="{36EA54CF-8B25-43FB-A8C7-8A00D8D438C2}" type="presOf" srcId="{0989693D-CB0C-4F9B-BD54-51D7E6C4FCE8}" destId="{D782CF55-0C9F-41D0-BD44-4D887FCAEA46}" srcOrd="0" destOrd="0" presId="urn:microsoft.com/office/officeart/2005/8/layout/hierarchy3"/>
    <dgm:cxn modelId="{6016A8D4-0F67-40EB-9DC4-E06962217362}" srcId="{0989693D-CB0C-4F9B-BD54-51D7E6C4FCE8}" destId="{588506C3-15C7-47C1-B8C4-67462B233F49}" srcOrd="2" destOrd="0" parTransId="{506A7935-555B-4AC6-B091-CFF0BFE7815C}" sibTransId="{FC2EF348-609A-4C48-935A-456B6CDFF43C}"/>
    <dgm:cxn modelId="{8CC7E6E8-ECBE-4BFB-B644-0D58A067B279}" type="presOf" srcId="{506A7935-555B-4AC6-B091-CFF0BFE7815C}" destId="{B9A2375F-794D-4B4B-B9F1-BD0A4539935F}" srcOrd="0" destOrd="0" presId="urn:microsoft.com/office/officeart/2005/8/layout/hierarchy3"/>
    <dgm:cxn modelId="{A873A1B1-DE38-4AC0-A804-1EC4E9EC607F}" type="presParOf" srcId="{369ED373-E8FA-4EC9-9648-07469727AC3B}" destId="{FF096583-155C-4FC0-B5EA-BE909507BDEF}" srcOrd="0" destOrd="0" presId="urn:microsoft.com/office/officeart/2005/8/layout/hierarchy3"/>
    <dgm:cxn modelId="{1A3D573D-34FA-4716-90E8-76827B72948E}" type="presParOf" srcId="{FF096583-155C-4FC0-B5EA-BE909507BDEF}" destId="{52F1AFE7-F614-4B17-9234-22EC4145B4D2}" srcOrd="0" destOrd="0" presId="urn:microsoft.com/office/officeart/2005/8/layout/hierarchy3"/>
    <dgm:cxn modelId="{88203AF9-D86C-4409-BA0F-FC77E3B3EB79}" type="presParOf" srcId="{52F1AFE7-F614-4B17-9234-22EC4145B4D2}" destId="{D782CF55-0C9F-41D0-BD44-4D887FCAEA46}" srcOrd="0" destOrd="0" presId="urn:microsoft.com/office/officeart/2005/8/layout/hierarchy3"/>
    <dgm:cxn modelId="{F1A1B4D2-A5A2-407B-A0CF-978AFC00DE18}" type="presParOf" srcId="{52F1AFE7-F614-4B17-9234-22EC4145B4D2}" destId="{ACF8C30C-1EA4-4F09-A676-4597B6307CFB}" srcOrd="1" destOrd="0" presId="urn:microsoft.com/office/officeart/2005/8/layout/hierarchy3"/>
    <dgm:cxn modelId="{021C620E-C8F7-4E4D-8841-B5917960B375}" type="presParOf" srcId="{FF096583-155C-4FC0-B5EA-BE909507BDEF}" destId="{B9327558-78A9-4CAD-B6CE-A9D350C7342F}" srcOrd="1" destOrd="0" presId="urn:microsoft.com/office/officeart/2005/8/layout/hierarchy3"/>
    <dgm:cxn modelId="{0A5EAFE2-4D81-4B31-8454-A552EE689C64}" type="presParOf" srcId="{B9327558-78A9-4CAD-B6CE-A9D350C7342F}" destId="{A8480688-175E-4FAA-BC82-78CF3D10395C}" srcOrd="0" destOrd="0" presId="urn:microsoft.com/office/officeart/2005/8/layout/hierarchy3"/>
    <dgm:cxn modelId="{AD22560D-F742-400E-8ACF-06E227A3CCA6}" type="presParOf" srcId="{B9327558-78A9-4CAD-B6CE-A9D350C7342F}" destId="{0AAA182A-D556-4180-8CEA-5497022EEE7A}" srcOrd="1" destOrd="0" presId="urn:microsoft.com/office/officeart/2005/8/layout/hierarchy3"/>
    <dgm:cxn modelId="{E19FEAF6-C1AA-4ADB-BD40-4DA2B943788F}" type="presParOf" srcId="{B9327558-78A9-4CAD-B6CE-A9D350C7342F}" destId="{2AF0545D-C39F-4712-BC64-FAE715C2EB59}" srcOrd="2" destOrd="0" presId="urn:microsoft.com/office/officeart/2005/8/layout/hierarchy3"/>
    <dgm:cxn modelId="{9280538F-FF41-40C8-8241-88ED214E88B6}" type="presParOf" srcId="{B9327558-78A9-4CAD-B6CE-A9D350C7342F}" destId="{9C183AA0-56DD-46B2-A15C-AEF63E9DE87C}" srcOrd="3" destOrd="0" presId="urn:microsoft.com/office/officeart/2005/8/layout/hierarchy3"/>
    <dgm:cxn modelId="{79568F38-19EF-40B2-8B47-5E95E7504B8F}" type="presParOf" srcId="{B9327558-78A9-4CAD-B6CE-A9D350C7342F}" destId="{B9A2375F-794D-4B4B-B9F1-BD0A4539935F}" srcOrd="4" destOrd="0" presId="urn:microsoft.com/office/officeart/2005/8/layout/hierarchy3"/>
    <dgm:cxn modelId="{EB5CF391-EA48-4EAF-8282-EE778F85B0A4}" type="presParOf" srcId="{B9327558-78A9-4CAD-B6CE-A9D350C7342F}" destId="{01F7728E-9E73-4D34-9CCE-2A32289553F5}" srcOrd="5" destOrd="0" presId="urn:microsoft.com/office/officeart/2005/8/layout/hierarchy3"/>
    <dgm:cxn modelId="{2209829E-48EA-4152-8C2B-C81B24979417}" type="presParOf" srcId="{B9327558-78A9-4CAD-B6CE-A9D350C7342F}" destId="{094050AD-FE99-4D43-B14A-011E1846089C}" srcOrd="6" destOrd="0" presId="urn:microsoft.com/office/officeart/2005/8/layout/hierarchy3"/>
    <dgm:cxn modelId="{79AE1D3D-C46B-4B42-87E0-8BC7B6C8F51A}" type="presParOf" srcId="{B9327558-78A9-4CAD-B6CE-A9D350C7342F}" destId="{92199D01-057D-4EDF-B56F-68407185B608}" srcOrd="7" destOrd="0" presId="urn:microsoft.com/office/officeart/2005/8/layout/hierarchy3"/>
    <dgm:cxn modelId="{597E7679-616B-4147-BC29-192E78C42B61}" type="presParOf" srcId="{B9327558-78A9-4CAD-B6CE-A9D350C7342F}" destId="{D22D7BB4-A631-441C-9B20-E9741B2F1FD8}" srcOrd="8" destOrd="0" presId="urn:microsoft.com/office/officeart/2005/8/layout/hierarchy3"/>
    <dgm:cxn modelId="{815FD565-D4AA-40FB-B02C-70771734925D}" type="presParOf" srcId="{B9327558-78A9-4CAD-B6CE-A9D350C7342F}" destId="{232F7B38-354B-40D2-B0C1-98565A37DA3A}" srcOrd="9" destOrd="0" presId="urn:microsoft.com/office/officeart/2005/8/layout/hierarchy3"/>
    <dgm:cxn modelId="{E9B3B5D2-B766-4CB0-AA49-A4055B344D7E}" type="presParOf" srcId="{369ED373-E8FA-4EC9-9648-07469727AC3B}" destId="{FF214576-0AB9-4407-9B6F-A509F66FBDF9}" srcOrd="1" destOrd="0" presId="urn:microsoft.com/office/officeart/2005/8/layout/hierarchy3"/>
    <dgm:cxn modelId="{481E9C5A-AD6B-4180-8079-1DC246A78FB4}" type="presParOf" srcId="{FF214576-0AB9-4407-9B6F-A509F66FBDF9}" destId="{63BE86F7-23FD-4233-A415-0E401D25AE08}" srcOrd="0" destOrd="0" presId="urn:microsoft.com/office/officeart/2005/8/layout/hierarchy3"/>
    <dgm:cxn modelId="{1A094F21-43E1-44FD-8E9E-FB3B1D7ACC01}" type="presParOf" srcId="{63BE86F7-23FD-4233-A415-0E401D25AE08}" destId="{5282A470-85E3-4ED9-BF3A-C5E2763C8280}" srcOrd="0" destOrd="0" presId="urn:microsoft.com/office/officeart/2005/8/layout/hierarchy3"/>
    <dgm:cxn modelId="{EADD228F-74D0-499F-8BAA-D05CE8A5984D}" type="presParOf" srcId="{63BE86F7-23FD-4233-A415-0E401D25AE08}" destId="{3AE81C25-EA4A-4A4B-9FDB-35BF445638E5}" srcOrd="1" destOrd="0" presId="urn:microsoft.com/office/officeart/2005/8/layout/hierarchy3"/>
    <dgm:cxn modelId="{678E29BA-DF41-4CC7-A433-B589D3D3DB46}" type="presParOf" srcId="{FF214576-0AB9-4407-9B6F-A509F66FBDF9}" destId="{78FB35E4-3590-458F-B7F2-1227DAC95135}" srcOrd="1" destOrd="0" presId="urn:microsoft.com/office/officeart/2005/8/layout/hierarchy3"/>
    <dgm:cxn modelId="{795DC1FD-975F-4AD1-AF41-04936707CEAE}" type="presParOf" srcId="{78FB35E4-3590-458F-B7F2-1227DAC95135}" destId="{1A84D553-B06D-417F-924B-DEDB49D81ABE}" srcOrd="0" destOrd="0" presId="urn:microsoft.com/office/officeart/2005/8/layout/hierarchy3"/>
    <dgm:cxn modelId="{939C6DA6-6C94-4D42-9E7E-BFBA8D86900B}" type="presParOf" srcId="{78FB35E4-3590-458F-B7F2-1227DAC95135}" destId="{E0E7B904-4293-453B-B10B-1CC4EF635696}" srcOrd="1" destOrd="0" presId="urn:microsoft.com/office/officeart/2005/8/layout/hierarchy3"/>
    <dgm:cxn modelId="{284FD5AC-0C0F-42E0-961A-540BBF79091D}" type="presParOf" srcId="{78FB35E4-3590-458F-B7F2-1227DAC95135}" destId="{590BC89A-6CF3-4631-9C5B-857177320119}" srcOrd="2" destOrd="0" presId="urn:microsoft.com/office/officeart/2005/8/layout/hierarchy3"/>
    <dgm:cxn modelId="{579E1BD0-D641-4934-A8AE-25E221A299BE}" type="presParOf" srcId="{78FB35E4-3590-458F-B7F2-1227DAC95135}" destId="{186A47BC-98C1-44A1-9A21-FB8FDC22A5AD}" srcOrd="3" destOrd="0" presId="urn:microsoft.com/office/officeart/2005/8/layout/hierarchy3"/>
    <dgm:cxn modelId="{3741FBA5-04F3-4BA6-947D-5E8F65B38CAC}" type="presParOf" srcId="{78FB35E4-3590-458F-B7F2-1227DAC95135}" destId="{15E6EF22-7AD4-49E0-83AB-20652B7641ED}" srcOrd="4" destOrd="0" presId="urn:microsoft.com/office/officeart/2005/8/layout/hierarchy3"/>
    <dgm:cxn modelId="{AE93E099-F609-475D-8256-50B9F9BF29D6}" type="presParOf" srcId="{78FB35E4-3590-458F-B7F2-1227DAC95135}" destId="{9A571369-CB08-42A6-956D-EF758DBB8A0A}" srcOrd="5" destOrd="0" presId="urn:microsoft.com/office/officeart/2005/8/layout/hierarchy3"/>
    <dgm:cxn modelId="{CE5342F3-010E-4D22-A0CF-38C11C02B97F}" type="presParOf" srcId="{78FB35E4-3590-458F-B7F2-1227DAC95135}" destId="{D80243E3-05B3-4AC7-93B4-2DFE8F8D09A7}" srcOrd="6" destOrd="0" presId="urn:microsoft.com/office/officeart/2005/8/layout/hierarchy3"/>
    <dgm:cxn modelId="{9728A3FC-D14D-4407-BC75-D586A2CEE344}" type="presParOf" srcId="{78FB35E4-3590-458F-B7F2-1227DAC95135}" destId="{B2C770C3-85B3-4604-ABFD-6196C169FB6C}" srcOrd="7" destOrd="0" presId="urn:microsoft.com/office/officeart/2005/8/layout/hierarchy3"/>
    <dgm:cxn modelId="{064FD41E-C991-43C7-8C6B-D23930DF49C8}" type="presParOf" srcId="{78FB35E4-3590-458F-B7F2-1227DAC95135}" destId="{6C64E6B3-339F-4851-AD52-AF726542236E}" srcOrd="8" destOrd="0" presId="urn:microsoft.com/office/officeart/2005/8/layout/hierarchy3"/>
    <dgm:cxn modelId="{FDCCDBA3-A7BA-4DDD-AFD5-18A0793711DB}" type="presParOf" srcId="{78FB35E4-3590-458F-B7F2-1227DAC95135}" destId="{C37359CB-F6A4-462B-8454-DCC06F1DE06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E32C-7FA7-44E5-85A9-3764A1A3F65F}">
      <dsp:nvSpPr>
        <dsp:cNvPr id="0" name=""/>
        <dsp:cNvSpPr/>
      </dsp:nvSpPr>
      <dsp:spPr>
        <a:xfrm>
          <a:off x="1248627" y="3732"/>
          <a:ext cx="7132040" cy="364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готовность успешно  взаимодействовать с изменяющимся окружающим миром, используя свои способности для совершенствования</a:t>
          </a:r>
          <a:endParaRPr lang="ru-RU" sz="4000" kern="1200" dirty="0"/>
        </a:p>
      </dsp:txBody>
      <dsp:txXfrm>
        <a:off x="1248627" y="3732"/>
        <a:ext cx="7132040" cy="3649600"/>
      </dsp:txXfrm>
    </dsp:sp>
    <dsp:sp modelId="{F46FFDB6-1014-4F8C-8500-D9F1BCA21D3A}">
      <dsp:nvSpPr>
        <dsp:cNvPr id="0" name=""/>
        <dsp:cNvSpPr/>
      </dsp:nvSpPr>
      <dsp:spPr>
        <a:xfrm>
          <a:off x="8541695" y="60533"/>
          <a:ext cx="7430876" cy="35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решать различные учебные и жизненные задачи, обладать сформированными умениями строить алгоритмы основных видов деятельности</a:t>
          </a:r>
          <a:endParaRPr lang="ru-RU" sz="4000" kern="1200" dirty="0"/>
        </a:p>
      </dsp:txBody>
      <dsp:txXfrm>
        <a:off x="8541695" y="60533"/>
        <a:ext cx="7430876" cy="3535998"/>
      </dsp:txXfrm>
    </dsp:sp>
    <dsp:sp modelId="{A4DE9DD6-B553-4CED-9FB0-5A5E4735CDEE}">
      <dsp:nvSpPr>
        <dsp:cNvPr id="0" name=""/>
        <dsp:cNvSpPr/>
      </dsp:nvSpPr>
      <dsp:spPr>
        <a:xfrm>
          <a:off x="1324262" y="3818684"/>
          <a:ext cx="7214841" cy="3556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 в соответствии с нравственно-этическими ценностями социума, правилами партнерства</a:t>
          </a:r>
          <a:endParaRPr lang="ru-RU" sz="4000" kern="1200" dirty="0"/>
        </a:p>
      </dsp:txBody>
      <dsp:txXfrm>
        <a:off x="1324262" y="3818684"/>
        <a:ext cx="7214841" cy="3556567"/>
      </dsp:txXfrm>
    </dsp:sp>
    <dsp:sp modelId="{A966002D-BFDE-4243-B8AB-F5C3B3C450C1}">
      <dsp:nvSpPr>
        <dsp:cNvPr id="0" name=""/>
        <dsp:cNvSpPr/>
      </dsp:nvSpPr>
      <dsp:spPr>
        <a:xfrm>
          <a:off x="8700131" y="3814360"/>
          <a:ext cx="7196806" cy="356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строить социальные отношения в соответствии с нравственно-этическими ценностями социума, правилами партнерства</a:t>
          </a:r>
          <a:endParaRPr lang="ru-RU" sz="4000" kern="1200" dirty="0"/>
        </a:p>
      </dsp:txBody>
      <dsp:txXfrm>
        <a:off x="8700131" y="3814360"/>
        <a:ext cx="7196806" cy="3565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20B0C-558E-460F-B2DC-C6D31836C691}">
      <dsp:nvSpPr>
        <dsp:cNvPr id="0" name=""/>
        <dsp:cNvSpPr/>
      </dsp:nvSpPr>
      <dsp:spPr>
        <a:xfrm>
          <a:off x="6136885" y="3269551"/>
          <a:ext cx="2701418" cy="215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0709" y="0"/>
              </a:lnTo>
              <a:lnTo>
                <a:pt x="1350709" y="2158850"/>
              </a:lnTo>
              <a:lnTo>
                <a:pt x="2701418" y="215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7401142" y="4262524"/>
        <a:ext cx="172903" cy="172903"/>
      </dsp:txXfrm>
    </dsp:sp>
    <dsp:sp modelId="{6539F093-7E15-4D08-9D62-066DA961449D}">
      <dsp:nvSpPr>
        <dsp:cNvPr id="0" name=""/>
        <dsp:cNvSpPr/>
      </dsp:nvSpPr>
      <dsp:spPr>
        <a:xfrm>
          <a:off x="6136885" y="1742507"/>
          <a:ext cx="2728543" cy="1527043"/>
        </a:xfrm>
        <a:custGeom>
          <a:avLst/>
          <a:gdLst/>
          <a:ahLst/>
          <a:cxnLst/>
          <a:rect l="0" t="0" r="0" b="0"/>
          <a:pathLst>
            <a:path>
              <a:moveTo>
                <a:pt x="0" y="1527043"/>
              </a:moveTo>
              <a:lnTo>
                <a:pt x="1364271" y="1527043"/>
              </a:lnTo>
              <a:lnTo>
                <a:pt x="1364271" y="0"/>
              </a:lnTo>
              <a:lnTo>
                <a:pt x="27285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7422987" y="2427859"/>
        <a:ext cx="156339" cy="156339"/>
      </dsp:txXfrm>
    </dsp:sp>
    <dsp:sp modelId="{62CB5F4D-EC5B-43DD-A297-7A4C272B5179}">
      <dsp:nvSpPr>
        <dsp:cNvPr id="0" name=""/>
        <dsp:cNvSpPr/>
      </dsp:nvSpPr>
      <dsp:spPr>
        <a:xfrm>
          <a:off x="996345" y="1076979"/>
          <a:ext cx="5895936" cy="4385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запроса на качество общего образования</a:t>
          </a:r>
        </a:p>
      </dsp:txBody>
      <dsp:txXfrm>
        <a:off x="996345" y="1076979"/>
        <a:ext cx="5895936" cy="4385142"/>
      </dsp:txXfrm>
    </dsp:sp>
    <dsp:sp modelId="{78B96A2A-9C10-4E93-A091-607A19C5D4E4}">
      <dsp:nvSpPr>
        <dsp:cNvPr id="0" name=""/>
        <dsp:cNvSpPr/>
      </dsp:nvSpPr>
      <dsp:spPr>
        <a:xfrm>
          <a:off x="8865429" y="0"/>
          <a:ext cx="8736770" cy="3485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Приоритетной целью становится формирование функциональной грамотности в системе общего образования</a:t>
          </a:r>
        </a:p>
      </dsp:txBody>
      <dsp:txXfrm>
        <a:off x="8865429" y="0"/>
        <a:ext cx="8736770" cy="3485015"/>
      </dsp:txXfrm>
    </dsp:sp>
    <dsp:sp modelId="{676F50B6-BAF7-40F9-B1CA-C888530D5A3C}">
      <dsp:nvSpPr>
        <dsp:cNvPr id="0" name=""/>
        <dsp:cNvSpPr/>
      </dsp:nvSpPr>
      <dsp:spPr>
        <a:xfrm>
          <a:off x="8838303" y="3620648"/>
          <a:ext cx="8763896" cy="3615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поддерживающей позитивной образовательной среды за счет изменения содержания образовательных программ для более полного учета интересов учащихся и требований 21 века</a:t>
          </a:r>
        </a:p>
      </dsp:txBody>
      <dsp:txXfrm>
        <a:off x="8838303" y="3620648"/>
        <a:ext cx="8763896" cy="3615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DCA75-F718-4FBC-AE79-B5809DDF5632}">
      <dsp:nvSpPr>
        <dsp:cNvPr id="0" name=""/>
        <dsp:cNvSpPr/>
      </dsp:nvSpPr>
      <dsp:spPr>
        <a:xfrm rot="5400000">
          <a:off x="1559418" y="2414912"/>
          <a:ext cx="2335131" cy="38856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B844-AA94-48B8-8C72-1ECCA8D90486}">
      <dsp:nvSpPr>
        <dsp:cNvPr id="0" name=""/>
        <dsp:cNvSpPr/>
      </dsp:nvSpPr>
      <dsp:spPr>
        <a:xfrm>
          <a:off x="1169627" y="3575871"/>
          <a:ext cx="3507946" cy="307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</a:p>
      </dsp:txBody>
      <dsp:txXfrm>
        <a:off x="1169627" y="3575871"/>
        <a:ext cx="3507946" cy="3074920"/>
      </dsp:txXfrm>
    </dsp:sp>
    <dsp:sp modelId="{E514FF2F-730D-41EE-9E4E-956D18CDF170}">
      <dsp:nvSpPr>
        <dsp:cNvPr id="0" name=""/>
        <dsp:cNvSpPr/>
      </dsp:nvSpPr>
      <dsp:spPr>
        <a:xfrm>
          <a:off x="4051835" y="2384460"/>
          <a:ext cx="661876" cy="6618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1428-99DD-49A5-BCC1-86676F6621BC}">
      <dsp:nvSpPr>
        <dsp:cNvPr id="0" name=""/>
        <dsp:cNvSpPr/>
      </dsp:nvSpPr>
      <dsp:spPr>
        <a:xfrm rot="5400000">
          <a:off x="5853830" y="1352256"/>
          <a:ext cx="2335131" cy="38856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9F467-4F4D-4D84-AFF8-DF72E59907FF}">
      <dsp:nvSpPr>
        <dsp:cNvPr id="0" name=""/>
        <dsp:cNvSpPr/>
      </dsp:nvSpPr>
      <dsp:spPr>
        <a:xfrm>
          <a:off x="5464039" y="2513215"/>
          <a:ext cx="3507946" cy="307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Начальное общее образование</a:t>
          </a:r>
        </a:p>
      </dsp:txBody>
      <dsp:txXfrm>
        <a:off x="5464039" y="2513215"/>
        <a:ext cx="3507946" cy="3074920"/>
      </dsp:txXfrm>
    </dsp:sp>
    <dsp:sp modelId="{E418DA97-7F14-45C8-AB1D-AAD8BCCB69C5}">
      <dsp:nvSpPr>
        <dsp:cNvPr id="0" name=""/>
        <dsp:cNvSpPr/>
      </dsp:nvSpPr>
      <dsp:spPr>
        <a:xfrm>
          <a:off x="8310109" y="1066193"/>
          <a:ext cx="661876" cy="6618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91F0-4443-4DDB-B497-1FF953973828}">
      <dsp:nvSpPr>
        <dsp:cNvPr id="0" name=""/>
        <dsp:cNvSpPr/>
      </dsp:nvSpPr>
      <dsp:spPr>
        <a:xfrm rot="5400000">
          <a:off x="10148242" y="289599"/>
          <a:ext cx="2335131" cy="38856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274FD-CEA2-4454-AB09-A3133A81ACEA}">
      <dsp:nvSpPr>
        <dsp:cNvPr id="0" name=""/>
        <dsp:cNvSpPr/>
      </dsp:nvSpPr>
      <dsp:spPr>
        <a:xfrm>
          <a:off x="9758451" y="1450558"/>
          <a:ext cx="3507946" cy="307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общее образование</a:t>
          </a:r>
        </a:p>
      </dsp:txBody>
      <dsp:txXfrm>
        <a:off x="9758451" y="1450558"/>
        <a:ext cx="3507946" cy="3074920"/>
      </dsp:txXfrm>
    </dsp:sp>
    <dsp:sp modelId="{18267FCE-F859-41DE-B997-37B7A4B9904F}">
      <dsp:nvSpPr>
        <dsp:cNvPr id="0" name=""/>
        <dsp:cNvSpPr/>
      </dsp:nvSpPr>
      <dsp:spPr>
        <a:xfrm>
          <a:off x="12604521" y="3536"/>
          <a:ext cx="661876" cy="6618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5799F-2463-48F6-AA4D-BE9695B3A290}">
      <dsp:nvSpPr>
        <dsp:cNvPr id="0" name=""/>
        <dsp:cNvSpPr/>
      </dsp:nvSpPr>
      <dsp:spPr>
        <a:xfrm rot="5400000">
          <a:off x="14442654" y="-773056"/>
          <a:ext cx="2335131" cy="3885605"/>
        </a:xfrm>
        <a:prstGeom prst="corner">
          <a:avLst>
            <a:gd name="adj1" fmla="val 16120"/>
            <a:gd name="adj2" fmla="val 1611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2F55E-BDA5-4D95-852E-9EF0A6CE1754}">
      <dsp:nvSpPr>
        <dsp:cNvPr id="0" name=""/>
        <dsp:cNvSpPr/>
      </dsp:nvSpPr>
      <dsp:spPr>
        <a:xfrm>
          <a:off x="14052863" y="387902"/>
          <a:ext cx="3507946" cy="307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Среднее общее образование</a:t>
          </a:r>
        </a:p>
      </dsp:txBody>
      <dsp:txXfrm>
        <a:off x="14052863" y="387902"/>
        <a:ext cx="3507946" cy="3074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2CF55-0C9F-41D0-BD44-4D887FCAEA46}">
      <dsp:nvSpPr>
        <dsp:cNvPr id="0" name=""/>
        <dsp:cNvSpPr/>
      </dsp:nvSpPr>
      <dsp:spPr>
        <a:xfrm>
          <a:off x="1160248" y="1880"/>
          <a:ext cx="6881980" cy="1274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 образовательные стандарты</a:t>
          </a:r>
        </a:p>
      </dsp:txBody>
      <dsp:txXfrm>
        <a:off x="1197588" y="39220"/>
        <a:ext cx="6807300" cy="1200186"/>
      </dsp:txXfrm>
    </dsp:sp>
    <dsp:sp modelId="{A8480688-175E-4FAA-BC82-78CF3D10395C}">
      <dsp:nvSpPr>
        <dsp:cNvPr id="0" name=""/>
        <dsp:cNvSpPr/>
      </dsp:nvSpPr>
      <dsp:spPr>
        <a:xfrm>
          <a:off x="1848446" y="1276747"/>
          <a:ext cx="437556" cy="66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46"/>
              </a:lnTo>
              <a:lnTo>
                <a:pt x="437556" y="66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A182A-D556-4180-8CEA-5497022EEE7A}">
      <dsp:nvSpPr>
        <dsp:cNvPr id="0" name=""/>
        <dsp:cNvSpPr/>
      </dsp:nvSpPr>
      <dsp:spPr>
        <a:xfrm>
          <a:off x="2286002" y="1447797"/>
          <a:ext cx="6883614" cy="98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</a:p>
      </dsp:txBody>
      <dsp:txXfrm>
        <a:off x="2314846" y="1476641"/>
        <a:ext cx="6825926" cy="927103"/>
      </dsp:txXfrm>
    </dsp:sp>
    <dsp:sp modelId="{2AF0545D-C39F-4712-BC64-FAE715C2EB59}">
      <dsp:nvSpPr>
        <dsp:cNvPr id="0" name=""/>
        <dsp:cNvSpPr/>
      </dsp:nvSpPr>
      <dsp:spPr>
        <a:xfrm>
          <a:off x="1848446" y="1276747"/>
          <a:ext cx="437556" cy="184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504"/>
              </a:lnTo>
              <a:lnTo>
                <a:pt x="437556" y="18495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83AA0-56DD-46B2-A15C-AEF63E9DE87C}">
      <dsp:nvSpPr>
        <dsp:cNvPr id="0" name=""/>
        <dsp:cNvSpPr/>
      </dsp:nvSpPr>
      <dsp:spPr>
        <a:xfrm>
          <a:off x="2286002" y="2655369"/>
          <a:ext cx="6943681" cy="94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Естественно-научная грамотность</a:t>
          </a:r>
        </a:p>
      </dsp:txBody>
      <dsp:txXfrm>
        <a:off x="2313585" y="2682952"/>
        <a:ext cx="6888515" cy="886597"/>
      </dsp:txXfrm>
    </dsp:sp>
    <dsp:sp modelId="{B9A2375F-794D-4B4B-B9F1-BD0A4539935F}">
      <dsp:nvSpPr>
        <dsp:cNvPr id="0" name=""/>
        <dsp:cNvSpPr/>
      </dsp:nvSpPr>
      <dsp:spPr>
        <a:xfrm>
          <a:off x="1848446" y="1276747"/>
          <a:ext cx="437556" cy="306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8120"/>
              </a:lnTo>
              <a:lnTo>
                <a:pt x="437556" y="3068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7728E-9E73-4D34-9CCE-2A32289553F5}">
      <dsp:nvSpPr>
        <dsp:cNvPr id="0" name=""/>
        <dsp:cNvSpPr/>
      </dsp:nvSpPr>
      <dsp:spPr>
        <a:xfrm>
          <a:off x="2286002" y="3874573"/>
          <a:ext cx="6980319" cy="940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</a:t>
          </a:r>
        </a:p>
      </dsp:txBody>
      <dsp:txXfrm>
        <a:off x="2313551" y="3902122"/>
        <a:ext cx="6925221" cy="885492"/>
      </dsp:txXfrm>
    </dsp:sp>
    <dsp:sp modelId="{094050AD-FE99-4D43-B14A-011E1846089C}">
      <dsp:nvSpPr>
        <dsp:cNvPr id="0" name=""/>
        <dsp:cNvSpPr/>
      </dsp:nvSpPr>
      <dsp:spPr>
        <a:xfrm>
          <a:off x="1848446" y="1276747"/>
          <a:ext cx="361350" cy="4111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1104"/>
              </a:lnTo>
              <a:lnTo>
                <a:pt x="361350" y="4111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99D01-057D-4EDF-B56F-68407185B608}">
      <dsp:nvSpPr>
        <dsp:cNvPr id="0" name=""/>
        <dsp:cNvSpPr/>
      </dsp:nvSpPr>
      <dsp:spPr>
        <a:xfrm>
          <a:off x="2209797" y="4917560"/>
          <a:ext cx="6924721" cy="940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</a:t>
          </a:r>
        </a:p>
      </dsp:txBody>
      <dsp:txXfrm>
        <a:off x="2237346" y="4945109"/>
        <a:ext cx="6869623" cy="885483"/>
      </dsp:txXfrm>
    </dsp:sp>
    <dsp:sp modelId="{D22D7BB4-A631-441C-9B20-E9741B2F1FD8}">
      <dsp:nvSpPr>
        <dsp:cNvPr id="0" name=""/>
        <dsp:cNvSpPr/>
      </dsp:nvSpPr>
      <dsp:spPr>
        <a:xfrm>
          <a:off x="1848446" y="1276747"/>
          <a:ext cx="361350" cy="528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0281"/>
              </a:lnTo>
              <a:lnTo>
                <a:pt x="361350" y="5280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7B38-354B-40D2-B0C1-98565A37DA3A}">
      <dsp:nvSpPr>
        <dsp:cNvPr id="0" name=""/>
        <dsp:cNvSpPr/>
      </dsp:nvSpPr>
      <dsp:spPr>
        <a:xfrm>
          <a:off x="2209797" y="6112928"/>
          <a:ext cx="6827922" cy="888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Глобальные компетенции</a:t>
          </a:r>
        </a:p>
      </dsp:txBody>
      <dsp:txXfrm>
        <a:off x="2235812" y="6138943"/>
        <a:ext cx="6775892" cy="836171"/>
      </dsp:txXfrm>
    </dsp:sp>
    <dsp:sp modelId="{5282A470-85E3-4ED9-BF3A-C5E2763C8280}">
      <dsp:nvSpPr>
        <dsp:cNvPr id="0" name=""/>
        <dsp:cNvSpPr/>
      </dsp:nvSpPr>
      <dsp:spPr>
        <a:xfrm>
          <a:off x="8916520" y="0"/>
          <a:ext cx="8619659" cy="1258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предпосылок функциональной грамотности</a:t>
          </a:r>
        </a:p>
      </dsp:txBody>
      <dsp:txXfrm>
        <a:off x="8953387" y="36867"/>
        <a:ext cx="8545925" cy="1184986"/>
      </dsp:txXfrm>
    </dsp:sp>
    <dsp:sp modelId="{1A84D553-B06D-417F-924B-DEDB49D81ABE}">
      <dsp:nvSpPr>
        <dsp:cNvPr id="0" name=""/>
        <dsp:cNvSpPr/>
      </dsp:nvSpPr>
      <dsp:spPr>
        <a:xfrm>
          <a:off x="9778486" y="1258720"/>
          <a:ext cx="409686" cy="707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000"/>
              </a:lnTo>
              <a:lnTo>
                <a:pt x="409686" y="7070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7B904-4293-453B-B10B-1CC4EF635696}">
      <dsp:nvSpPr>
        <dsp:cNvPr id="0" name=""/>
        <dsp:cNvSpPr/>
      </dsp:nvSpPr>
      <dsp:spPr>
        <a:xfrm>
          <a:off x="10188173" y="1471607"/>
          <a:ext cx="7343601" cy="988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речевой активности дошкольников</a:t>
          </a:r>
        </a:p>
      </dsp:txBody>
      <dsp:txXfrm>
        <a:off x="10217117" y="1500551"/>
        <a:ext cx="7285713" cy="930339"/>
      </dsp:txXfrm>
    </dsp:sp>
    <dsp:sp modelId="{590BC89A-6CF3-4631-9C5B-857177320119}">
      <dsp:nvSpPr>
        <dsp:cNvPr id="0" name=""/>
        <dsp:cNvSpPr/>
      </dsp:nvSpPr>
      <dsp:spPr>
        <a:xfrm>
          <a:off x="9778486" y="1258720"/>
          <a:ext cx="409686" cy="2087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805"/>
              </a:lnTo>
              <a:lnTo>
                <a:pt x="409686" y="2087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A47BC-98C1-44A1-9A21-FB8FDC22A5AD}">
      <dsp:nvSpPr>
        <dsp:cNvPr id="0" name=""/>
        <dsp:cNvSpPr/>
      </dsp:nvSpPr>
      <dsp:spPr>
        <a:xfrm>
          <a:off x="10188173" y="2670840"/>
          <a:ext cx="7314418" cy="1351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естественнонаучных представлений и основ экологической грамотности у дошкольников</a:t>
          </a:r>
        </a:p>
      </dsp:txBody>
      <dsp:txXfrm>
        <a:off x="10227753" y="2710420"/>
        <a:ext cx="7235258" cy="1272209"/>
      </dsp:txXfrm>
    </dsp:sp>
    <dsp:sp modelId="{15E6EF22-7AD4-49E0-83AB-20652B7641ED}">
      <dsp:nvSpPr>
        <dsp:cNvPr id="0" name=""/>
        <dsp:cNvSpPr/>
      </dsp:nvSpPr>
      <dsp:spPr>
        <a:xfrm>
          <a:off x="9778486" y="1258720"/>
          <a:ext cx="409686" cy="3584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4236"/>
              </a:lnTo>
              <a:lnTo>
                <a:pt x="409686" y="35842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71369-CB08-42A6-956D-EF758DBB8A0A}">
      <dsp:nvSpPr>
        <dsp:cNvPr id="0" name=""/>
        <dsp:cNvSpPr/>
      </dsp:nvSpPr>
      <dsp:spPr>
        <a:xfrm>
          <a:off x="10188173" y="4233216"/>
          <a:ext cx="7414823" cy="1219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математической грамотности детей дошкольного возраста</a:t>
          </a:r>
        </a:p>
      </dsp:txBody>
      <dsp:txXfrm>
        <a:off x="10223890" y="4268933"/>
        <a:ext cx="7343389" cy="1148047"/>
      </dsp:txXfrm>
    </dsp:sp>
    <dsp:sp modelId="{D80243E3-05B3-4AC7-93B4-2DFE8F8D09A7}">
      <dsp:nvSpPr>
        <dsp:cNvPr id="0" name=""/>
        <dsp:cNvSpPr/>
      </dsp:nvSpPr>
      <dsp:spPr>
        <a:xfrm>
          <a:off x="9778486" y="1258720"/>
          <a:ext cx="409686" cy="485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887"/>
              </a:lnTo>
              <a:lnTo>
                <a:pt x="409686" y="4857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770C3-85B3-4604-ABFD-6196C169FB6C}">
      <dsp:nvSpPr>
        <dsp:cNvPr id="0" name=""/>
        <dsp:cNvSpPr/>
      </dsp:nvSpPr>
      <dsp:spPr>
        <a:xfrm>
          <a:off x="10188173" y="5663704"/>
          <a:ext cx="7296295" cy="905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финансовой грамотности  дошкольников</a:t>
          </a:r>
        </a:p>
      </dsp:txBody>
      <dsp:txXfrm>
        <a:off x="10214703" y="5690234"/>
        <a:ext cx="7243235" cy="852748"/>
      </dsp:txXfrm>
    </dsp:sp>
    <dsp:sp modelId="{6C64E6B3-339F-4851-AD52-AF726542236E}">
      <dsp:nvSpPr>
        <dsp:cNvPr id="0" name=""/>
        <dsp:cNvSpPr/>
      </dsp:nvSpPr>
      <dsp:spPr>
        <a:xfrm>
          <a:off x="9778486" y="1258720"/>
          <a:ext cx="409686" cy="6141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1996"/>
              </a:lnTo>
              <a:lnTo>
                <a:pt x="409686" y="6141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359CB-F6A4-462B-8454-DCC06F1DE060}">
      <dsp:nvSpPr>
        <dsp:cNvPr id="0" name=""/>
        <dsp:cNvSpPr/>
      </dsp:nvSpPr>
      <dsp:spPr>
        <a:xfrm>
          <a:off x="10188173" y="6780518"/>
          <a:ext cx="7286329" cy="124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социально-коммуникативной грамотности на уровне дошкольного образования</a:t>
          </a:r>
        </a:p>
      </dsp:txBody>
      <dsp:txXfrm>
        <a:off x="10224503" y="6816848"/>
        <a:ext cx="7213669" cy="1167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6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3493" y="3493"/>
          <a:ext cx="3489" cy="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" y="3493"/>
                        <a:ext cx="3489" cy="3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7711" y="147858"/>
            <a:ext cx="15614184" cy="12157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55667" y="3928323"/>
            <a:ext cx="17592763" cy="3045277"/>
          </a:xfrm>
          <a:prstGeom prst="rect">
            <a:avLst/>
          </a:prstGeom>
        </p:spPr>
        <p:txBody>
          <a:bodyPr/>
          <a:lstStyle>
            <a:lvl1pPr>
              <a:defRPr sz="3958"/>
            </a:lvl1pPr>
            <a:lvl2pPr>
              <a:defRPr sz="3958"/>
            </a:lvl2pPr>
            <a:lvl3pPr>
              <a:defRPr sz="3958"/>
            </a:lvl3pPr>
            <a:lvl4pPr>
              <a:defRPr sz="3958"/>
            </a:lvl4pPr>
            <a:lvl5pPr>
              <a:defRPr sz="3958"/>
            </a:lvl5pPr>
          </a:lstStyle>
          <a:p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/>
              <a:t>Уровень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4474952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6349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" y="-92075"/>
            <a:ext cx="20112922" cy="113093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56" y="772877"/>
            <a:ext cx="5492111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754" y="920036"/>
            <a:ext cx="1720247" cy="1720247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BA17C76-0109-4ABA-86E2-AE84F323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6734" y="4552185"/>
            <a:ext cx="11983866" cy="201689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ФУНКЦИОНАЛЬНАЯ ГРАМОТНОСТЬ ДОШКОЛЬНИКА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7EEA72-E07C-47D1-B116-606C42420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7797" y="858062"/>
            <a:ext cx="1827172" cy="1765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BE3AF-907C-4E2B-A57C-C65981B13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510" y="881536"/>
            <a:ext cx="1588020" cy="1636435"/>
          </a:xfrm>
          <a:prstGeom prst="rect">
            <a:avLst/>
          </a:prstGeom>
        </p:spPr>
      </p:pic>
      <p:pic>
        <p:nvPicPr>
          <p:cNvPr id="13" name="Picture 2" descr="https://static.tildacdn.com/tild3466-6530-4030-a439-323832623631/ROSSIYSKAYa-AKADEMIY.png">
            <a:extLst>
              <a:ext uri="{FF2B5EF4-FFF2-40B4-BE49-F238E27FC236}">
                <a16:creationId xmlns:a16="http://schemas.microsoft.com/office/drawing/2014/main" id="{CC0A5631-8162-463F-A2C0-213E260F22D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050" y="880901"/>
            <a:ext cx="1514058" cy="1581289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FAECE6-9148-4059-A73E-3712F88BCA1F}"/>
              </a:ext>
            </a:extLst>
          </p:cNvPr>
          <p:cNvSpPr/>
          <p:nvPr/>
        </p:nvSpPr>
        <p:spPr>
          <a:xfrm>
            <a:off x="1278092" y="9827207"/>
            <a:ext cx="17547916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Чечена </a:t>
            </a:r>
            <a:r>
              <a:rPr lang="ru-RU" sz="2800" b="1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Момужаевна</a:t>
            </a: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педагогики и методики дошкольного</a:t>
            </a: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начального образования </a:t>
            </a:r>
            <a:r>
              <a:rPr lang="ru-RU" sz="2800" b="1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ТувГУ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4660666-CA0B-4BE9-826E-62D6379F2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14270"/>
              </p:ext>
            </p:extLst>
          </p:nvPr>
        </p:nvGraphicFramePr>
        <p:xfrm>
          <a:off x="1365250" y="3063875"/>
          <a:ext cx="176022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4A1776-68B3-4C07-AB34-DE15D5B40B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C662-9632-41A0-A6EA-F9D82E5C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50" y="1088766"/>
            <a:ext cx="11572717" cy="2031325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грамотность: преемственность задач системы образования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19DD6CC-29DD-4AA4-9C76-0873AB131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931973"/>
              </p:ext>
            </p:extLst>
          </p:nvPr>
        </p:nvGraphicFramePr>
        <p:xfrm>
          <a:off x="1130856" y="3902075"/>
          <a:ext cx="18344991" cy="665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9D4CA8-E3D9-4B9A-A0D4-DF949058DC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99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D751C-EE6F-45ED-91DE-197E0FDD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450" y="625475"/>
            <a:ext cx="11851640" cy="2031325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функциональной грамотности ребенка в условиях реализации ФГОС ДО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69231BE-4226-414E-A439-B0A5E91F1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214728"/>
              </p:ext>
            </p:extLst>
          </p:nvPr>
        </p:nvGraphicFramePr>
        <p:xfrm>
          <a:off x="908049" y="2911475"/>
          <a:ext cx="18763245" cy="802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F266-DC39-4C3E-B92A-89A23ED2A5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0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FC1B585-188E-43BA-8F89-A80B4A576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25201"/>
              </p:ext>
            </p:extLst>
          </p:nvPr>
        </p:nvGraphicFramePr>
        <p:xfrm>
          <a:off x="0" y="2987675"/>
          <a:ext cx="20104100" cy="832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1149">
                  <a:extLst>
                    <a:ext uri="{9D8B030D-6E8A-4147-A177-3AD203B41FA5}">
                      <a16:colId xmlns:a16="http://schemas.microsoft.com/office/drawing/2014/main" val="2665869446"/>
                    </a:ext>
                  </a:extLst>
                </a:gridCol>
                <a:gridCol w="12292951">
                  <a:extLst>
                    <a:ext uri="{9D8B030D-6E8A-4147-A177-3AD203B41FA5}">
                      <a16:colId xmlns:a16="http://schemas.microsoft.com/office/drawing/2014/main" val="3948969655"/>
                    </a:ext>
                  </a:extLst>
                </a:gridCol>
              </a:tblGrid>
              <a:tr h="1559297">
                <a:tc>
                  <a:txBody>
                    <a:bodyPr/>
                    <a:lstStyle/>
                    <a:p>
                      <a:pPr algn="ctr"/>
                      <a:r>
                        <a:rPr lang="ru-RU" sz="4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Предпосылки математической грамотности дошкольников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392426807"/>
                  </a:ext>
                </a:extLst>
              </a:tr>
              <a:tr h="6762378">
                <a:tc>
                  <a:txBody>
                    <a:bodyPr/>
                    <a:lstStyle/>
                    <a:p>
                      <a:r>
                        <a:rPr lang="ru-RU" sz="4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▪ </a:t>
                      </a:r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способность ребенка: </a:t>
                      </a:r>
                    </a:p>
                    <a:p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проявлять инициативу и самостоятельность в поиске способов решения проблемных ситуаций, требующих обращения к математике; </a:t>
                      </a:r>
                    </a:p>
                    <a:p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проводить простейшие математические рассуждения; </a:t>
                      </a:r>
                    </a:p>
                    <a:p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применять элементарные математические представления и способы познания математических свойств/ отношений для решения жизненных задач и личностно-значимых проблем;</a:t>
                      </a:r>
                    </a:p>
                    <a:p>
                      <a:r>
                        <a:rPr lang="ru-RU" sz="36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• соотносить и интерпретировать результаты своих действий с математическим знаниями и способами, с помощью которых была решена проблема/ задача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037050792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D95D40-A977-4D20-AFD7-DCB15E138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334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1AC15-D974-4AF9-AA4A-0AF34B8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650" y="549275"/>
            <a:ext cx="11734800" cy="1354217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1816D-CEBC-4344-9562-4AABBA0D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5668" y="3140075"/>
            <a:ext cx="17592763" cy="7201972"/>
          </a:xfrm>
        </p:spPr>
        <p:txBody>
          <a:bodyPr/>
          <a:lstStyle/>
          <a:p>
            <a:pPr indent="722313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15.4. Планируемые результаты на этапе завершения освоения Федеральной программы ( к концу дошкольного возраста):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725128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 </a:t>
            </a:r>
          </a:p>
          <a:p>
            <a:pPr indent="725128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 – сравнение с эталонами, классификацию, систематизацию, некоторые цифровые средства и другое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25 ноября 2022 года № 1028 «Об утверждении федеральной образовательной программы дошкольного образования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32BDF-657B-458F-966C-DF8F9E11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56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BD2CCD4-81AF-4A00-80CB-1C7E358B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50" y="3140075"/>
            <a:ext cx="17483180" cy="7391399"/>
          </a:xfrm>
        </p:spPr>
        <p:txBody>
          <a:bodyPr/>
          <a:lstStyle/>
          <a:p>
            <a:pPr lvl="0"/>
            <a:r>
              <a:rPr lang="ru-RU" sz="59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5+2=?</a:t>
            </a:r>
          </a:p>
          <a:p>
            <a:pPr lvl="0"/>
            <a:endParaRPr lang="ru-RU" sz="593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9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корзине 5 яблок и 2 груши. Сколько всего фруктов в корзине?</a:t>
            </a:r>
          </a:p>
          <a:p>
            <a:pPr lvl="0"/>
            <a:endParaRPr lang="ru-RU" sz="593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9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 меня завтра день рождения. Будет 6 человек. Хватит ли фруктов в корзине, если в ней 5 яблок и 2 груши? Поясни свой ответ.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3CA7C-DD4D-4227-A851-75B41963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399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08B4-9222-432E-B603-E6A7140C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245" y="735028"/>
            <a:ext cx="8756882" cy="812082"/>
          </a:xfrm>
        </p:spPr>
        <p:txBody>
          <a:bodyPr/>
          <a:lstStyle/>
          <a:p>
            <a:pPr algn="ctr"/>
            <a:r>
              <a:rPr lang="ru-RU" sz="52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 рассуждение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0E6AE5-7024-4A7F-BFE2-B5D22455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3322251"/>
            <a:ext cx="17592763" cy="4060214"/>
          </a:xfrm>
        </p:spPr>
        <p:txBody>
          <a:bodyPr/>
          <a:lstStyle/>
          <a:p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больше: 8+1 или 8-1.</a:t>
            </a:r>
          </a:p>
          <a:p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Сравни участки по площади. Где находится самый маленький участок?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CFC828-0D52-49D9-90BA-FCCF2ED0905A}"/>
              </a:ext>
            </a:extLst>
          </p:cNvPr>
          <p:cNvGrpSpPr/>
          <p:nvPr/>
        </p:nvGrpSpPr>
        <p:grpSpPr>
          <a:xfrm>
            <a:off x="2432050" y="7331075"/>
            <a:ext cx="13823237" cy="2367909"/>
            <a:chOff x="917077" y="3581400"/>
            <a:chExt cx="8383012" cy="143600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E278D601-D36B-4DC8-A82C-201B747F3071}"/>
                </a:ext>
              </a:extLst>
            </p:cNvPr>
            <p:cNvSpPr/>
            <p:nvPr/>
          </p:nvSpPr>
          <p:spPr>
            <a:xfrm>
              <a:off x="917077" y="44958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EB2BBEA-5CCC-42C0-A253-FD1C1F0FBB52}"/>
                </a:ext>
              </a:extLst>
            </p:cNvPr>
            <p:cNvSpPr/>
            <p:nvPr/>
          </p:nvSpPr>
          <p:spPr>
            <a:xfrm>
              <a:off x="1371600" y="44958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339A17E-775E-4CBA-9614-509866B4C6F1}"/>
                </a:ext>
              </a:extLst>
            </p:cNvPr>
            <p:cNvSpPr/>
            <p:nvPr/>
          </p:nvSpPr>
          <p:spPr>
            <a:xfrm>
              <a:off x="1371600" y="40386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21D9688-F346-434F-9C32-DCA5BFC67904}"/>
                </a:ext>
              </a:extLst>
            </p:cNvPr>
            <p:cNvSpPr/>
            <p:nvPr/>
          </p:nvSpPr>
          <p:spPr>
            <a:xfrm>
              <a:off x="1371600" y="3587335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9603242-AE2B-4C4C-874E-2EADEB642E8E}"/>
                </a:ext>
              </a:extLst>
            </p:cNvPr>
            <p:cNvSpPr/>
            <p:nvPr/>
          </p:nvSpPr>
          <p:spPr>
            <a:xfrm>
              <a:off x="1849569" y="3587335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77D9B5E-D9FA-43CF-98F3-2FB63E0F03F6}"/>
                </a:ext>
              </a:extLst>
            </p:cNvPr>
            <p:cNvSpPr/>
            <p:nvPr/>
          </p:nvSpPr>
          <p:spPr>
            <a:xfrm>
              <a:off x="2300907" y="3587335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4487EB8-E1A8-443E-8120-4FC5635178D2}"/>
                </a:ext>
              </a:extLst>
            </p:cNvPr>
            <p:cNvSpPr/>
            <p:nvPr/>
          </p:nvSpPr>
          <p:spPr>
            <a:xfrm>
              <a:off x="2300907" y="4067908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760FC8-EF08-4459-86AF-A1ECAC091A4C}"/>
                </a:ext>
              </a:extLst>
            </p:cNvPr>
            <p:cNvSpPr/>
            <p:nvPr/>
          </p:nvSpPr>
          <p:spPr>
            <a:xfrm>
              <a:off x="2300907" y="4530895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E232B7F-9F0D-476E-A8D5-2476BC5C1C5D}"/>
                </a:ext>
              </a:extLst>
            </p:cNvPr>
            <p:cNvSpPr/>
            <p:nvPr/>
          </p:nvSpPr>
          <p:spPr>
            <a:xfrm>
              <a:off x="2773014" y="45368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1EC0B16-41F7-406C-BE75-40F64B1F192D}"/>
                </a:ext>
              </a:extLst>
            </p:cNvPr>
            <p:cNvSpPr/>
            <p:nvPr/>
          </p:nvSpPr>
          <p:spPr>
            <a:xfrm>
              <a:off x="4337538" y="40796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B4270D8-0362-41B2-A36D-68F6A1D2BABE}"/>
                </a:ext>
              </a:extLst>
            </p:cNvPr>
            <p:cNvSpPr/>
            <p:nvPr/>
          </p:nvSpPr>
          <p:spPr>
            <a:xfrm>
              <a:off x="3886200" y="36224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ED71C2B-F351-4D13-8482-DD464A8E3C8C}"/>
                </a:ext>
              </a:extLst>
            </p:cNvPr>
            <p:cNvSpPr/>
            <p:nvPr/>
          </p:nvSpPr>
          <p:spPr>
            <a:xfrm>
              <a:off x="4821368" y="36224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7398A79-01C8-4BB8-B637-093419EBFDDC}"/>
                </a:ext>
              </a:extLst>
            </p:cNvPr>
            <p:cNvSpPr/>
            <p:nvPr/>
          </p:nvSpPr>
          <p:spPr>
            <a:xfrm>
              <a:off x="3840323" y="4560203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D974EE1-7200-4131-B1FE-344D41381D1F}"/>
                </a:ext>
              </a:extLst>
            </p:cNvPr>
            <p:cNvSpPr/>
            <p:nvPr/>
          </p:nvSpPr>
          <p:spPr>
            <a:xfrm>
              <a:off x="4324983" y="4560203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0750491-3349-4EFC-B4BD-26C0D85492E0}"/>
                </a:ext>
              </a:extLst>
            </p:cNvPr>
            <p:cNvSpPr/>
            <p:nvPr/>
          </p:nvSpPr>
          <p:spPr>
            <a:xfrm>
              <a:off x="4821368" y="4552143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A315EF4-7CD7-45FB-9198-6B4CBEAFF03A}"/>
                </a:ext>
              </a:extLst>
            </p:cNvPr>
            <p:cNvSpPr/>
            <p:nvPr/>
          </p:nvSpPr>
          <p:spPr>
            <a:xfrm>
              <a:off x="5922831" y="36224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72F5BA2-6028-48F6-83B3-186376536AC0}"/>
                </a:ext>
              </a:extLst>
            </p:cNvPr>
            <p:cNvSpPr/>
            <p:nvPr/>
          </p:nvSpPr>
          <p:spPr>
            <a:xfrm>
              <a:off x="5922831" y="4079631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4FB9A49-E086-47B5-B973-ABDA90815560}"/>
                </a:ext>
              </a:extLst>
            </p:cNvPr>
            <p:cNvSpPr/>
            <p:nvPr/>
          </p:nvSpPr>
          <p:spPr>
            <a:xfrm>
              <a:off x="5922831" y="4525108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C9F59F0-555C-43AB-88F1-55120243E4BE}"/>
                </a:ext>
              </a:extLst>
            </p:cNvPr>
            <p:cNvSpPr/>
            <p:nvPr/>
          </p:nvSpPr>
          <p:spPr>
            <a:xfrm>
              <a:off x="6389580" y="4525108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C66A292-661D-45CA-A7F8-BEC003E1DA67}"/>
                </a:ext>
              </a:extLst>
            </p:cNvPr>
            <p:cNvSpPr/>
            <p:nvPr/>
          </p:nvSpPr>
          <p:spPr>
            <a:xfrm>
              <a:off x="6807921" y="4525108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68A2A70-AC7C-45BD-A537-F47B2E6D4853}"/>
                </a:ext>
              </a:extLst>
            </p:cNvPr>
            <p:cNvSpPr/>
            <p:nvPr/>
          </p:nvSpPr>
          <p:spPr>
            <a:xfrm>
              <a:off x="6807921" y="4062047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72D6FE4-998F-4B9A-9CE2-45FB8795091B}"/>
                </a:ext>
              </a:extLst>
            </p:cNvPr>
            <p:cNvSpPr/>
            <p:nvPr/>
          </p:nvSpPr>
          <p:spPr>
            <a:xfrm>
              <a:off x="6812120" y="35814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D07D4D1-2C31-4A4D-BE0C-50DA7C6FAE4D}"/>
                </a:ext>
              </a:extLst>
            </p:cNvPr>
            <p:cNvSpPr/>
            <p:nvPr/>
          </p:nvSpPr>
          <p:spPr>
            <a:xfrm>
              <a:off x="7263458" y="35814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B13521B-1790-498B-A361-35E1B3DC5ED9}"/>
                </a:ext>
              </a:extLst>
            </p:cNvPr>
            <p:cNvSpPr/>
            <p:nvPr/>
          </p:nvSpPr>
          <p:spPr>
            <a:xfrm>
              <a:off x="8842889" y="4484003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23ED2EE-7A11-4511-A393-C6F500653450}"/>
                </a:ext>
              </a:extLst>
            </p:cNvPr>
            <p:cNvSpPr/>
            <p:nvPr/>
          </p:nvSpPr>
          <p:spPr>
            <a:xfrm>
              <a:off x="7940213" y="4465468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50DFD88-4FFD-405C-93E8-A1609D86D07C}"/>
                </a:ext>
              </a:extLst>
            </p:cNvPr>
            <p:cNvSpPr/>
            <p:nvPr/>
          </p:nvSpPr>
          <p:spPr>
            <a:xfrm>
              <a:off x="8391551" y="4472206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E3D19A8-9EDC-4780-A79A-831E58208022}"/>
                </a:ext>
              </a:extLst>
            </p:cNvPr>
            <p:cNvSpPr/>
            <p:nvPr/>
          </p:nvSpPr>
          <p:spPr>
            <a:xfrm>
              <a:off x="8391551" y="4026803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7EC3D704-87B2-4C65-A9B8-D5451C8D2028}"/>
                </a:ext>
              </a:extLst>
            </p:cNvPr>
            <p:cNvSpPr/>
            <p:nvPr/>
          </p:nvSpPr>
          <p:spPr>
            <a:xfrm>
              <a:off x="8397413" y="3581400"/>
              <a:ext cx="4572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650DD2F-4849-4C10-A14E-EB56B9562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7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BBD26FD-8D68-4C55-BEA3-C8A1E36E9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1650" y="3140075"/>
            <a:ext cx="6967583" cy="677108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B1154-C9B7-4F32-9878-90A3FD733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95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>
            <a:extLst>
              <a:ext uri="{FF2B5EF4-FFF2-40B4-BE49-F238E27FC236}">
                <a16:creationId xmlns:a16="http://schemas.microsoft.com/office/drawing/2014/main" id="{DFAEF36B-5D77-47FA-8349-0CCF5BB9EACB}"/>
              </a:ext>
            </a:extLst>
          </p:cNvPr>
          <p:cNvSpPr txBox="1">
            <a:spLocks/>
          </p:cNvSpPr>
          <p:nvPr/>
        </p:nvSpPr>
        <p:spPr>
          <a:xfrm>
            <a:off x="1108529" y="2131190"/>
            <a:ext cx="18669000" cy="82296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  <a:b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мая 2018 года №204</a:t>
            </a:r>
          </a:p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r>
              <a:rPr lang="ru-RU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конкурентоспособности российского образования, в том числе посредством повышения качества общего образования</a:t>
            </a:r>
            <a:r>
              <a:rPr lang="ru-RU" sz="3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</a:p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 июля 2020 года № 474 </a:t>
            </a:r>
          </a:p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развития Российской Федерации на период </a:t>
            </a:r>
          </a:p>
          <a:p>
            <a:pPr algn="ctr"/>
            <a:r>
              <a:rPr lang="ru-RU" sz="3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года» </a:t>
            </a:r>
          </a:p>
          <a:p>
            <a:r>
              <a:rPr lang="ru-RU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цель:</a:t>
            </a:r>
            <a:r>
              <a:rPr lang="ru-RU" sz="3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талантов. </a:t>
            </a:r>
            <a:r>
              <a:rPr lang="ru-RU" sz="36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показатель:</a:t>
            </a:r>
            <a:r>
              <a:rPr lang="ru-RU" sz="3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вхождение Российской Федерации в число десяти ведущих стран мира по качеству общего образования.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F5C3E8-39D1-4DC3-9547-E56ACC172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770A7-569F-4086-A643-A288308826F5}"/>
              </a:ext>
            </a:extLst>
          </p:cNvPr>
          <p:cNvSpPr/>
          <p:nvPr/>
        </p:nvSpPr>
        <p:spPr>
          <a:xfrm>
            <a:off x="5708650" y="549275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4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3FDA98-5184-468D-9362-29C88851C7EB}"/>
              </a:ext>
            </a:extLst>
          </p:cNvPr>
          <p:cNvSpPr/>
          <p:nvPr/>
        </p:nvSpPr>
        <p:spPr>
          <a:xfrm>
            <a:off x="1365250" y="3216275"/>
            <a:ext cx="18059399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введен ЮНЕСКО в 1957 году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«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умений читать и писать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повседневной жизни и удовлетворения житейских проблем»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понятия функциональной грамотности: 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решения стандартных стереотипных задач;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решение бытовых проблем;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результат – базовый уровень навыков чтения и письма.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16B69-5C0A-4184-AE1E-99B00362A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C3A44-F5D2-4407-B042-BC0799DA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0" y="474535"/>
            <a:ext cx="12482542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6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D2C4C8-6A6B-4A03-A662-67256F3E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3444875"/>
            <a:ext cx="18093690" cy="6400800"/>
          </a:xfrm>
        </p:spPr>
        <p:txBody>
          <a:bodyPr/>
          <a:lstStyle/>
          <a:p>
            <a:pPr indent="482588">
              <a:spcBef>
                <a:spcPts val="80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 есть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знаний, умений и навыков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среде» </a:t>
            </a:r>
          </a:p>
          <a:p>
            <a:pPr>
              <a:spcBef>
                <a:spcPts val="800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[Азимов Э. Г., Щукин А. Н. Новый словарь методических терминов и понятий (теория и практика обучения языкам). М.: Икар, 2009. 448 с., С. 342].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53008-864C-41C4-8DB9-ECFA57B58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A656-E857-4DBE-A35E-47D094C4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650" y="293582"/>
            <a:ext cx="10591800" cy="963321"/>
          </a:xfrm>
        </p:spPr>
        <p:txBody>
          <a:bodyPr>
            <a:noAutofit/>
          </a:bodyPr>
          <a:lstStyle/>
          <a:p>
            <a:pPr algn="ctr"/>
            <a:r>
              <a:rPr lang="ru-RU" sz="527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527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DE922-1357-4496-ADBD-A38F8875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827" y="3140075"/>
            <a:ext cx="18540447" cy="7086600"/>
          </a:xfrm>
        </p:spPr>
        <p:txBody>
          <a:bodyPr>
            <a:noAutofit/>
          </a:bodyPr>
          <a:lstStyle/>
          <a:p>
            <a:pPr indent="795788">
              <a:spcBef>
                <a:spcPts val="1319"/>
              </a:spcBef>
            </a:pP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«Обладают ли учащиеся 15-летнего возраста, получившие обязательное общее образование, </a:t>
            </a:r>
            <a:r>
              <a:rPr lang="ru-RU" sz="527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 и умениями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необходимыми им для </a:t>
            </a:r>
            <a:r>
              <a:rPr lang="ru-RU" sz="527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функционирования 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обществе, т.е. для </a:t>
            </a:r>
            <a:r>
              <a:rPr lang="ru-RU" sz="527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диапазона </a:t>
            </a:r>
            <a:r>
              <a:rPr lang="ru-RU" sz="527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сферах человеческой деятельности, общения и социальных отношений?» </a:t>
            </a:r>
          </a:p>
          <a:p>
            <a:pPr>
              <a:spcBef>
                <a:spcPts val="1319"/>
              </a:spcBef>
            </a:pP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[PISA 2018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OECD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Publishing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308 p. ]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AA82DE-8A9D-4A2B-A667-A3223C4288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893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A656-E857-4DBE-A35E-47D094C4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32" y="293582"/>
            <a:ext cx="10313035" cy="980957"/>
          </a:xfrm>
        </p:spPr>
        <p:txBody>
          <a:bodyPr>
            <a:noAutofit/>
          </a:bodyPr>
          <a:lstStyle/>
          <a:p>
            <a:pPr algn="ctr"/>
            <a:r>
              <a:rPr lang="ru-RU" sz="527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527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DE922-1357-4496-ADBD-A38F8875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408" y="3063875"/>
            <a:ext cx="19019113" cy="6858000"/>
          </a:xfrm>
        </p:spPr>
        <p:txBody>
          <a:bodyPr>
            <a:noAutofit/>
          </a:bodyPr>
          <a:lstStyle/>
          <a:p>
            <a:pPr indent="795788"/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 сегодня – это базовое образование личности … . Ребенок должен обладать: </a:t>
            </a:r>
          </a:p>
          <a:p>
            <a:pPr indent="795788"/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готовностью успешно взаимодействовать с изменяющимся окружающим миром …; </a:t>
            </a:r>
          </a:p>
          <a:p>
            <a:pPr indent="795788"/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возможностью решать различные (в том числе нестандартные) учебные и жизненные задачи…; </a:t>
            </a:r>
          </a:p>
          <a:p>
            <a:pPr indent="795788"/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способностью строить социальные отношения…; </a:t>
            </a:r>
          </a:p>
          <a:p>
            <a:pPr indent="795788"/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совокупностью рефлексивных умений, обеспечивающих оценку своей грамотности, стремление к дальнейшему образованию…»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2ACFD-AD2E-4F46-B5A6-10DADB910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23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D18A9B-28AD-475D-8B13-1550AE385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D0E7BF-E57F-4C25-8E7B-A3A377B15CC8}"/>
              </a:ext>
            </a:extLst>
          </p:cNvPr>
          <p:cNvSpPr/>
          <p:nvPr/>
        </p:nvSpPr>
        <p:spPr>
          <a:xfrm>
            <a:off x="5784850" y="683260"/>
            <a:ext cx="1082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 базовое образование личности, которое представлено определенными показателями: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2EF2EE2-681F-466D-BF5E-9B88778B6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426765"/>
              </p:ext>
            </p:extLst>
          </p:nvPr>
        </p:nvGraphicFramePr>
        <p:xfrm>
          <a:off x="1670050" y="3242782"/>
          <a:ext cx="17221200" cy="738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330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A656-E857-4DBE-A35E-47D094C4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450" y="461988"/>
            <a:ext cx="10515600" cy="1088972"/>
          </a:xfrm>
        </p:spPr>
        <p:txBody>
          <a:bodyPr>
            <a:noAutofit/>
          </a:bodyPr>
          <a:lstStyle/>
          <a:p>
            <a:pPr algn="ctr"/>
            <a:r>
              <a:rPr lang="ru-RU" sz="527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sz="527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DE922-1357-4496-ADBD-A38F88750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04" y="2987676"/>
            <a:ext cx="18987206" cy="7315200"/>
          </a:xfrm>
        </p:spPr>
        <p:txBody>
          <a:bodyPr>
            <a:noAutofit/>
          </a:bodyPr>
          <a:lstStyle/>
          <a:p>
            <a:pPr indent="795788">
              <a:spcBef>
                <a:spcPts val="1319"/>
              </a:spcBef>
            </a:pPr>
            <a:r>
              <a:rPr lang="ru-RU" sz="527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 А.А.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«Функционально грамотный человек – это человек, который </a:t>
            </a:r>
            <a:r>
              <a:rPr lang="ru-RU" sz="527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постоянно приобретаемые в течение жизни </a:t>
            </a:r>
            <a:r>
              <a:rPr lang="ru-RU" sz="527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навыки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>
              <a:spcBef>
                <a:spcPts val="1319"/>
              </a:spcBef>
            </a:pP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[Образовательная система «Школа 2100». Педагогика здравого смысла / под ред. А. А. Леонтьева. М.: </a:t>
            </a:r>
            <a:r>
              <a:rPr lang="ru-RU" sz="52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Баласс</a:t>
            </a:r>
            <a:r>
              <a:rPr lang="ru-RU" sz="52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 С. 35.].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1D5EB-ABB4-48A9-B99C-8993426D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40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42AC9-B016-49A0-9790-F4ACD141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050" y="777875"/>
            <a:ext cx="11430000" cy="1759109"/>
          </a:xfrm>
        </p:spPr>
        <p:txBody>
          <a:bodyPr>
            <a:noAutofit/>
          </a:bodyPr>
          <a:lstStyle/>
          <a:p>
            <a:pPr algn="ctr"/>
            <a:r>
              <a:rPr lang="ru-RU" sz="527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представляет функциональную грамотность в виде составляющих: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48D20C-2A49-4DE5-ACDC-7BC039AD0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1650" y="3597275"/>
            <a:ext cx="14701125" cy="6659483"/>
          </a:xfrm>
        </p:spPr>
        <p:txBody>
          <a:bodyPr>
            <a:noAutofit/>
          </a:bodyPr>
          <a:lstStyle/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(PISA- 2012 года);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(PISA-2015);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 (PISA- 2018 года);</a:t>
            </a:r>
          </a:p>
          <a:p>
            <a:pPr marL="753923" indent="-753923">
              <a:spcBef>
                <a:spcPts val="1319"/>
              </a:spcBef>
              <a:buFont typeface="Wingdings" panose="05000000000000000000" pitchFamily="2" charset="2"/>
              <a:buChar char="ü"/>
            </a:pPr>
            <a:r>
              <a:rPr lang="ru-RU" sz="46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 (PISA- 2021 года).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B81EE6-C07C-470C-A6DF-3B0980E72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7550728" y="244474"/>
            <a:ext cx="2254922" cy="18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084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541</TotalTime>
  <Words>975</Words>
  <Application>Microsoft Office PowerPoint</Application>
  <PresentationFormat>Произвольный</PresentationFormat>
  <Paragraphs>94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Office Theme</vt:lpstr>
      <vt:lpstr>think-cell Slide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Функциональная грамотность</vt:lpstr>
      <vt:lpstr>Функциональная грамотность</vt:lpstr>
      <vt:lpstr>Презентация PowerPoint</vt:lpstr>
      <vt:lpstr>Функциональная грамотность</vt:lpstr>
      <vt:lpstr>PISA представляет функциональную грамотность в виде составляющих:</vt:lpstr>
      <vt:lpstr>Презентация PowerPoint</vt:lpstr>
      <vt:lpstr>Функциональная грамотность: преемственность задач системы образования</vt:lpstr>
      <vt:lpstr>Формирование предпосылок функциональной грамотности ребенка в условиях реализации ФГОС ДО </vt:lpstr>
      <vt:lpstr>Презентация PowerPoint</vt:lpstr>
      <vt:lpstr>Федеральная образовательная программа дошкольного образования</vt:lpstr>
      <vt:lpstr>Презентация PowerPoint</vt:lpstr>
      <vt:lpstr>Сравнение и рассуждение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СИЦ</cp:lastModifiedBy>
  <cp:revision>79</cp:revision>
  <dcterms:created xsi:type="dcterms:W3CDTF">2023-01-31T04:04:25Z</dcterms:created>
  <dcterms:modified xsi:type="dcterms:W3CDTF">2023-02-06T07:56:10Z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