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86" r:id="rId2"/>
    <p:sldId id="272" r:id="rId3"/>
    <p:sldId id="292" r:id="rId4"/>
    <p:sldId id="287" r:id="rId5"/>
    <p:sldId id="291" r:id="rId6"/>
    <p:sldId id="290" r:id="rId7"/>
    <p:sldId id="297" r:id="rId8"/>
    <p:sldId id="294" r:id="rId9"/>
    <p:sldId id="298" r:id="rId10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ФОП ДО</c:v>
                </c:pt>
              </c:strCache>
            </c:strRef>
          </c:tx>
          <c:explosion val="1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FDD1-419D-9988-9D712EDFF258}"/>
              </c:ext>
            </c:extLst>
          </c:dPt>
          <c:dPt>
            <c:idx val="1"/>
            <c:bubble3D val="0"/>
            <c:explosion val="0"/>
            <c:extLst>
              <c:ext xmlns:c16="http://schemas.microsoft.com/office/drawing/2014/chart" uri="{C3380CC4-5D6E-409C-BE32-E72D297353CC}">
                <c16:uniqueId val="{00000001-FDD1-419D-9988-9D712EDFF258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D1-419D-9988-9D712EDFF25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D1-419D-9988-9D712EDFF2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Обязательная часть </c:v>
                </c:pt>
                <c:pt idx="1">
                  <c:v>Часть, формируемая участниками образовательного процесса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0.60000000000000009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D1-419D-9988-9D712EDFF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1568104768154"/>
          <c:y val="0.12789858714469202"/>
          <c:w val="0.308431895231846"/>
          <c:h val="0.58108225833472948"/>
        </c:manualLayout>
      </c:layout>
      <c:overlay val="0"/>
      <c:txPr>
        <a:bodyPr/>
        <a:lstStyle/>
        <a:p>
          <a:pPr>
            <a:defRPr sz="3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8DFFD-AD84-47C6-9DA7-7C4E606ABB95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413DE-8CFA-41DE-BFD1-4C7D87250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9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5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7854" y="0"/>
            <a:ext cx="19233657" cy="113242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2087" y="2023433"/>
            <a:ext cx="8319917" cy="8318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6922" y="676229"/>
            <a:ext cx="4048014" cy="21462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02126" y="10132834"/>
            <a:ext cx="11755755" cy="1176020"/>
          </a:xfrm>
          <a:custGeom>
            <a:avLst/>
            <a:gdLst/>
            <a:ahLst/>
            <a:cxnLst/>
            <a:rect l="l" t="t" r="r" b="b"/>
            <a:pathLst>
              <a:path w="11755755" h="1176020">
                <a:moveTo>
                  <a:pt x="4460013" y="0"/>
                </a:moveTo>
                <a:lnTo>
                  <a:pt x="100688" y="1103627"/>
                </a:lnTo>
                <a:lnTo>
                  <a:pt x="0" y="1175722"/>
                </a:lnTo>
                <a:lnTo>
                  <a:pt x="2423324" y="1175722"/>
                </a:lnTo>
                <a:lnTo>
                  <a:pt x="2460337" y="1159113"/>
                </a:lnTo>
                <a:lnTo>
                  <a:pt x="2529355" y="1128852"/>
                </a:lnTo>
                <a:lnTo>
                  <a:pt x="2668149" y="1070079"/>
                </a:lnTo>
                <a:lnTo>
                  <a:pt x="2807904" y="1013606"/>
                </a:lnTo>
                <a:lnTo>
                  <a:pt x="2948562" y="959395"/>
                </a:lnTo>
                <a:lnTo>
                  <a:pt x="3090065" y="907406"/>
                </a:lnTo>
                <a:lnTo>
                  <a:pt x="3232354" y="857600"/>
                </a:lnTo>
                <a:lnTo>
                  <a:pt x="3375370" y="809937"/>
                </a:lnTo>
                <a:lnTo>
                  <a:pt x="3519056" y="764379"/>
                </a:lnTo>
                <a:lnTo>
                  <a:pt x="3663353" y="720886"/>
                </a:lnTo>
                <a:lnTo>
                  <a:pt x="3808203" y="679418"/>
                </a:lnTo>
                <a:lnTo>
                  <a:pt x="3953546" y="639937"/>
                </a:lnTo>
                <a:lnTo>
                  <a:pt x="4099325" y="602404"/>
                </a:lnTo>
                <a:lnTo>
                  <a:pt x="4245481" y="566778"/>
                </a:lnTo>
                <a:lnTo>
                  <a:pt x="4465294" y="516831"/>
                </a:lnTo>
                <a:lnTo>
                  <a:pt x="4685627" y="470957"/>
                </a:lnTo>
                <a:lnTo>
                  <a:pt x="4906283" y="429022"/>
                </a:lnTo>
                <a:lnTo>
                  <a:pt x="5127064" y="390894"/>
                </a:lnTo>
                <a:lnTo>
                  <a:pt x="5347773" y="356440"/>
                </a:lnTo>
                <a:lnTo>
                  <a:pt x="5568213" y="325529"/>
                </a:lnTo>
                <a:lnTo>
                  <a:pt x="5861374" y="289595"/>
                </a:lnTo>
                <a:lnTo>
                  <a:pt x="6153239" y="259408"/>
                </a:lnTo>
                <a:lnTo>
                  <a:pt x="6443339" y="234655"/>
                </a:lnTo>
                <a:lnTo>
                  <a:pt x="6731209" y="215020"/>
                </a:lnTo>
                <a:lnTo>
                  <a:pt x="7087195" y="197197"/>
                </a:lnTo>
                <a:lnTo>
                  <a:pt x="7407516" y="186997"/>
                </a:lnTo>
                <a:lnTo>
                  <a:pt x="4460013" y="0"/>
                </a:lnTo>
                <a:close/>
              </a:path>
              <a:path w="11755755" h="1176020">
                <a:moveTo>
                  <a:pt x="7918894" y="181383"/>
                </a:moveTo>
                <a:lnTo>
                  <a:pt x="7782865" y="181621"/>
                </a:lnTo>
                <a:lnTo>
                  <a:pt x="7407516" y="186997"/>
                </a:lnTo>
                <a:lnTo>
                  <a:pt x="11755197" y="462826"/>
                </a:lnTo>
                <a:lnTo>
                  <a:pt x="10414909" y="316312"/>
                </a:lnTo>
                <a:lnTo>
                  <a:pt x="9841428" y="264359"/>
                </a:lnTo>
                <a:lnTo>
                  <a:pt x="9325041" y="227383"/>
                </a:lnTo>
                <a:lnTo>
                  <a:pt x="8835023" y="201809"/>
                </a:lnTo>
                <a:lnTo>
                  <a:pt x="8385386" y="187124"/>
                </a:lnTo>
                <a:lnTo>
                  <a:pt x="7986473" y="181592"/>
                </a:lnTo>
                <a:lnTo>
                  <a:pt x="7918894" y="181383"/>
                </a:lnTo>
                <a:close/>
              </a:path>
            </a:pathLst>
          </a:custGeom>
          <a:solidFill>
            <a:srgbClr val="E2CE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2" y="9863787"/>
            <a:ext cx="20104100" cy="1287780"/>
          </a:xfrm>
          <a:custGeom>
            <a:avLst/>
            <a:gdLst/>
            <a:ahLst/>
            <a:cxnLst/>
            <a:rect l="l" t="t" r="r" b="b"/>
            <a:pathLst>
              <a:path w="20104100" h="1287779">
                <a:moveTo>
                  <a:pt x="20104100" y="536605"/>
                </a:moveTo>
                <a:lnTo>
                  <a:pt x="17905053" y="1025375"/>
                </a:lnTo>
                <a:lnTo>
                  <a:pt x="17828359" y="1040137"/>
                </a:lnTo>
                <a:lnTo>
                  <a:pt x="17751775" y="1054424"/>
                </a:lnTo>
                <a:lnTo>
                  <a:pt x="17675300" y="1068240"/>
                </a:lnTo>
                <a:lnTo>
                  <a:pt x="17598931" y="1081588"/>
                </a:lnTo>
                <a:lnTo>
                  <a:pt x="17522666" y="1094472"/>
                </a:lnTo>
                <a:lnTo>
                  <a:pt x="17446503" y="1106898"/>
                </a:lnTo>
                <a:lnTo>
                  <a:pt x="17370441" y="1118869"/>
                </a:lnTo>
                <a:lnTo>
                  <a:pt x="17294476" y="1130389"/>
                </a:lnTo>
                <a:lnTo>
                  <a:pt x="17218607" y="1141463"/>
                </a:lnTo>
                <a:lnTo>
                  <a:pt x="17142832" y="1152095"/>
                </a:lnTo>
                <a:lnTo>
                  <a:pt x="17067148" y="1162288"/>
                </a:lnTo>
                <a:lnTo>
                  <a:pt x="16991554" y="1172048"/>
                </a:lnTo>
                <a:lnTo>
                  <a:pt x="16916047" y="1181378"/>
                </a:lnTo>
                <a:lnTo>
                  <a:pt x="16840626" y="1190283"/>
                </a:lnTo>
                <a:lnTo>
                  <a:pt x="16765288" y="1198766"/>
                </a:lnTo>
                <a:lnTo>
                  <a:pt x="16690032" y="1206832"/>
                </a:lnTo>
                <a:lnTo>
                  <a:pt x="16614855" y="1214485"/>
                </a:lnTo>
                <a:lnTo>
                  <a:pt x="16539754" y="1221729"/>
                </a:lnTo>
                <a:lnTo>
                  <a:pt x="16464729" y="1228569"/>
                </a:lnTo>
                <a:lnTo>
                  <a:pt x="16389776" y="1235008"/>
                </a:lnTo>
                <a:lnTo>
                  <a:pt x="16314895" y="1241051"/>
                </a:lnTo>
                <a:lnTo>
                  <a:pt x="16240082" y="1246703"/>
                </a:lnTo>
                <a:lnTo>
                  <a:pt x="16165335" y="1251966"/>
                </a:lnTo>
                <a:lnTo>
                  <a:pt x="16090654" y="1256846"/>
                </a:lnTo>
                <a:lnTo>
                  <a:pt x="16016034" y="1261346"/>
                </a:lnTo>
                <a:lnTo>
                  <a:pt x="15941475" y="1265471"/>
                </a:lnTo>
                <a:lnTo>
                  <a:pt x="15866975" y="1269225"/>
                </a:lnTo>
                <a:lnTo>
                  <a:pt x="15792530" y="1272613"/>
                </a:lnTo>
                <a:lnTo>
                  <a:pt x="15718140" y="1275637"/>
                </a:lnTo>
                <a:lnTo>
                  <a:pt x="15643802" y="1278303"/>
                </a:lnTo>
                <a:lnTo>
                  <a:pt x="15569513" y="1280615"/>
                </a:lnTo>
                <a:lnTo>
                  <a:pt x="15495273" y="1282576"/>
                </a:lnTo>
                <a:lnTo>
                  <a:pt x="15421078" y="1284192"/>
                </a:lnTo>
                <a:lnTo>
                  <a:pt x="15346927" y="1285466"/>
                </a:lnTo>
                <a:lnTo>
                  <a:pt x="15272818" y="1286402"/>
                </a:lnTo>
                <a:lnTo>
                  <a:pt x="15198748" y="1287005"/>
                </a:lnTo>
                <a:lnTo>
                  <a:pt x="15124716" y="1287279"/>
                </a:lnTo>
                <a:lnTo>
                  <a:pt x="15050718" y="1287228"/>
                </a:lnTo>
                <a:lnTo>
                  <a:pt x="14976755" y="1286856"/>
                </a:lnTo>
                <a:lnTo>
                  <a:pt x="14902822" y="1286168"/>
                </a:lnTo>
                <a:lnTo>
                  <a:pt x="14828918" y="1285167"/>
                </a:lnTo>
                <a:lnTo>
                  <a:pt x="14755042" y="1283857"/>
                </a:lnTo>
                <a:lnTo>
                  <a:pt x="14681190" y="1282244"/>
                </a:lnTo>
                <a:lnTo>
                  <a:pt x="14607362" y="1280331"/>
                </a:lnTo>
                <a:lnTo>
                  <a:pt x="14533554" y="1278122"/>
                </a:lnTo>
                <a:lnTo>
                  <a:pt x="14459764" y="1275622"/>
                </a:lnTo>
                <a:lnTo>
                  <a:pt x="14385991" y="1272835"/>
                </a:lnTo>
                <a:lnTo>
                  <a:pt x="14312233" y="1269764"/>
                </a:lnTo>
                <a:lnTo>
                  <a:pt x="14238487" y="1266414"/>
                </a:lnTo>
                <a:lnTo>
                  <a:pt x="14164752" y="1262790"/>
                </a:lnTo>
                <a:lnTo>
                  <a:pt x="14091024" y="1258895"/>
                </a:lnTo>
                <a:lnTo>
                  <a:pt x="14017303" y="1254734"/>
                </a:lnTo>
                <a:lnTo>
                  <a:pt x="13943586" y="1250311"/>
                </a:lnTo>
                <a:lnTo>
                  <a:pt x="13869871" y="1245630"/>
                </a:lnTo>
                <a:lnTo>
                  <a:pt x="13796156" y="1240695"/>
                </a:lnTo>
                <a:lnTo>
                  <a:pt x="13722438" y="1235510"/>
                </a:lnTo>
                <a:lnTo>
                  <a:pt x="13648716" y="1230080"/>
                </a:lnTo>
                <a:lnTo>
                  <a:pt x="13574988" y="1224409"/>
                </a:lnTo>
                <a:lnTo>
                  <a:pt x="13501252" y="1218500"/>
                </a:lnTo>
                <a:lnTo>
                  <a:pt x="13427505" y="1212359"/>
                </a:lnTo>
                <a:lnTo>
                  <a:pt x="13353745" y="1205989"/>
                </a:lnTo>
                <a:lnTo>
                  <a:pt x="13279971" y="1199395"/>
                </a:lnTo>
                <a:lnTo>
                  <a:pt x="13206179" y="1192580"/>
                </a:lnTo>
                <a:lnTo>
                  <a:pt x="13132369" y="1185550"/>
                </a:lnTo>
                <a:lnTo>
                  <a:pt x="13058538" y="1178307"/>
                </a:lnTo>
                <a:lnTo>
                  <a:pt x="12984684" y="1170857"/>
                </a:lnTo>
                <a:lnTo>
                  <a:pt x="12910805" y="1163203"/>
                </a:lnTo>
                <a:lnTo>
                  <a:pt x="12836899" y="1155350"/>
                </a:lnTo>
                <a:lnTo>
                  <a:pt x="12762963" y="1147302"/>
                </a:lnTo>
                <a:lnTo>
                  <a:pt x="12688996" y="1139062"/>
                </a:lnTo>
                <a:lnTo>
                  <a:pt x="12614995" y="1130636"/>
                </a:lnTo>
                <a:lnTo>
                  <a:pt x="12540959" y="1122028"/>
                </a:lnTo>
                <a:lnTo>
                  <a:pt x="12466885" y="1113241"/>
                </a:lnTo>
                <a:lnTo>
                  <a:pt x="12392772" y="1104280"/>
                </a:lnTo>
                <a:lnTo>
                  <a:pt x="12318616" y="1095149"/>
                </a:lnTo>
                <a:lnTo>
                  <a:pt x="12244417" y="1085851"/>
                </a:lnTo>
                <a:lnTo>
                  <a:pt x="12170172" y="1076393"/>
                </a:lnTo>
                <a:lnTo>
                  <a:pt x="12095878" y="1066777"/>
                </a:lnTo>
                <a:lnTo>
                  <a:pt x="12021535" y="1057007"/>
                </a:lnTo>
                <a:lnTo>
                  <a:pt x="11947139" y="1047089"/>
                </a:lnTo>
                <a:lnTo>
                  <a:pt x="11872689" y="1037025"/>
                </a:lnTo>
                <a:lnTo>
                  <a:pt x="11798182" y="1026821"/>
                </a:lnTo>
                <a:lnTo>
                  <a:pt x="11723617" y="1016481"/>
                </a:lnTo>
                <a:lnTo>
                  <a:pt x="11648992" y="1006008"/>
                </a:lnTo>
                <a:lnTo>
                  <a:pt x="11574303" y="995407"/>
                </a:lnTo>
                <a:lnTo>
                  <a:pt x="11499550" y="984682"/>
                </a:lnTo>
                <a:lnTo>
                  <a:pt x="11424730" y="973837"/>
                </a:lnTo>
                <a:lnTo>
                  <a:pt x="11349841" y="962877"/>
                </a:lnTo>
                <a:lnTo>
                  <a:pt x="11274881" y="951805"/>
                </a:lnTo>
                <a:lnTo>
                  <a:pt x="11199848" y="940626"/>
                </a:lnTo>
                <a:lnTo>
                  <a:pt x="11124740" y="929345"/>
                </a:lnTo>
                <a:lnTo>
                  <a:pt x="11049555" y="917964"/>
                </a:lnTo>
                <a:lnTo>
                  <a:pt x="10974290" y="906488"/>
                </a:lnTo>
                <a:lnTo>
                  <a:pt x="10898944" y="894923"/>
                </a:lnTo>
                <a:lnTo>
                  <a:pt x="10823514" y="883271"/>
                </a:lnTo>
                <a:lnTo>
                  <a:pt x="10747999" y="871537"/>
                </a:lnTo>
                <a:lnTo>
                  <a:pt x="10672395" y="859725"/>
                </a:lnTo>
                <a:lnTo>
                  <a:pt x="10596702" y="847839"/>
                </a:lnTo>
                <a:lnTo>
                  <a:pt x="10520918" y="835884"/>
                </a:lnTo>
                <a:lnTo>
                  <a:pt x="10445039" y="823863"/>
                </a:lnTo>
                <a:lnTo>
                  <a:pt x="10369064" y="811782"/>
                </a:lnTo>
                <a:lnTo>
                  <a:pt x="10292991" y="799643"/>
                </a:lnTo>
                <a:lnTo>
                  <a:pt x="10216818" y="787452"/>
                </a:lnTo>
                <a:lnTo>
                  <a:pt x="10140542" y="775212"/>
                </a:lnTo>
                <a:lnTo>
                  <a:pt x="10064163" y="762928"/>
                </a:lnTo>
                <a:lnTo>
                  <a:pt x="9987676" y="750604"/>
                </a:lnTo>
                <a:lnTo>
                  <a:pt x="9911081" y="738243"/>
                </a:lnTo>
                <a:lnTo>
                  <a:pt x="9834376" y="725851"/>
                </a:lnTo>
                <a:lnTo>
                  <a:pt x="9757558" y="713431"/>
                </a:lnTo>
                <a:lnTo>
                  <a:pt x="9680624" y="700988"/>
                </a:lnTo>
                <a:lnTo>
                  <a:pt x="9603574" y="688526"/>
                </a:lnTo>
                <a:lnTo>
                  <a:pt x="9526405" y="676048"/>
                </a:lnTo>
                <a:lnTo>
                  <a:pt x="9449115" y="663560"/>
                </a:lnTo>
                <a:lnTo>
                  <a:pt x="9371702" y="651065"/>
                </a:lnTo>
                <a:lnTo>
                  <a:pt x="9294164" y="638567"/>
                </a:lnTo>
                <a:lnTo>
                  <a:pt x="9216498" y="626072"/>
                </a:lnTo>
                <a:lnTo>
                  <a:pt x="9138702" y="613582"/>
                </a:lnTo>
                <a:lnTo>
                  <a:pt x="9060776" y="601102"/>
                </a:lnTo>
                <a:lnTo>
                  <a:pt x="8982715" y="588636"/>
                </a:lnTo>
                <a:lnTo>
                  <a:pt x="8904519" y="576189"/>
                </a:lnTo>
                <a:lnTo>
                  <a:pt x="8826185" y="563765"/>
                </a:lnTo>
                <a:lnTo>
                  <a:pt x="8747712" y="551367"/>
                </a:lnTo>
                <a:lnTo>
                  <a:pt x="8669096" y="539000"/>
                </a:lnTo>
                <a:lnTo>
                  <a:pt x="8590337" y="526669"/>
                </a:lnTo>
                <a:lnTo>
                  <a:pt x="8511431" y="514377"/>
                </a:lnTo>
                <a:lnTo>
                  <a:pt x="8432377" y="502129"/>
                </a:lnTo>
                <a:lnTo>
                  <a:pt x="8353173" y="489928"/>
                </a:lnTo>
                <a:lnTo>
                  <a:pt x="8273816" y="477779"/>
                </a:lnTo>
                <a:lnTo>
                  <a:pt x="8194305" y="465687"/>
                </a:lnTo>
                <a:lnTo>
                  <a:pt x="8114638" y="453654"/>
                </a:lnTo>
                <a:lnTo>
                  <a:pt x="8034812" y="441687"/>
                </a:lnTo>
                <a:lnTo>
                  <a:pt x="7954825" y="429788"/>
                </a:lnTo>
                <a:lnTo>
                  <a:pt x="7874675" y="417962"/>
                </a:lnTo>
                <a:lnTo>
                  <a:pt x="7794361" y="406213"/>
                </a:lnTo>
                <a:lnTo>
                  <a:pt x="7713879" y="394545"/>
                </a:lnTo>
                <a:lnTo>
                  <a:pt x="7633229" y="382963"/>
                </a:lnTo>
                <a:lnTo>
                  <a:pt x="7552407" y="371470"/>
                </a:lnTo>
                <a:lnTo>
                  <a:pt x="7471412" y="360072"/>
                </a:lnTo>
                <a:lnTo>
                  <a:pt x="7390242" y="348771"/>
                </a:lnTo>
                <a:lnTo>
                  <a:pt x="7308894" y="337572"/>
                </a:lnTo>
                <a:lnTo>
                  <a:pt x="7227367" y="326480"/>
                </a:lnTo>
                <a:lnTo>
                  <a:pt x="7145659" y="315499"/>
                </a:lnTo>
                <a:lnTo>
                  <a:pt x="7063767" y="304632"/>
                </a:lnTo>
                <a:lnTo>
                  <a:pt x="6981689" y="293885"/>
                </a:lnTo>
                <a:lnTo>
                  <a:pt x="6899423" y="283260"/>
                </a:lnTo>
                <a:lnTo>
                  <a:pt x="6816967" y="272763"/>
                </a:lnTo>
                <a:lnTo>
                  <a:pt x="6734319" y="262397"/>
                </a:lnTo>
                <a:lnTo>
                  <a:pt x="6651478" y="252167"/>
                </a:lnTo>
                <a:lnTo>
                  <a:pt x="6568440" y="242077"/>
                </a:lnTo>
                <a:lnTo>
                  <a:pt x="6485203" y="232131"/>
                </a:lnTo>
                <a:lnTo>
                  <a:pt x="6401767" y="222334"/>
                </a:lnTo>
                <a:lnTo>
                  <a:pt x="6318128" y="212689"/>
                </a:lnTo>
                <a:lnTo>
                  <a:pt x="6234284" y="203200"/>
                </a:lnTo>
                <a:lnTo>
                  <a:pt x="6150234" y="193873"/>
                </a:lnTo>
                <a:lnTo>
                  <a:pt x="6065976" y="184710"/>
                </a:lnTo>
                <a:lnTo>
                  <a:pt x="5981506" y="175717"/>
                </a:lnTo>
                <a:lnTo>
                  <a:pt x="5896824" y="166897"/>
                </a:lnTo>
                <a:lnTo>
                  <a:pt x="5811927" y="158254"/>
                </a:lnTo>
                <a:lnTo>
                  <a:pt x="5726812" y="149794"/>
                </a:lnTo>
                <a:lnTo>
                  <a:pt x="5641479" y="141519"/>
                </a:lnTo>
                <a:lnTo>
                  <a:pt x="5555924" y="133435"/>
                </a:lnTo>
                <a:lnTo>
                  <a:pt x="5470147" y="125545"/>
                </a:lnTo>
                <a:lnTo>
                  <a:pt x="5384143" y="117854"/>
                </a:lnTo>
                <a:lnTo>
                  <a:pt x="5297913" y="110365"/>
                </a:lnTo>
                <a:lnTo>
                  <a:pt x="5211452" y="103083"/>
                </a:lnTo>
                <a:lnTo>
                  <a:pt x="5124761" y="96013"/>
                </a:lnTo>
                <a:lnTo>
                  <a:pt x="5037835" y="89157"/>
                </a:lnTo>
                <a:lnTo>
                  <a:pt x="4950674" y="82522"/>
                </a:lnTo>
                <a:lnTo>
                  <a:pt x="4863275" y="76109"/>
                </a:lnTo>
                <a:lnTo>
                  <a:pt x="4775635" y="69925"/>
                </a:lnTo>
                <a:lnTo>
                  <a:pt x="4687754" y="63973"/>
                </a:lnTo>
                <a:lnTo>
                  <a:pt x="4599629" y="58257"/>
                </a:lnTo>
                <a:lnTo>
                  <a:pt x="4511257" y="52781"/>
                </a:lnTo>
                <a:lnTo>
                  <a:pt x="4422638" y="47551"/>
                </a:lnTo>
                <a:lnTo>
                  <a:pt x="4333767" y="42568"/>
                </a:lnTo>
                <a:lnTo>
                  <a:pt x="4244645" y="37839"/>
                </a:lnTo>
                <a:lnTo>
                  <a:pt x="4155267" y="33367"/>
                </a:lnTo>
                <a:lnTo>
                  <a:pt x="4065633" y="29157"/>
                </a:lnTo>
                <a:lnTo>
                  <a:pt x="3975741" y="25212"/>
                </a:lnTo>
                <a:lnTo>
                  <a:pt x="3885587" y="21537"/>
                </a:lnTo>
                <a:lnTo>
                  <a:pt x="3795171" y="18136"/>
                </a:lnTo>
                <a:lnTo>
                  <a:pt x="3704489" y="15012"/>
                </a:lnTo>
                <a:lnTo>
                  <a:pt x="3613541" y="12172"/>
                </a:lnTo>
                <a:lnTo>
                  <a:pt x="3522323" y="9617"/>
                </a:lnTo>
                <a:lnTo>
                  <a:pt x="3430835" y="7354"/>
                </a:lnTo>
                <a:lnTo>
                  <a:pt x="3339072" y="5385"/>
                </a:lnTo>
                <a:lnTo>
                  <a:pt x="3247035" y="3715"/>
                </a:lnTo>
                <a:lnTo>
                  <a:pt x="3154720" y="2349"/>
                </a:lnTo>
                <a:lnTo>
                  <a:pt x="3062125" y="1290"/>
                </a:lnTo>
                <a:lnTo>
                  <a:pt x="2969248" y="542"/>
                </a:lnTo>
                <a:lnTo>
                  <a:pt x="2876088" y="111"/>
                </a:lnTo>
                <a:lnTo>
                  <a:pt x="2782642" y="0"/>
                </a:lnTo>
                <a:lnTo>
                  <a:pt x="2688908" y="212"/>
                </a:lnTo>
                <a:lnTo>
                  <a:pt x="2594884" y="753"/>
                </a:lnTo>
                <a:lnTo>
                  <a:pt x="2500568" y="1627"/>
                </a:lnTo>
                <a:lnTo>
                  <a:pt x="2405958" y="2837"/>
                </a:lnTo>
                <a:lnTo>
                  <a:pt x="2311052" y="4389"/>
                </a:lnTo>
                <a:lnTo>
                  <a:pt x="2215847" y="6285"/>
                </a:lnTo>
                <a:lnTo>
                  <a:pt x="2120341" y="8531"/>
                </a:lnTo>
                <a:lnTo>
                  <a:pt x="2024534" y="11131"/>
                </a:lnTo>
                <a:lnTo>
                  <a:pt x="0" y="21754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76342" y="9101828"/>
            <a:ext cx="16828135" cy="2207260"/>
          </a:xfrm>
          <a:custGeom>
            <a:avLst/>
            <a:gdLst/>
            <a:ahLst/>
            <a:cxnLst/>
            <a:rect l="l" t="t" r="r" b="b"/>
            <a:pathLst>
              <a:path w="16828135" h="2207259">
                <a:moveTo>
                  <a:pt x="0" y="2206727"/>
                </a:moveTo>
                <a:lnTo>
                  <a:pt x="52681" y="2180654"/>
                </a:lnTo>
                <a:lnTo>
                  <a:pt x="120032" y="2148097"/>
                </a:lnTo>
                <a:lnTo>
                  <a:pt x="187718" y="2116141"/>
                </a:lnTo>
                <a:lnTo>
                  <a:pt x="255732" y="2084783"/>
                </a:lnTo>
                <a:lnTo>
                  <a:pt x="324065" y="2054016"/>
                </a:lnTo>
                <a:lnTo>
                  <a:pt x="392709" y="2023836"/>
                </a:lnTo>
                <a:lnTo>
                  <a:pt x="461658" y="1994239"/>
                </a:lnTo>
                <a:lnTo>
                  <a:pt x="530902" y="1965218"/>
                </a:lnTo>
                <a:lnTo>
                  <a:pt x="600434" y="1936771"/>
                </a:lnTo>
                <a:lnTo>
                  <a:pt x="670246" y="1908891"/>
                </a:lnTo>
                <a:lnTo>
                  <a:pt x="740330" y="1881573"/>
                </a:lnTo>
                <a:lnTo>
                  <a:pt x="810678" y="1854813"/>
                </a:lnTo>
                <a:lnTo>
                  <a:pt x="881283" y="1828607"/>
                </a:lnTo>
                <a:lnTo>
                  <a:pt x="952135" y="1802948"/>
                </a:lnTo>
                <a:lnTo>
                  <a:pt x="1023229" y="1777832"/>
                </a:lnTo>
                <a:lnTo>
                  <a:pt x="1094554" y="1753255"/>
                </a:lnTo>
                <a:lnTo>
                  <a:pt x="1166105" y="1729211"/>
                </a:lnTo>
                <a:lnTo>
                  <a:pt x="1237872" y="1705696"/>
                </a:lnTo>
                <a:lnTo>
                  <a:pt x="1309847" y="1682704"/>
                </a:lnTo>
                <a:lnTo>
                  <a:pt x="1382024" y="1660231"/>
                </a:lnTo>
                <a:lnTo>
                  <a:pt x="1454394" y="1638272"/>
                </a:lnTo>
                <a:lnTo>
                  <a:pt x="1526948" y="1616822"/>
                </a:lnTo>
                <a:lnTo>
                  <a:pt x="1599680" y="1595876"/>
                </a:lnTo>
                <a:lnTo>
                  <a:pt x="1672582" y="1575429"/>
                </a:lnTo>
                <a:lnTo>
                  <a:pt x="1745644" y="1555477"/>
                </a:lnTo>
                <a:lnTo>
                  <a:pt x="1818860" y="1536014"/>
                </a:lnTo>
                <a:lnTo>
                  <a:pt x="1892221" y="1517036"/>
                </a:lnTo>
                <a:lnTo>
                  <a:pt x="1965721" y="1498538"/>
                </a:lnTo>
                <a:lnTo>
                  <a:pt x="2039349" y="1480514"/>
                </a:lnTo>
                <a:lnTo>
                  <a:pt x="2113100" y="1462961"/>
                </a:lnTo>
                <a:lnTo>
                  <a:pt x="2186964" y="1445872"/>
                </a:lnTo>
                <a:lnTo>
                  <a:pt x="2260935" y="1429244"/>
                </a:lnTo>
                <a:lnTo>
                  <a:pt x="2335004" y="1413071"/>
                </a:lnTo>
                <a:lnTo>
                  <a:pt x="2409162" y="1397349"/>
                </a:lnTo>
                <a:lnTo>
                  <a:pt x="2483403" y="1382072"/>
                </a:lnTo>
                <a:lnTo>
                  <a:pt x="2557719" y="1367236"/>
                </a:lnTo>
                <a:lnTo>
                  <a:pt x="2632101" y="1352836"/>
                </a:lnTo>
                <a:lnTo>
                  <a:pt x="2706541" y="1338867"/>
                </a:lnTo>
                <a:lnTo>
                  <a:pt x="2781032" y="1325323"/>
                </a:lnTo>
                <a:lnTo>
                  <a:pt x="2855566" y="1312201"/>
                </a:lnTo>
                <a:lnTo>
                  <a:pt x="2930135" y="1299496"/>
                </a:lnTo>
                <a:lnTo>
                  <a:pt x="3004730" y="1287201"/>
                </a:lnTo>
                <a:lnTo>
                  <a:pt x="3079345" y="1275314"/>
                </a:lnTo>
                <a:lnTo>
                  <a:pt x="3153970" y="1263828"/>
                </a:lnTo>
                <a:lnTo>
                  <a:pt x="3228599" y="1252738"/>
                </a:lnTo>
                <a:lnTo>
                  <a:pt x="3303223" y="1242041"/>
                </a:lnTo>
                <a:lnTo>
                  <a:pt x="3377835" y="1231731"/>
                </a:lnTo>
                <a:lnTo>
                  <a:pt x="3452426" y="1221803"/>
                </a:lnTo>
                <a:lnTo>
                  <a:pt x="3526988" y="1212252"/>
                </a:lnTo>
                <a:lnTo>
                  <a:pt x="3601515" y="1203074"/>
                </a:lnTo>
                <a:lnTo>
                  <a:pt x="3675997" y="1194263"/>
                </a:lnTo>
                <a:lnTo>
                  <a:pt x="3750426" y="1185815"/>
                </a:lnTo>
                <a:lnTo>
                  <a:pt x="3824796" y="1177724"/>
                </a:lnTo>
                <a:lnTo>
                  <a:pt x="3899098" y="1169987"/>
                </a:lnTo>
                <a:lnTo>
                  <a:pt x="3973324" y="1162597"/>
                </a:lnTo>
                <a:lnTo>
                  <a:pt x="4047466" y="1155551"/>
                </a:lnTo>
                <a:lnTo>
                  <a:pt x="4121517" y="1148843"/>
                </a:lnTo>
                <a:lnTo>
                  <a:pt x="4195467" y="1142468"/>
                </a:lnTo>
                <a:lnTo>
                  <a:pt x="4269311" y="1136422"/>
                </a:lnTo>
                <a:lnTo>
                  <a:pt x="4343039" y="1130699"/>
                </a:lnTo>
                <a:lnTo>
                  <a:pt x="4416643" y="1125296"/>
                </a:lnTo>
                <a:lnTo>
                  <a:pt x="4490116" y="1120206"/>
                </a:lnTo>
                <a:lnTo>
                  <a:pt x="4563451" y="1115425"/>
                </a:lnTo>
                <a:lnTo>
                  <a:pt x="4636638" y="1110948"/>
                </a:lnTo>
                <a:lnTo>
                  <a:pt x="4709670" y="1106770"/>
                </a:lnTo>
                <a:lnTo>
                  <a:pt x="4782539" y="1102887"/>
                </a:lnTo>
                <a:lnTo>
                  <a:pt x="4855238" y="1099293"/>
                </a:lnTo>
                <a:lnTo>
                  <a:pt x="4927758" y="1095984"/>
                </a:lnTo>
                <a:lnTo>
                  <a:pt x="5000091" y="1092954"/>
                </a:lnTo>
                <a:lnTo>
                  <a:pt x="5072230" y="1090200"/>
                </a:lnTo>
                <a:lnTo>
                  <a:pt x="5144166" y="1087715"/>
                </a:lnTo>
                <a:lnTo>
                  <a:pt x="5215893" y="1085495"/>
                </a:lnTo>
                <a:lnTo>
                  <a:pt x="5287400" y="1083536"/>
                </a:lnTo>
                <a:lnTo>
                  <a:pt x="5358682" y="1081832"/>
                </a:lnTo>
                <a:lnTo>
                  <a:pt x="5429730" y="1080378"/>
                </a:lnTo>
                <a:lnTo>
                  <a:pt x="5500536" y="1079170"/>
                </a:lnTo>
                <a:lnTo>
                  <a:pt x="5571092" y="1078203"/>
                </a:lnTo>
                <a:lnTo>
                  <a:pt x="5641390" y="1077471"/>
                </a:lnTo>
                <a:lnTo>
                  <a:pt x="5711423" y="1076970"/>
                </a:lnTo>
                <a:lnTo>
                  <a:pt x="5781182" y="1076696"/>
                </a:lnTo>
                <a:lnTo>
                  <a:pt x="5850659" y="1076642"/>
                </a:lnTo>
                <a:lnTo>
                  <a:pt x="5919847" y="1076805"/>
                </a:lnTo>
                <a:lnTo>
                  <a:pt x="5988738" y="1077179"/>
                </a:lnTo>
                <a:lnTo>
                  <a:pt x="6057324" y="1077760"/>
                </a:lnTo>
                <a:lnTo>
                  <a:pt x="6125596" y="1078543"/>
                </a:lnTo>
                <a:lnTo>
                  <a:pt x="6193548" y="1079522"/>
                </a:lnTo>
                <a:lnTo>
                  <a:pt x="6261170" y="1080693"/>
                </a:lnTo>
                <a:lnTo>
                  <a:pt x="6328456" y="1082051"/>
                </a:lnTo>
                <a:lnTo>
                  <a:pt x="6395397" y="1083591"/>
                </a:lnTo>
                <a:lnTo>
                  <a:pt x="6461986" y="1085309"/>
                </a:lnTo>
                <a:lnTo>
                  <a:pt x="6528213" y="1087199"/>
                </a:lnTo>
                <a:lnTo>
                  <a:pt x="6594073" y="1089256"/>
                </a:lnTo>
                <a:lnTo>
                  <a:pt x="6659556" y="1091477"/>
                </a:lnTo>
                <a:lnTo>
                  <a:pt x="6724655" y="1093854"/>
                </a:lnTo>
                <a:lnTo>
                  <a:pt x="6789361" y="1096385"/>
                </a:lnTo>
                <a:lnTo>
                  <a:pt x="6853668" y="1099064"/>
                </a:lnTo>
                <a:lnTo>
                  <a:pt x="6917566" y="1101886"/>
                </a:lnTo>
                <a:lnTo>
                  <a:pt x="6981049" y="1104846"/>
                </a:lnTo>
                <a:lnTo>
                  <a:pt x="7044108" y="1107939"/>
                </a:lnTo>
                <a:lnTo>
                  <a:pt x="7106735" y="1111161"/>
                </a:lnTo>
                <a:lnTo>
                  <a:pt x="7168922" y="1114506"/>
                </a:lnTo>
                <a:lnTo>
                  <a:pt x="7230662" y="1117971"/>
                </a:lnTo>
                <a:lnTo>
                  <a:pt x="7291947" y="1121549"/>
                </a:lnTo>
                <a:lnTo>
                  <a:pt x="7352768" y="1125236"/>
                </a:lnTo>
                <a:lnTo>
                  <a:pt x="7413118" y="1129027"/>
                </a:lnTo>
                <a:lnTo>
                  <a:pt x="7472988" y="1132917"/>
                </a:lnTo>
                <a:lnTo>
                  <a:pt x="7532372" y="1136902"/>
                </a:lnTo>
                <a:lnTo>
                  <a:pt x="7591260" y="1140976"/>
                </a:lnTo>
                <a:lnTo>
                  <a:pt x="7649646" y="1145134"/>
                </a:lnTo>
                <a:lnTo>
                  <a:pt x="7707521" y="1149373"/>
                </a:lnTo>
                <a:lnTo>
                  <a:pt x="7764878" y="1153686"/>
                </a:lnTo>
                <a:lnTo>
                  <a:pt x="7821707" y="1158069"/>
                </a:lnTo>
                <a:lnTo>
                  <a:pt x="7878002" y="1162517"/>
                </a:lnTo>
                <a:lnTo>
                  <a:pt x="7933755" y="1167025"/>
                </a:lnTo>
                <a:lnTo>
                  <a:pt x="7988957" y="1171589"/>
                </a:lnTo>
                <a:lnTo>
                  <a:pt x="8043602" y="1176203"/>
                </a:lnTo>
                <a:lnTo>
                  <a:pt x="8097680" y="1180863"/>
                </a:lnTo>
                <a:lnTo>
                  <a:pt x="8151184" y="1185563"/>
                </a:lnTo>
                <a:lnTo>
                  <a:pt x="8204106" y="1190299"/>
                </a:lnTo>
                <a:lnTo>
                  <a:pt x="8256438" y="1195066"/>
                </a:lnTo>
                <a:lnTo>
                  <a:pt x="8308172" y="1199859"/>
                </a:lnTo>
                <a:lnTo>
                  <a:pt x="8359301" y="1204673"/>
                </a:lnTo>
                <a:lnTo>
                  <a:pt x="8409816" y="1209503"/>
                </a:lnTo>
                <a:lnTo>
                  <a:pt x="8459709" y="1214345"/>
                </a:lnTo>
                <a:lnTo>
                  <a:pt x="8508974" y="1219193"/>
                </a:lnTo>
                <a:lnTo>
                  <a:pt x="8557600" y="1224043"/>
                </a:lnTo>
                <a:lnTo>
                  <a:pt x="8605582" y="1228890"/>
                </a:lnTo>
                <a:lnTo>
                  <a:pt x="8652911" y="1233728"/>
                </a:lnTo>
                <a:lnTo>
                  <a:pt x="8699578" y="1238554"/>
                </a:lnTo>
                <a:lnTo>
                  <a:pt x="8745576" y="1243361"/>
                </a:lnTo>
                <a:lnTo>
                  <a:pt x="8790898" y="1248146"/>
                </a:lnTo>
                <a:lnTo>
                  <a:pt x="8835535" y="1252903"/>
                </a:lnTo>
                <a:lnTo>
                  <a:pt x="8879479" y="1257628"/>
                </a:lnTo>
                <a:lnTo>
                  <a:pt x="8922723" y="1262315"/>
                </a:lnTo>
                <a:lnTo>
                  <a:pt x="8965258" y="1266960"/>
                </a:lnTo>
                <a:lnTo>
                  <a:pt x="9007077" y="1271558"/>
                </a:lnTo>
                <a:lnTo>
                  <a:pt x="9048172" y="1276104"/>
                </a:lnTo>
                <a:lnTo>
                  <a:pt x="9088534" y="1280593"/>
                </a:lnTo>
                <a:lnTo>
                  <a:pt x="9128156" y="1285020"/>
                </a:lnTo>
                <a:lnTo>
                  <a:pt x="9167030" y="1289381"/>
                </a:lnTo>
                <a:lnTo>
                  <a:pt x="9205148" y="1293669"/>
                </a:lnTo>
                <a:lnTo>
                  <a:pt x="9279085" y="1302013"/>
                </a:lnTo>
                <a:lnTo>
                  <a:pt x="9314888" y="1306058"/>
                </a:lnTo>
                <a:lnTo>
                  <a:pt x="9349904" y="1310012"/>
                </a:lnTo>
                <a:lnTo>
                  <a:pt x="9417541" y="1317627"/>
                </a:lnTo>
                <a:lnTo>
                  <a:pt x="9481932" y="1324820"/>
                </a:lnTo>
                <a:lnTo>
                  <a:pt x="9543015" y="1331550"/>
                </a:lnTo>
                <a:lnTo>
                  <a:pt x="9600727" y="1337780"/>
                </a:lnTo>
                <a:lnTo>
                  <a:pt x="9655003" y="1343470"/>
                </a:lnTo>
                <a:lnTo>
                  <a:pt x="9705782" y="1348581"/>
                </a:lnTo>
                <a:lnTo>
                  <a:pt x="9752999" y="1353073"/>
                </a:lnTo>
                <a:lnTo>
                  <a:pt x="9775252" y="1355076"/>
                </a:lnTo>
                <a:lnTo>
                  <a:pt x="9695911" y="1350686"/>
                </a:lnTo>
                <a:lnTo>
                  <a:pt x="9742610" y="1354789"/>
                </a:lnTo>
                <a:lnTo>
                  <a:pt x="9789544" y="1358894"/>
                </a:lnTo>
                <a:lnTo>
                  <a:pt x="9836709" y="1362998"/>
                </a:lnTo>
                <a:lnTo>
                  <a:pt x="9884100" y="1367098"/>
                </a:lnTo>
                <a:lnTo>
                  <a:pt x="9931712" y="1371190"/>
                </a:lnTo>
                <a:lnTo>
                  <a:pt x="9979539" y="1375271"/>
                </a:lnTo>
                <a:lnTo>
                  <a:pt x="10027578" y="1379338"/>
                </a:lnTo>
                <a:lnTo>
                  <a:pt x="10075822" y="1383388"/>
                </a:lnTo>
                <a:lnTo>
                  <a:pt x="10124267" y="1387416"/>
                </a:lnTo>
                <a:lnTo>
                  <a:pt x="10172908" y="1391420"/>
                </a:lnTo>
                <a:lnTo>
                  <a:pt x="10221741" y="1395396"/>
                </a:lnTo>
                <a:lnTo>
                  <a:pt x="10270759" y="1399340"/>
                </a:lnTo>
                <a:lnTo>
                  <a:pt x="10319959" y="1403251"/>
                </a:lnTo>
                <a:lnTo>
                  <a:pt x="10369334" y="1407124"/>
                </a:lnTo>
                <a:lnTo>
                  <a:pt x="10418881" y="1410955"/>
                </a:lnTo>
                <a:lnTo>
                  <a:pt x="10468595" y="1414742"/>
                </a:lnTo>
                <a:lnTo>
                  <a:pt x="10518469" y="1418481"/>
                </a:lnTo>
                <a:lnTo>
                  <a:pt x="10568500" y="1422169"/>
                </a:lnTo>
                <a:lnTo>
                  <a:pt x="10618682" y="1425802"/>
                </a:lnTo>
                <a:lnTo>
                  <a:pt x="10669011" y="1429377"/>
                </a:lnTo>
                <a:lnTo>
                  <a:pt x="10719482" y="1432891"/>
                </a:lnTo>
                <a:lnTo>
                  <a:pt x="10770088" y="1436340"/>
                </a:lnTo>
                <a:lnTo>
                  <a:pt x="10820827" y="1439721"/>
                </a:lnTo>
                <a:lnTo>
                  <a:pt x="10871692" y="1443031"/>
                </a:lnTo>
                <a:lnTo>
                  <a:pt x="10922679" y="1446266"/>
                </a:lnTo>
                <a:lnTo>
                  <a:pt x="10973782" y="1449423"/>
                </a:lnTo>
                <a:lnTo>
                  <a:pt x="11024997" y="1452499"/>
                </a:lnTo>
                <a:lnTo>
                  <a:pt x="11076319" y="1455489"/>
                </a:lnTo>
                <a:lnTo>
                  <a:pt x="11127743" y="1458392"/>
                </a:lnTo>
                <a:lnTo>
                  <a:pt x="11179264" y="1461203"/>
                </a:lnTo>
                <a:lnTo>
                  <a:pt x="11230877" y="1463919"/>
                </a:lnTo>
                <a:lnTo>
                  <a:pt x="11282577" y="1466537"/>
                </a:lnTo>
                <a:lnTo>
                  <a:pt x="11334358" y="1469053"/>
                </a:lnTo>
                <a:lnTo>
                  <a:pt x="11386217" y="1471465"/>
                </a:lnTo>
                <a:lnTo>
                  <a:pt x="11438148" y="1473768"/>
                </a:lnTo>
                <a:lnTo>
                  <a:pt x="11490146" y="1475959"/>
                </a:lnTo>
                <a:lnTo>
                  <a:pt x="11542207" y="1478036"/>
                </a:lnTo>
                <a:lnTo>
                  <a:pt x="11594324" y="1479994"/>
                </a:lnTo>
                <a:lnTo>
                  <a:pt x="11646494" y="1481830"/>
                </a:lnTo>
                <a:lnTo>
                  <a:pt x="11698711" y="1483542"/>
                </a:lnTo>
                <a:lnTo>
                  <a:pt x="11750971" y="1485125"/>
                </a:lnTo>
                <a:lnTo>
                  <a:pt x="11803268" y="1486576"/>
                </a:lnTo>
                <a:lnTo>
                  <a:pt x="11855598" y="1487892"/>
                </a:lnTo>
                <a:lnTo>
                  <a:pt x="11907955" y="1489069"/>
                </a:lnTo>
                <a:lnTo>
                  <a:pt x="11960334" y="1490105"/>
                </a:lnTo>
                <a:lnTo>
                  <a:pt x="12012731" y="1490995"/>
                </a:lnTo>
                <a:lnTo>
                  <a:pt x="12065141" y="1491737"/>
                </a:lnTo>
                <a:lnTo>
                  <a:pt x="12117559" y="1492327"/>
                </a:lnTo>
                <a:lnTo>
                  <a:pt x="12169979" y="1492762"/>
                </a:lnTo>
                <a:lnTo>
                  <a:pt x="12222397" y="1493038"/>
                </a:lnTo>
                <a:lnTo>
                  <a:pt x="12274808" y="1493152"/>
                </a:lnTo>
                <a:lnTo>
                  <a:pt x="12327207" y="1493100"/>
                </a:lnTo>
                <a:lnTo>
                  <a:pt x="12379589" y="1492880"/>
                </a:lnTo>
                <a:lnTo>
                  <a:pt x="12431948" y="1492488"/>
                </a:lnTo>
                <a:lnTo>
                  <a:pt x="12484281" y="1491921"/>
                </a:lnTo>
                <a:lnTo>
                  <a:pt x="12536582" y="1491175"/>
                </a:lnTo>
                <a:lnTo>
                  <a:pt x="12588846" y="1490246"/>
                </a:lnTo>
                <a:lnTo>
                  <a:pt x="12641068" y="1489132"/>
                </a:lnTo>
                <a:lnTo>
                  <a:pt x="12693243" y="1487830"/>
                </a:lnTo>
                <a:lnTo>
                  <a:pt x="12745366" y="1486335"/>
                </a:lnTo>
                <a:lnTo>
                  <a:pt x="12797433" y="1484645"/>
                </a:lnTo>
                <a:lnTo>
                  <a:pt x="12849438" y="1482755"/>
                </a:lnTo>
                <a:lnTo>
                  <a:pt x="12901376" y="1480664"/>
                </a:lnTo>
                <a:lnTo>
                  <a:pt x="12953243" y="1478367"/>
                </a:lnTo>
                <a:lnTo>
                  <a:pt x="13005033" y="1475861"/>
                </a:lnTo>
                <a:lnTo>
                  <a:pt x="13056742" y="1473142"/>
                </a:lnTo>
                <a:lnTo>
                  <a:pt x="13108364" y="1470208"/>
                </a:lnTo>
                <a:lnTo>
                  <a:pt x="13159895" y="1467055"/>
                </a:lnTo>
                <a:lnTo>
                  <a:pt x="13211329" y="1463680"/>
                </a:lnTo>
                <a:lnTo>
                  <a:pt x="13262662" y="1460078"/>
                </a:lnTo>
                <a:lnTo>
                  <a:pt x="13313889" y="1456248"/>
                </a:lnTo>
                <a:lnTo>
                  <a:pt x="13365004" y="1452185"/>
                </a:lnTo>
                <a:lnTo>
                  <a:pt x="13416004" y="1447887"/>
                </a:lnTo>
                <a:lnTo>
                  <a:pt x="13466882" y="1443349"/>
                </a:lnTo>
                <a:lnTo>
                  <a:pt x="13517634" y="1438569"/>
                </a:lnTo>
                <a:lnTo>
                  <a:pt x="13568255" y="1433542"/>
                </a:lnTo>
                <a:lnTo>
                  <a:pt x="13618740" y="1428267"/>
                </a:lnTo>
                <a:lnTo>
                  <a:pt x="13669084" y="1422739"/>
                </a:lnTo>
                <a:lnTo>
                  <a:pt x="13719282" y="1416955"/>
                </a:lnTo>
                <a:lnTo>
                  <a:pt x="13769329" y="1410912"/>
                </a:lnTo>
                <a:lnTo>
                  <a:pt x="13819221" y="1404606"/>
                </a:lnTo>
                <a:lnTo>
                  <a:pt x="13868951" y="1398034"/>
                </a:lnTo>
                <a:lnTo>
                  <a:pt x="13918516" y="1391193"/>
                </a:lnTo>
                <a:lnTo>
                  <a:pt x="13967910" y="1384079"/>
                </a:lnTo>
                <a:lnTo>
                  <a:pt x="14017128" y="1376689"/>
                </a:lnTo>
                <a:lnTo>
                  <a:pt x="14066166" y="1369020"/>
                </a:lnTo>
                <a:lnTo>
                  <a:pt x="14115019" y="1361067"/>
                </a:lnTo>
                <a:lnTo>
                  <a:pt x="14163680" y="1352829"/>
                </a:lnTo>
                <a:lnTo>
                  <a:pt x="14212146" y="1344301"/>
                </a:lnTo>
                <a:lnTo>
                  <a:pt x="14260412" y="1335480"/>
                </a:lnTo>
                <a:lnTo>
                  <a:pt x="14308473" y="1326363"/>
                </a:lnTo>
                <a:lnTo>
                  <a:pt x="14356322" y="1316947"/>
                </a:lnTo>
                <a:lnTo>
                  <a:pt x="14403957" y="1307227"/>
                </a:lnTo>
                <a:lnTo>
                  <a:pt x="14451372" y="1297202"/>
                </a:lnTo>
                <a:lnTo>
                  <a:pt x="14498561" y="1286866"/>
                </a:lnTo>
                <a:lnTo>
                  <a:pt x="14545520" y="1276218"/>
                </a:lnTo>
                <a:lnTo>
                  <a:pt x="14592244" y="1265253"/>
                </a:lnTo>
                <a:lnTo>
                  <a:pt x="14638727" y="1253969"/>
                </a:lnTo>
                <a:lnTo>
                  <a:pt x="14684966" y="1242361"/>
                </a:lnTo>
                <a:lnTo>
                  <a:pt x="14730955" y="1230428"/>
                </a:lnTo>
                <a:lnTo>
                  <a:pt x="14776689" y="1218164"/>
                </a:lnTo>
                <a:lnTo>
                  <a:pt x="14813965" y="1207868"/>
                </a:lnTo>
                <a:lnTo>
                  <a:pt x="14851100" y="1197338"/>
                </a:lnTo>
                <a:lnTo>
                  <a:pt x="14888093" y="1186572"/>
                </a:lnTo>
                <a:lnTo>
                  <a:pt x="14924941" y="1175569"/>
                </a:lnTo>
                <a:lnTo>
                  <a:pt x="14961644" y="1164327"/>
                </a:lnTo>
                <a:lnTo>
                  <a:pt x="14998198" y="1152844"/>
                </a:lnTo>
                <a:lnTo>
                  <a:pt x="15034603" y="1141120"/>
                </a:lnTo>
                <a:lnTo>
                  <a:pt x="15070857" y="1129152"/>
                </a:lnTo>
                <a:lnTo>
                  <a:pt x="15106957" y="1116939"/>
                </a:lnTo>
                <a:lnTo>
                  <a:pt x="15178693" y="1091773"/>
                </a:lnTo>
                <a:lnTo>
                  <a:pt x="15249795" y="1065610"/>
                </a:lnTo>
                <a:lnTo>
                  <a:pt x="15320251" y="1038438"/>
                </a:lnTo>
                <a:lnTo>
                  <a:pt x="15390045" y="1010245"/>
                </a:lnTo>
                <a:lnTo>
                  <a:pt x="15459166" y="981019"/>
                </a:lnTo>
                <a:lnTo>
                  <a:pt x="15527597" y="950749"/>
                </a:lnTo>
                <a:lnTo>
                  <a:pt x="15595327" y="919422"/>
                </a:lnTo>
                <a:lnTo>
                  <a:pt x="15662340" y="887027"/>
                </a:lnTo>
                <a:lnTo>
                  <a:pt x="15728623" y="853552"/>
                </a:lnTo>
                <a:lnTo>
                  <a:pt x="15794161" y="818985"/>
                </a:lnTo>
                <a:lnTo>
                  <a:pt x="15858942" y="783315"/>
                </a:lnTo>
                <a:lnTo>
                  <a:pt x="15922951" y="746529"/>
                </a:lnTo>
                <a:lnTo>
                  <a:pt x="15986174" y="708615"/>
                </a:lnTo>
                <a:lnTo>
                  <a:pt x="16048598" y="669562"/>
                </a:lnTo>
                <a:lnTo>
                  <a:pt x="16110207" y="629357"/>
                </a:lnTo>
                <a:lnTo>
                  <a:pt x="16170990" y="587990"/>
                </a:lnTo>
                <a:lnTo>
                  <a:pt x="16230931" y="545448"/>
                </a:lnTo>
                <a:lnTo>
                  <a:pt x="16290016" y="501719"/>
                </a:lnTo>
                <a:lnTo>
                  <a:pt x="16348233" y="456791"/>
                </a:lnTo>
                <a:lnTo>
                  <a:pt x="16405566" y="410653"/>
                </a:lnTo>
                <a:lnTo>
                  <a:pt x="16462003" y="363293"/>
                </a:lnTo>
                <a:lnTo>
                  <a:pt x="16517528" y="314699"/>
                </a:lnTo>
                <a:lnTo>
                  <a:pt x="16572129" y="264858"/>
                </a:lnTo>
                <a:lnTo>
                  <a:pt x="16625791" y="213760"/>
                </a:lnTo>
                <a:lnTo>
                  <a:pt x="16678501" y="161392"/>
                </a:lnTo>
                <a:lnTo>
                  <a:pt x="16730244" y="107743"/>
                </a:lnTo>
                <a:lnTo>
                  <a:pt x="16781006" y="52800"/>
                </a:lnTo>
                <a:lnTo>
                  <a:pt x="16806016" y="24840"/>
                </a:lnTo>
                <a:lnTo>
                  <a:pt x="16827758" y="0"/>
                </a:lnTo>
              </a:path>
            </a:pathLst>
          </a:custGeom>
          <a:ln w="31412">
            <a:solidFill>
              <a:srgbClr val="E2CE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778" y="431631"/>
            <a:ext cx="12482542" cy="212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tif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525"/>
            <a:ext cx="20112922" cy="11309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556" y="772877"/>
            <a:ext cx="5492111" cy="144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412" y="394314"/>
            <a:ext cx="1303111" cy="1303111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DBA17C76-0109-4ABA-86E2-AE84F3232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650" y="3216275"/>
            <a:ext cx="12364866" cy="5539978"/>
          </a:xfrm>
        </p:spPr>
        <p:txBody>
          <a:bodyPr/>
          <a:lstStyle/>
          <a:p>
            <a:pPr algn="ctr"/>
            <a:endParaRPr lang="en-US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ФЕДЕРАЛЬНАЯ ОБРАЗОВАТЕЛЬНАЯ ПРОГРАММА ДОШКОЛЬНОГО ОБРАЗОВАНИЯ. </a:t>
            </a:r>
            <a:b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ОРГАНИЗАЦИОННО-МЕТОДИЧЕСКОЕ СОПРОВОЖДЕНИЕ РЕАЛИЗАЦИИ ФЕДЕРАЛЬНОЙ ПРОГРАММЫ.</a:t>
            </a:r>
            <a:b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7EEA72-E07C-47D1-B116-606C4242088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12040" y="257732"/>
            <a:ext cx="1399628" cy="13527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00BE3AF-907C-4E2B-A57C-C65981B13E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668" y="203344"/>
            <a:ext cx="1399628" cy="1442299"/>
          </a:xfrm>
          <a:prstGeom prst="rect">
            <a:avLst/>
          </a:prstGeom>
        </p:spPr>
      </p:pic>
      <p:pic>
        <p:nvPicPr>
          <p:cNvPr id="13" name="Picture 2" descr="https://static.tildacdn.com/tild3466-6530-4030-a439-323832623631/ROSSIYSKAYa-AKADEMIY.png">
            <a:extLst>
              <a:ext uri="{FF2B5EF4-FFF2-40B4-BE49-F238E27FC236}">
                <a16:creationId xmlns:a16="http://schemas.microsoft.com/office/drawing/2014/main" id="{CC0A5631-8162-463F-A2C0-213E260F22D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4330" y="257732"/>
            <a:ext cx="1522501" cy="1333525"/>
          </a:xfrm>
          <a:prstGeom prst="rect">
            <a:avLst/>
          </a:prstGeom>
          <a:noFill/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CFAECE6-9148-4059-A73E-3712F88BCA1F}"/>
              </a:ext>
            </a:extLst>
          </p:cNvPr>
          <p:cNvSpPr/>
          <p:nvPr/>
        </p:nvSpPr>
        <p:spPr>
          <a:xfrm>
            <a:off x="679450" y="8741981"/>
            <a:ext cx="18146558" cy="1397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i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Тумайкина</a:t>
            </a:r>
            <a:r>
              <a:rPr lang="ru-RU" sz="28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 Викторовна,</a:t>
            </a:r>
          </a:p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 дошкольного, начального и специального образования</a:t>
            </a:r>
          </a:p>
          <a:p>
            <a:pPr marL="12700" marR="5080" algn="ctr">
              <a:lnSpc>
                <a:spcPct val="100000"/>
              </a:lnSpc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ГАОУ ДПО «Тувинский институт развития образования и повышения квалификации»</a:t>
            </a:r>
          </a:p>
        </p:txBody>
      </p:sp>
      <p:sp>
        <p:nvSpPr>
          <p:cNvPr id="17" name="Содержимое 16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553998"/>
          </a:xfrm>
        </p:spPr>
        <p:txBody>
          <a:bodyPr/>
          <a:lstStyle/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12795250" y="2911475"/>
            <a:ext cx="6553200" cy="6324600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21098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0450" y="3368675"/>
            <a:ext cx="13487400" cy="4648200"/>
          </a:xfrm>
        </p:spPr>
        <p:txBody>
          <a:bodyPr>
            <a:noAutofit/>
          </a:bodyPr>
          <a:lstStyle/>
          <a:p>
            <a:pPr algn="l"/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просвещения Российской Федерации от 25.11.2022 № 1028 "Об утверждении Федеральной образовательной программы дошкольного образования» (Зарегистрирован 28.12.2022 № 71847)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235168" y="244475"/>
            <a:ext cx="1570482" cy="1295400"/>
          </a:xfrm>
          <a:prstGeom prst="rect">
            <a:avLst/>
          </a:prstGeom>
        </p:spPr>
      </p:pic>
      <p:pic>
        <p:nvPicPr>
          <p:cNvPr id="6" name="Picture 3" descr="C:\Users\ТИРО\Desktop\orel_logo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8850" y="3368675"/>
            <a:ext cx="4596437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899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04050" y="473075"/>
            <a:ext cx="10820400" cy="17526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Федеральная программа позволяет реализовать несколько основополагающих функций дошкольного уровня образования: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235168" y="244475"/>
            <a:ext cx="1570482" cy="1295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8050" y="2911475"/>
            <a:ext cx="185166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обучение и воспитание ребёнка дошкольного возраста как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гражданина Российской Федерации, формирование основ его гражданской и культурной идентичности на соответствующем его возрасту содержании доступными средствами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2) создание единого ядра содержания дошкольного образования,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ориентированного на приобщение детей к традиционным духовно-нравственным и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ценностям российского народа, воспитание подрастающего поколения как знающего и уважающего историю и культуру своей семьи, большой и малой Родины; </a:t>
            </a:r>
          </a:p>
          <a:p>
            <a:pPr marL="342900" indent="-342900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создание единого федерального образовательного пространства воспитания и обучения детей от рождения до поступления в общеобразовательную организацию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обеспечивающего ребёнку и его родителям (законным представителям) равные, качественные условия ДО, вне зависимости от места проживания</a:t>
            </a:r>
          </a:p>
        </p:txBody>
      </p:sp>
      <p:pic>
        <p:nvPicPr>
          <p:cNvPr id="7" name="Picture 2" descr="C:\Users\ТИРО\Desktop\101-1012238_picture-freeuse-download-pencil-book-illustration-transprent-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33850" y="9007475"/>
            <a:ext cx="2947260" cy="2001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899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2850" y="444393"/>
            <a:ext cx="12954000" cy="122753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определяет программа и на основе чего построена? </a:t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235168" y="244475"/>
            <a:ext cx="1570482" cy="1295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1850" y="3292475"/>
            <a:ext cx="1463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Федеральная программа определяет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единые для Российской Федерации базовые объем и содержание ДО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осваиваемые обучающимися в организациях, осуществляющих образовательную деятельность,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 планируемые результаты освоения образовательной программы. </a:t>
            </a:r>
          </a:p>
          <a:p>
            <a:pPr marL="342900" indent="-342900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2. Федеральная программа разработана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 соответствии с федеральным государственным образовательным стандартом дошкольного образования.</a:t>
            </a:r>
          </a:p>
        </p:txBody>
      </p:sp>
      <p:pic>
        <p:nvPicPr>
          <p:cNvPr id="7" name="Picture 1" descr="C:\Users\ТИРО\Desktop\4ymp598ve00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65400" y="3749675"/>
            <a:ext cx="4572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899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2850" y="625475"/>
            <a:ext cx="13106400" cy="122753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ФГОС ДО и Федеральная программа являются основой для самостоятельной разработки и утверждения ДОО образовательных программ дошкольного образования </a:t>
            </a:r>
            <a:b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235168" y="244475"/>
            <a:ext cx="1570482" cy="1295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7050" y="2682875"/>
            <a:ext cx="19050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879850" y="2759075"/>
          <a:ext cx="14630400" cy="716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8450" y="6797675"/>
            <a:ext cx="388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Региональный компонент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Парциальные программы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Традиции ДОО</a:t>
            </a:r>
          </a:p>
        </p:txBody>
      </p:sp>
    </p:spTree>
    <p:extLst>
      <p:ext uri="{BB962C8B-B14F-4D97-AF65-F5344CB8AC3E}">
        <p14:creationId xmlns:p14="http://schemas.microsoft.com/office/powerpoint/2010/main" val="1708993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650" y="3597275"/>
            <a:ext cx="15392400" cy="3429000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В Федеральной программе содержатся разделы: </a:t>
            </a:r>
            <a:br>
              <a:rPr lang="ru-RU" sz="5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целевой, </a:t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 - содержательный  </a:t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 - организационный</a:t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235168" y="244475"/>
            <a:ext cx="1570482" cy="1295400"/>
          </a:xfrm>
          <a:prstGeom prst="rect">
            <a:avLst/>
          </a:prstGeom>
        </p:spPr>
      </p:pic>
      <p:pic>
        <p:nvPicPr>
          <p:cNvPr id="8" name="Picture 1" descr="C:\Users\ТИРО\Desktop\27686865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95650" y="3661805"/>
            <a:ext cx="3815357" cy="4399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899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5450" y="701675"/>
            <a:ext cx="10820400" cy="1198852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Федеральная программа включает в себя:</a:t>
            </a:r>
            <a:r>
              <a:rPr lang="ru-RU" sz="400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235168" y="244475"/>
            <a:ext cx="1570482" cy="1295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66050" y="3063875"/>
            <a:ext cx="11506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учебно-методическую документацию: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федеральную рабочую программу образования; 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федеральную рабочую программу воспитания; 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программу коррекционно-развивающей работы; 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примерный режим и распорядок дня в дошкольной группе; 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календарный план воспитательной работы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2" descr="C:\Users\ТИРО\Desktop\kisspng-pen-book-blue-simple-book-pen-5aa98262eaca70.3233270915210584029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6007">
            <a:off x="917142" y="3625674"/>
            <a:ext cx="6091492" cy="5159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899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93850" y="2987675"/>
            <a:ext cx="16154400" cy="1227534"/>
          </a:xfrm>
        </p:spPr>
        <p:txBody>
          <a:bodyPr>
            <a:noAutofit/>
          </a:bodyPr>
          <a:lstStyle/>
          <a:p>
            <a:pPr lvl="0" algn="ctr"/>
            <a:r>
              <a:rPr lang="ru-RU" sz="4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общеобразовательные программы подлежат приведению в соответствие с федеральными основными общеобразовательными программами не позднее </a:t>
            </a:r>
            <a:br>
              <a:rPr lang="ru-RU" sz="4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сентября 2023 года </a:t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235168" y="244475"/>
            <a:ext cx="1570482" cy="1295400"/>
          </a:xfrm>
          <a:prstGeom prst="rect">
            <a:avLst/>
          </a:prstGeom>
        </p:spPr>
      </p:pic>
      <p:pic>
        <p:nvPicPr>
          <p:cNvPr id="8" name="Picture 4" descr="C:\Users\ТИРО\Desktop\1648023064_12-kartinkin-net-p-detskie-kartinki-vektor-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9650" y="6264275"/>
            <a:ext cx="7195992" cy="3915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899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93850" y="2987675"/>
            <a:ext cx="16154400" cy="1227534"/>
          </a:xfrm>
        </p:spPr>
        <p:txBody>
          <a:bodyPr>
            <a:noAutofit/>
          </a:bodyPr>
          <a:lstStyle/>
          <a:p>
            <a:pPr lvl="0" algn="ctr"/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235168" y="244475"/>
            <a:ext cx="1570482" cy="1295400"/>
          </a:xfrm>
          <a:prstGeom prst="rect">
            <a:avLst/>
          </a:prstGeom>
        </p:spPr>
      </p:pic>
      <p:pic>
        <p:nvPicPr>
          <p:cNvPr id="6" name="Picture 2" descr="C:\Users\ТИРО\Desktop\ss.jpg"/>
          <p:cNvPicPr>
            <a:picLocks noChangeAspect="1" noChangeArrowheads="1"/>
          </p:cNvPicPr>
          <p:nvPr/>
        </p:nvPicPr>
        <p:blipFill>
          <a:blip r:embed="rId4" cstate="print"/>
          <a:srcRect l="5986" r="23679"/>
          <a:stretch>
            <a:fillRect/>
          </a:stretch>
        </p:blipFill>
        <p:spPr bwMode="auto">
          <a:xfrm>
            <a:off x="831850" y="3444875"/>
            <a:ext cx="4578836" cy="43434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632450" y="2987675"/>
            <a:ext cx="132588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2B2B2B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sz="4000" b="1" dirty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 разрабатываем такую программу, я, наверное, впервые об этом скажу, помощи родителям, у которых родился ребенок, именно с точки зрения того, как его воспитывать. Ребенок в дошкольном возрасте должен максимально развиваться, он должен общаться со сверстниками, играть, у него должны развиваться все основные психологические функции. А в школе его уже потом научат читать и писать.»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 просвещения России,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Кравцов Сергей Сергеевич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ТИРО\Desktop\Qv1lYedIcF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14650" y="9769475"/>
            <a:ext cx="13716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8993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642</TotalTime>
  <Words>416</Words>
  <Application>Microsoft Office PowerPoint</Application>
  <PresentationFormat>Произвольный</PresentationFormat>
  <Paragraphs>44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Office Theme</vt:lpstr>
      <vt:lpstr>Презентация PowerPoint</vt:lpstr>
      <vt:lpstr>Приказ Министерства просвещения Российской Федерации от 25.11.2022 № 1028 "Об утверждении Федеральной образовательной программы дошкольного образования» (Зарегистрирован 28.12.2022 № 71847) </vt:lpstr>
      <vt:lpstr>Федеральная программа позволяет реализовать несколько основополагающих функций дошкольного уровня образования:</vt:lpstr>
      <vt:lpstr>Что определяет программа и на основе чего построена?  </vt:lpstr>
      <vt:lpstr>ФГОС ДО и Федеральная программа являются основой для самостоятельной разработки и утверждения ДОО образовательных программ дошкольного образования  </vt:lpstr>
      <vt:lpstr>В Федеральной программе содержатся разделы:    - целевой,    - содержательный     - организационный </vt:lpstr>
      <vt:lpstr>Федеральная программа включает в себя: </vt:lpstr>
      <vt:lpstr>Основные общеобразовательные программы подлежат приведению в соответствие с федеральными основными общеобразовательными программами не позднее  1 сентября 2023 года 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 проведения церемонии Год педагога и наставника_v7</dc:title>
  <dc:creator>DefaultAccount</dc:creator>
  <cp:lastModifiedBy>Конференц-зал 207</cp:lastModifiedBy>
  <cp:revision>126</cp:revision>
  <dcterms:created xsi:type="dcterms:W3CDTF">2023-01-31T04:04:25Z</dcterms:created>
  <dcterms:modified xsi:type="dcterms:W3CDTF">2023-02-03T07:41:25Z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2023-01-26T00:00:00Z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2023-01-31T00:00:00Z</vt:filetime>
  </property>
</Properties>
</file>