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6" r:id="rId2"/>
    <p:sldId id="289" r:id="rId3"/>
    <p:sldId id="272" r:id="rId4"/>
    <p:sldId id="291" r:id="rId5"/>
    <p:sldId id="287" r:id="rId6"/>
    <p:sldId id="293" r:id="rId7"/>
    <p:sldId id="295" r:id="rId8"/>
    <p:sldId id="292" r:id="rId9"/>
    <p:sldId id="296" r:id="rId10"/>
    <p:sldId id="294" r:id="rId11"/>
    <p:sldId id="290" r:id="rId12"/>
    <p:sldId id="297" r:id="rId13"/>
    <p:sldId id="288" r:id="rId14"/>
    <p:sldId id="299" r:id="rId15"/>
    <p:sldId id="300" r:id="rId16"/>
    <p:sldId id="302" r:id="rId17"/>
    <p:sldId id="298" r:id="rId18"/>
    <p:sldId id="304" r:id="rId19"/>
    <p:sldId id="305" r:id="rId20"/>
    <p:sldId id="301" r:id="rId21"/>
    <p:sldId id="306" r:id="rId22"/>
    <p:sldId id="308" r:id="rId23"/>
    <p:sldId id="303" r:id="rId24"/>
    <p:sldId id="309" r:id="rId25"/>
    <p:sldId id="307" r:id="rId26"/>
    <p:sldId id="311" r:id="rId27"/>
    <p:sldId id="310" r:id="rId28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ADA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DFFD-AD84-47C6-9DA7-7C4E606ABB95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413DE-8CFA-41DE-BFD1-4C7D87250B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5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12922" cy="11343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56" y="772877"/>
            <a:ext cx="5492111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949" y="408555"/>
            <a:ext cx="1316497" cy="13164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EEA72-E07C-47D1-B116-606C4242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054" y="313911"/>
            <a:ext cx="1460083" cy="14111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0BE3AF-907C-4E2B-A57C-C65981B13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940" y="338558"/>
            <a:ext cx="1277798" cy="1316756"/>
          </a:xfrm>
          <a:prstGeom prst="rect">
            <a:avLst/>
          </a:prstGeom>
        </p:spPr>
      </p:pic>
      <p:pic>
        <p:nvPicPr>
          <p:cNvPr id="13" name="Picture 2" descr="https://static.tildacdn.com/tild3466-6530-4030-a439-323832623631/ROSSIYSKAYa-AKADEMIY.png">
            <a:extLst>
              <a:ext uri="{FF2B5EF4-FFF2-40B4-BE49-F238E27FC236}">
                <a16:creationId xmlns:a16="http://schemas.microsoft.com/office/drawing/2014/main" id="{CC0A5631-8162-463F-A2C0-213E260F22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954" y="361391"/>
            <a:ext cx="1407506" cy="1135385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FAECE6-9148-4059-A73E-3712F88BCA1F}"/>
              </a:ext>
            </a:extLst>
          </p:cNvPr>
          <p:cNvSpPr/>
          <p:nvPr/>
        </p:nvSpPr>
        <p:spPr>
          <a:xfrm>
            <a:off x="407920" y="9012261"/>
            <a:ext cx="17547916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i="1" spc="-5" dirty="0" err="1">
                <a:solidFill>
                  <a:srgbClr val="2B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Жуланова</a:t>
            </a:r>
            <a:r>
              <a:rPr lang="ru-RU" sz="2800" b="1" i="1" spc="-5" dirty="0">
                <a:solidFill>
                  <a:srgbClr val="2B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Владимировна,</a:t>
            </a:r>
          </a:p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i="1" spc="-5" dirty="0">
                <a:solidFill>
                  <a:srgbClr val="2B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Зам.директора по УВР МАДОУ Детский сад № 15 «Страна детства» </a:t>
            </a:r>
          </a:p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i="1" spc="-5" dirty="0">
                <a:solidFill>
                  <a:srgbClr val="2B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Кызыла Республика Тыва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93738" y="4368791"/>
            <a:ext cx="108585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dirty="0">
                <a:solidFill>
                  <a:srgbClr val="0070C0"/>
                </a:solidFill>
                <a:latin typeface="Times New Roman"/>
                <a:cs typeface="Times New Roman"/>
              </a:rPr>
              <a:t>ДОШКОЛЬНОЕ ОБРАЗОВАНИЕ </a:t>
            </a:r>
          </a:p>
          <a:p>
            <a:pPr algn="ctr"/>
            <a:r>
              <a:rPr lang="ru-RU" sz="5000" b="1" dirty="0">
                <a:solidFill>
                  <a:srgbClr val="0070C0"/>
                </a:solidFill>
                <a:latin typeface="Times New Roman"/>
                <a:cs typeface="Times New Roman"/>
              </a:rPr>
              <a:t>В ЦИФРОВОЙ ОБРАЗОВАТЕЛЬНОЙ СРЕДЕ</a:t>
            </a:r>
            <a:endParaRPr lang="ru-RU" sz="5000" b="1" dirty="0">
              <a:solidFill>
                <a:srgbClr val="0070C0"/>
              </a:solidFill>
            </a:endParaRPr>
          </a:p>
        </p:txBody>
      </p:sp>
      <p:pic>
        <p:nvPicPr>
          <p:cNvPr id="12289" name="Picture 1" descr="C:\Users\1\Desktop\РАБОТА\ФОТО\фото образовательная среда\IAY_09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38000" y="2949495"/>
            <a:ext cx="8266100" cy="5991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09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C:\Users\1\Desktop\изображение_viber_2023-02-02_09-01-01-7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9108" y="1797023"/>
            <a:ext cx="9906068" cy="7429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Users\1\Desktop\изображение_viber_2023-02-02_09-00-52-378.jpg"/>
          <p:cNvPicPr>
            <a:picLocks noChangeAspect="1" noChangeArrowheads="1"/>
          </p:cNvPicPr>
          <p:nvPr/>
        </p:nvPicPr>
        <p:blipFill>
          <a:blip r:embed="rId5"/>
          <a:srcRect l="8443" t="6754" r="13026"/>
          <a:stretch>
            <a:fillRect/>
          </a:stretch>
        </p:blipFill>
        <p:spPr bwMode="auto">
          <a:xfrm>
            <a:off x="407920" y="3582973"/>
            <a:ext cx="8194662" cy="7297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inott.ru/upload/iblock/e32/dj1wxtaihgxopdkzwimox9jiorr33o3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986" y="3225783"/>
            <a:ext cx="18409469" cy="7572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s://fgoskomplekt.ru/upload/iblock/d4d/hthop8knxstuzs7z4ty3b1cecy9fh43z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8646" y="511139"/>
            <a:ext cx="10653491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tacon.ru/wp-content/uploads/5/2/5/5255d6634eaccf6e4fade527027b1d3d.png"/>
          <p:cNvPicPr>
            <a:picLocks noChangeAspect="1" noChangeArrowheads="1"/>
          </p:cNvPicPr>
          <p:nvPr/>
        </p:nvPicPr>
        <p:blipFill>
          <a:blip r:embed="rId4"/>
          <a:srcRect l="3646" r="2083" b="2220"/>
          <a:stretch>
            <a:fillRect/>
          </a:stretch>
        </p:blipFill>
        <p:spPr bwMode="auto">
          <a:xfrm>
            <a:off x="5051390" y="1225519"/>
            <a:ext cx="13073154" cy="9426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146" name="Picture 2" descr="https://avatars.mds.yandex.net/i?id=5fa86b7e4b95a934ee03e1e196ac931e41446612-5139473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7474" y="1838251"/>
            <a:ext cx="14450063" cy="9001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36248" y="444393"/>
            <a:ext cx="11221402" cy="122753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budvtemi.com/wp-content/uploads/2016/04/Kebiasaan-Buruk-Orang-Tua-saat-Mendidik-Anak-Memberikan-Gadget-saat-anak-nangis-atau-rew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5462">
            <a:off x="688660" y="3172775"/>
            <a:ext cx="7095177" cy="4728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s://sb-smart.ru/wp-content/uploads/e/5/b/e5b00df353b0d20a223f8637e2f8526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3689">
            <a:off x="12128631" y="1904309"/>
            <a:ext cx="6950807" cy="4634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https://u.9111s.ru/uploads/202112/24/4015b32a394a8e55eb812a6c0fb189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12" y="5797551"/>
            <a:ext cx="7715304" cy="514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194134" y="1939899"/>
          <a:ext cx="15494107" cy="871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134" y="1939899"/>
                        <a:ext cx="15494107" cy="8715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36248" y="444393"/>
            <a:ext cx="11588164" cy="185269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СО СТОРОНЫ РОДИТЕЛЕЙ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4" descr="http://komissy.ru/ps/wp-content/uploads/2021/12/10-1-1024x576.jpg"/>
          <p:cNvPicPr>
            <a:picLocks noChangeAspect="1" noChangeArrowheads="1"/>
          </p:cNvPicPr>
          <p:nvPr/>
        </p:nvPicPr>
        <p:blipFill>
          <a:blip r:embed="rId4"/>
          <a:srcRect t="11383" b="6493"/>
          <a:stretch>
            <a:fillRect/>
          </a:stretch>
        </p:blipFill>
        <p:spPr bwMode="auto">
          <a:xfrm>
            <a:off x="2055201" y="2868593"/>
            <a:ext cx="16650387" cy="8143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1" descr="C:\Users\1\Desktop\изображение_viber_2023-01-14_10-28-03-1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862" y="3154345"/>
            <a:ext cx="5857916" cy="781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s://avatars.mds.yandex.net/i?id=0d8d91c0fd29bdc8f911e463ae290205e6574983-4859898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51852" y="439701"/>
            <a:ext cx="8643998" cy="25751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051786" y="3297221"/>
            <a:ext cx="1005205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Авторы программы: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Илюхина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 Ю.В., </a:t>
            </a:r>
          </a:p>
          <a:p>
            <a:pPr algn="ctr"/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Солодова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М.Г.</a:t>
            </a:r>
          </a:p>
          <a:p>
            <a:pPr algn="ctr"/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Программа рассчитана на один год обучения с детьми подготовительной к школе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08580" y="368263"/>
            <a:ext cx="12231106" cy="122753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ИНФОРМАЦИОННОЙ ОПАСНОСТИ ДЛЯ РЕБЕНКА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80480" y="2797155"/>
            <a:ext cx="10501386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«Взрослая информация»</a:t>
            </a:r>
          </a:p>
          <a:p>
            <a:pPr marL="342900" indent="-342900">
              <a:buAutoNum type="arabicPeriod"/>
            </a:pPr>
            <a:endParaRPr lang="ru-RU" sz="7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Информация, содержащая неэтичные и неэстетичные материалы, сцены насилия, пугающие картинки и т.д.</a:t>
            </a:r>
            <a:endParaRPr lang="ru-RU" sz="7000" dirty="0"/>
          </a:p>
        </p:txBody>
      </p:sp>
      <p:pic>
        <p:nvPicPr>
          <p:cNvPr id="27650" name="Picture 2" descr="https://gurorc.ru/wp-content/uploads/2021/03/kartinka-internet-bezopasnost.jpg"/>
          <p:cNvPicPr>
            <a:picLocks noChangeAspect="1" noChangeArrowheads="1"/>
          </p:cNvPicPr>
          <p:nvPr/>
        </p:nvPicPr>
        <p:blipFill>
          <a:blip r:embed="rId4"/>
          <a:srcRect l="9149" r="7257"/>
          <a:stretch>
            <a:fillRect/>
          </a:stretch>
        </p:blipFill>
        <p:spPr bwMode="auto">
          <a:xfrm>
            <a:off x="479358" y="3225783"/>
            <a:ext cx="8440160" cy="7572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36248" y="444393"/>
            <a:ext cx="11221402" cy="122753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ИНФОРМАЦИОННОЙ ОПАСНОСТИ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6" descr="https://www.signeurasia.com/files/2019/03/lidya-grup-a-saglik-sektorunden-yogun-talep-geliyor.jpg"/>
          <p:cNvPicPr>
            <a:picLocks noChangeAspect="1" noChangeArrowheads="1"/>
          </p:cNvPicPr>
          <p:nvPr/>
        </p:nvPicPr>
        <p:blipFill>
          <a:blip r:embed="rId4" cstate="print"/>
          <a:srcRect l="4128" t="14780" r="6728"/>
          <a:stretch>
            <a:fillRect/>
          </a:stretch>
        </p:blipFill>
        <p:spPr bwMode="auto">
          <a:xfrm>
            <a:off x="765110" y="3225783"/>
            <a:ext cx="607786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http://ytro.od.ua/images/stories/polygrafy2/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1588" y="6083303"/>
            <a:ext cx="7395350" cy="522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img.tourister.ru/files/2/4/4/6/9/7/0/1/origina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09636" y="2082775"/>
            <a:ext cx="621218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50862" y="7583501"/>
            <a:ext cx="55721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u="sng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Цифровое </a:t>
            </a:r>
          </a:p>
          <a:p>
            <a:pPr algn="ctr"/>
            <a:r>
              <a:rPr lang="ru-RU" sz="5000" b="1" u="sng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пространство </a:t>
            </a:r>
            <a:r>
              <a:rPr lang="ru-RU" sz="5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(телевидение, интернет)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94596" y="3011469"/>
            <a:ext cx="46434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u="sng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Полиграфия</a:t>
            </a:r>
          </a:p>
          <a:p>
            <a:pPr algn="ctr"/>
            <a:r>
              <a:rPr lang="ru-RU" sz="5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(книги, журналы, буклеты)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838396" y="6583369"/>
            <a:ext cx="41434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u="sng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Социум</a:t>
            </a:r>
          </a:p>
          <a:p>
            <a:pPr algn="ctr"/>
            <a:r>
              <a:rPr lang="ru-RU" sz="5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(магазины, к/театры)</a:t>
            </a:r>
          </a:p>
        </p:txBody>
      </p: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837208" y="296825"/>
            <a:ext cx="11221402" cy="122753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ТРЕНДЫ ОБРАЗОВАНИЯ – ЦИФРОВАЯ РЕВОЛЮЦИЯ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starsity.ru/wp-content/uploads/2020/04/15041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8712" y="1868461"/>
            <a:ext cx="12930278" cy="905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50796" y="3225783"/>
            <a:ext cx="55721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latin typeface="Times New Roman" pitchFamily="18" charset="0"/>
                <a:cs typeface="Times New Roman" pitchFamily="18" charset="0"/>
              </a:rPr>
              <a:t>Цифровая революция обеспечивает доступность информации и образования и возможность его индивидуализации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present5.com/presentation/bb7bf4f8e00ef4ca94d17f87b7bc9b41/image-51.jpg"/>
          <p:cNvPicPr>
            <a:picLocks noChangeAspect="1" noChangeArrowheads="1"/>
          </p:cNvPicPr>
          <p:nvPr/>
        </p:nvPicPr>
        <p:blipFill>
          <a:blip r:embed="rId4"/>
          <a:srcRect l="8509" r="8828" b="30531"/>
          <a:stretch>
            <a:fillRect/>
          </a:stretch>
        </p:blipFill>
        <p:spPr bwMode="auto">
          <a:xfrm>
            <a:off x="4622762" y="2011337"/>
            <a:ext cx="14751762" cy="929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4" descr="https://www.anbmedia.com/wp-content/uploads/2020/01/PJ-Masks.jpg"/>
          <p:cNvPicPr>
            <a:picLocks noChangeAspect="1" noChangeArrowheads="1"/>
          </p:cNvPicPr>
          <p:nvPr/>
        </p:nvPicPr>
        <p:blipFill>
          <a:blip r:embed="rId4"/>
          <a:srcRect l="9106" r="13490"/>
          <a:stretch>
            <a:fillRect/>
          </a:stretch>
        </p:blipFill>
        <p:spPr bwMode="auto">
          <a:xfrm>
            <a:off x="979424" y="3082907"/>
            <a:ext cx="7643866" cy="752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480414" y="2582841"/>
            <a:ext cx="1005205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6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программы «Школа </a:t>
            </a:r>
            <a:r>
              <a:rPr lang="ru-RU" sz="6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супергероев</a:t>
            </a:r>
            <a:r>
              <a:rPr lang="ru-RU" sz="6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- создание условий для формирования осознанной позиции ребенка при освоении </a:t>
            </a:r>
            <a:r>
              <a:rPr lang="ru-RU" sz="6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медиапространства</a:t>
            </a:r>
            <a:r>
              <a:rPr lang="ru-RU" sz="6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через организацию различных видов деятельности.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" y="1"/>
          <a:ext cx="20104098" cy="11309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1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1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1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3664"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Супергерой</a:t>
                      </a:r>
                      <a:endParaRPr lang="ru-RU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Цвет атрибутики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Зона ответственности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272">
                <a:tc>
                  <a:txBody>
                    <a:bodyPr/>
                    <a:lstStyle/>
                    <a:p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4000" b="1" dirty="0">
                          <a:latin typeface="Times New Roman" pitchFamily="18" charset="0"/>
                          <a:cs typeface="Times New Roman" pitchFamily="18" charset="0"/>
                        </a:rPr>
                        <a:t>    АЛЛЕТ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КРАСНЫЙ</a:t>
                      </a:r>
                    </a:p>
                    <a:p>
                      <a:pPr algn="ctr"/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СОЦИУМ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0206">
                <a:tc>
                  <a:txBody>
                    <a:bodyPr/>
                    <a:lstStyle/>
                    <a:p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4000" b="1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ru-RU" sz="4000" b="1" dirty="0">
                          <a:latin typeface="Times New Roman" pitchFamily="18" charset="0"/>
                          <a:cs typeface="Times New Roman" pitchFamily="18" charset="0"/>
                        </a:rPr>
                        <a:t>    ГЕККО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0099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ЗЕЛЕНЫЙ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itchFamily="18" charset="0"/>
                          <a:cs typeface="Times New Roman" pitchFamily="18" charset="0"/>
                        </a:rPr>
                        <a:t>ПОЛИГРАФИЯ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0206">
                <a:tc>
                  <a:txBody>
                    <a:bodyPr/>
                    <a:lstStyle/>
                    <a:p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4000" b="1" dirty="0">
                          <a:latin typeface="Times New Roman" pitchFamily="18" charset="0"/>
                          <a:cs typeface="Times New Roman" pitchFamily="18" charset="0"/>
                        </a:rPr>
                        <a:t>   КЭТБОЙ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itchFamily="18" charset="0"/>
                          <a:cs typeface="Times New Roman" pitchFamily="18" charset="0"/>
                        </a:rPr>
                        <a:t>ЦИФРОВОЕ ПРОСТРАНСТВО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3" descr="C:\Users\1\Desktop\Школа супергероев\Ал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9820" y="2082775"/>
            <a:ext cx="2357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1\Desktop\Школа супергероев\Гек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5506" y="4940295"/>
            <a:ext cx="264320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1\Desktop\Школа супергероев\Кэтбо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9820" y="8226443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3" descr="C:\Users\1\Desktop\Школа супергероев\Ал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40163"/>
            <a:ext cx="507209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1\Desktop\Школа супергероев\Гек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0150" y="296825"/>
            <a:ext cx="5643602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Users\1\Desktop\Школа супергероев\Кэтбо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09702" y="1582709"/>
            <a:ext cx="521497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408580" y="6797683"/>
            <a:ext cx="132010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>
                <a:latin typeface="Times New Roman" pitchFamily="18" charset="0"/>
                <a:cs typeface="Times New Roman" pitchFamily="18" charset="0"/>
              </a:rPr>
              <a:t>НАБОР ИНСТРУМЕНТОВ «ПОМОГАТОР»</a:t>
            </a:r>
          </a:p>
        </p:txBody>
      </p:sp>
      <p:pic>
        <p:nvPicPr>
          <p:cNvPr id="10" name="Picture 4" descr="https://rubraslet.ru/images/silicone-bracelets/silicone-bracelets-without-printing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9820" y="8440757"/>
            <a:ext cx="428628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www.4glaza.ru/images/products/large/0/74048_levenhuk-magnifier-zeno-handy-zh9_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936787">
            <a:off x="9966797" y="8124130"/>
            <a:ext cx="2446910" cy="254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ttps://avatars.mds.yandex.net/get-mpic/5177644/img_id1429548757116751182.jpeg/x332_tri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38462" y="8440757"/>
            <a:ext cx="2906415" cy="205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81411">
            <a:off x="952421" y="3472315"/>
            <a:ext cx="8285252" cy="6213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75169">
            <a:off x="9656073" y="1584322"/>
            <a:ext cx="9504928" cy="7128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94398" y="1082643"/>
            <a:ext cx="11221402" cy="122753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ЖЕ РЕЗУЛЬТАТЫ?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graphicFrame>
        <p:nvGraphicFramePr>
          <p:cNvPr id="32770" name="Object 1"/>
          <p:cNvGraphicFramePr>
            <a:graphicFrameLocks noChangeAspect="1"/>
          </p:cNvGraphicFramePr>
          <p:nvPr/>
        </p:nvGraphicFramePr>
        <p:xfrm>
          <a:off x="3765506" y="2439965"/>
          <a:ext cx="15433315" cy="8286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506" y="2439965"/>
                        <a:ext cx="15433315" cy="8286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://s1.fotokto.ru/photo/full/49/4977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0018" y="1725585"/>
            <a:ext cx="13430344" cy="900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22234" y="3725849"/>
            <a:ext cx="47149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latin typeface="Times New Roman" pitchFamily="18" charset="0"/>
                <a:cs typeface="Times New Roman" pitchFamily="18" charset="0"/>
              </a:rPr>
              <a:t>«НЕ НАВРЕДИ! ПОДУМАЙ О БУДУЩЕМ РЕБЕНКА!»</a:t>
            </a:r>
          </a:p>
        </p:txBody>
      </p: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sun6-20.userapi.com/s/v1/ig2/2LbpDAcG8jcNRvah5LKCZ2eLqDyuJmX3en3SvRooaqBACXm8kY8Qy8R4s3iyYTuvgayB1FfkY7ipEmrHSNcGYBKH.jpg?size=873x873&amp;quality=96&amp;crop=42,31,873,873&amp;ava=1"/>
          <p:cNvPicPr>
            <a:picLocks noChangeAspect="1" noChangeArrowheads="1"/>
          </p:cNvPicPr>
          <p:nvPr/>
        </p:nvPicPr>
        <p:blipFill>
          <a:blip r:embed="rId4" cstate="print"/>
          <a:srcRect l="18256" t="27384" r="17849" b="5070"/>
          <a:stretch>
            <a:fillRect/>
          </a:stretch>
        </p:blipFill>
        <p:spPr bwMode="auto">
          <a:xfrm>
            <a:off x="6122960" y="511139"/>
            <a:ext cx="2703060" cy="2857520"/>
          </a:xfrm>
          <a:prstGeom prst="rect">
            <a:avLst/>
          </a:prstGeom>
          <a:noFill/>
        </p:spPr>
      </p:pic>
      <p:pic>
        <p:nvPicPr>
          <p:cNvPr id="7" name="Picture 2" descr="https://r1.nubex.ru/s5808-a48/f1922_27/2.jpg"/>
          <p:cNvPicPr>
            <a:picLocks noChangeAspect="1" noChangeArrowheads="1"/>
          </p:cNvPicPr>
          <p:nvPr/>
        </p:nvPicPr>
        <p:blipFill>
          <a:blip r:embed="rId5"/>
          <a:srcRect l="10206" t="9041" r="13425" b="9078"/>
          <a:stretch>
            <a:fillRect/>
          </a:stretch>
        </p:blipFill>
        <p:spPr bwMode="auto">
          <a:xfrm>
            <a:off x="8194662" y="1582709"/>
            <a:ext cx="11587609" cy="9317872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 rot="20444747">
            <a:off x="692550" y="4933858"/>
            <a:ext cx="6952437" cy="5379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ЦИФРОВЫХ ТЕХНОЛОГИЙ</a:t>
            </a:r>
            <a:endParaRPr lang="ru-RU" sz="3500" b="1" dirty="0"/>
          </a:p>
        </p:txBody>
      </p: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94266" y="444393"/>
            <a:ext cx="12501650" cy="122753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ВЕКА-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ПОКОЛЕНИЕ 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ИНТЕРНЕТА</a:t>
            </a:r>
            <a:b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4" descr="http://shkola-4.ru/images/2021/cos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8910" y="2011337"/>
            <a:ext cx="11787270" cy="8840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1\Desktop\изображение_viber_2023-02-02_09-01-07-7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044" y="3511535"/>
            <a:ext cx="7500990" cy="562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7172" name="Picture 4" descr="https://i.mycdn.me/i?r=AzEPZsRbOZEKgBhR0XGMT1RknxBNs1Fbitu7xaagUyojdKaKTM5SRkZCeTgDn6uOyic"/>
          <p:cNvPicPr>
            <a:picLocks noChangeAspect="1" noChangeArrowheads="1"/>
          </p:cNvPicPr>
          <p:nvPr/>
        </p:nvPicPr>
        <p:blipFill>
          <a:blip r:embed="rId4"/>
          <a:srcRect l="11250" r="11875"/>
          <a:stretch>
            <a:fillRect/>
          </a:stretch>
        </p:blipFill>
        <p:spPr bwMode="auto">
          <a:xfrm>
            <a:off x="5122828" y="1439833"/>
            <a:ext cx="13082679" cy="9572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wptmp.ru/assets/b74-slide_2.jpg"/>
          <p:cNvPicPr>
            <a:picLocks noChangeAspect="1" noChangeArrowheads="1"/>
          </p:cNvPicPr>
          <p:nvPr/>
        </p:nvPicPr>
        <p:blipFill>
          <a:blip r:embed="rId4"/>
          <a:srcRect l="4518" t="3614" r="3313" b="3614"/>
          <a:stretch>
            <a:fillRect/>
          </a:stretch>
        </p:blipFill>
        <p:spPr bwMode="auto">
          <a:xfrm>
            <a:off x="5408580" y="1511271"/>
            <a:ext cx="12573088" cy="949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cf2.ppt-online.org/files2/slide/h/htkAmnRDVFU6qOjLycJ7QMGWiPzv1gxTu2XEw4/slide-2.jpg"/>
          <p:cNvPicPr>
            <a:picLocks noChangeAspect="1" noChangeArrowheads="1"/>
          </p:cNvPicPr>
          <p:nvPr/>
        </p:nvPicPr>
        <p:blipFill>
          <a:blip r:embed="rId5"/>
          <a:srcRect b="82399"/>
          <a:stretch>
            <a:fillRect/>
          </a:stretch>
        </p:blipFill>
        <p:spPr bwMode="auto">
          <a:xfrm>
            <a:off x="5408580" y="0"/>
            <a:ext cx="12546924" cy="1654147"/>
          </a:xfrm>
          <a:prstGeom prst="rect">
            <a:avLst/>
          </a:prstGeom>
          <a:noFill/>
        </p:spPr>
      </p:pic>
      <p:pic>
        <p:nvPicPr>
          <p:cNvPr id="2052" name="Picture 4" descr="https://avatars.mds.yandex.net/i?id=f96fec1e1312fa5564ef61a378e6d9c3fef94425-7664914-images-thumbs&amp;n=13"/>
          <p:cNvPicPr>
            <a:picLocks noChangeAspect="1" noChangeArrowheads="1"/>
          </p:cNvPicPr>
          <p:nvPr/>
        </p:nvPicPr>
        <p:blipFill>
          <a:blip r:embed="rId6"/>
          <a:srcRect l="13044" t="8696" r="13043" b="5797"/>
          <a:stretch>
            <a:fillRect/>
          </a:stretch>
        </p:blipFill>
        <p:spPr bwMode="auto">
          <a:xfrm>
            <a:off x="765110" y="3868725"/>
            <a:ext cx="4013847" cy="464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2" descr="https://school2.centerstart.ru/sites/oldschool2.centerstart.ru/files/tmp/008.jpg"/>
          <p:cNvPicPr>
            <a:picLocks noChangeAspect="1" noChangeArrowheads="1"/>
          </p:cNvPicPr>
          <p:nvPr/>
        </p:nvPicPr>
        <p:blipFill>
          <a:blip r:embed="rId4"/>
          <a:srcRect b="3125"/>
          <a:stretch>
            <a:fillRect/>
          </a:stretch>
        </p:blipFill>
        <p:spPr bwMode="auto">
          <a:xfrm>
            <a:off x="5051390" y="1154081"/>
            <a:ext cx="13073888" cy="9499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36248" y="444393"/>
            <a:ext cx="12302544" cy="122753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Цифровые образовательные технологии в ДОУ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22300" y="3154345"/>
            <a:ext cx="10287072" cy="2000264"/>
          </a:xfrm>
          <a:prstGeom prst="roundRect">
            <a:avLst/>
          </a:prstGeom>
          <a:solidFill>
            <a:srgbClr val="ADA36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Информационная функция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51390" y="5797551"/>
            <a:ext cx="9572692" cy="2071702"/>
          </a:xfrm>
          <a:prstGeom prst="roundRect">
            <a:avLst/>
          </a:prstGeom>
          <a:solidFill>
            <a:srgbClr val="ADA36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Коммуникационная функция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409108" y="8583633"/>
            <a:ext cx="9572692" cy="2071702"/>
          </a:xfrm>
          <a:prstGeom prst="roundRect">
            <a:avLst/>
          </a:prstGeom>
          <a:solidFill>
            <a:srgbClr val="ADA36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Образовательно-воспитательная функция</a:t>
            </a:r>
          </a:p>
        </p:txBody>
      </p: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Picture 5" descr="http://ozhitkova.ru/wp-content/uploads/2018/02/banner5-2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8712" y="368263"/>
            <a:ext cx="11767268" cy="2071702"/>
          </a:xfrm>
          <a:prstGeom prst="rect">
            <a:avLst/>
          </a:prstGeom>
          <a:noFill/>
        </p:spPr>
      </p:pic>
      <p:pic>
        <p:nvPicPr>
          <p:cNvPr id="7" name="Picture 3" descr="https://avatars.mds.yandex.net/i?id=9df7392ab8daa84ca2576f5164cb2e07f51996ac-6474952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3026" y="2654279"/>
            <a:ext cx="11726542" cy="8122284"/>
          </a:xfrm>
          <a:prstGeom prst="rect">
            <a:avLst/>
          </a:prstGeom>
          <a:noFill/>
        </p:spPr>
      </p:pic>
      <p:pic>
        <p:nvPicPr>
          <p:cNvPr id="8" name="Picture 7" descr="https://cf3.ppt-online.org/files3/slide/w/WNR3xGZvQIoX2se5g7VqB8HUAhuOSFiPYMJwpz/slide-0.jpg"/>
          <p:cNvPicPr>
            <a:picLocks noChangeAspect="1" noChangeArrowheads="1"/>
          </p:cNvPicPr>
          <p:nvPr/>
        </p:nvPicPr>
        <p:blipFill>
          <a:blip r:embed="rId6"/>
          <a:srcRect l="45524" t="47979" r="14925" b="12908"/>
          <a:stretch>
            <a:fillRect/>
          </a:stretch>
        </p:blipFill>
        <p:spPr bwMode="auto">
          <a:xfrm>
            <a:off x="0" y="4154477"/>
            <a:ext cx="6143716" cy="4550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558</TotalTime>
  <Words>210</Words>
  <Application>Microsoft Office PowerPoint</Application>
  <PresentationFormat>Произвольный</PresentationFormat>
  <Paragraphs>54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Calibri</vt:lpstr>
      <vt:lpstr>Tahoma</vt:lpstr>
      <vt:lpstr>Times New Roman</vt:lpstr>
      <vt:lpstr>Wingdings</vt:lpstr>
      <vt:lpstr>Office Theme</vt:lpstr>
      <vt:lpstr>PDF</vt:lpstr>
      <vt:lpstr>Презентация PowerPoint</vt:lpstr>
      <vt:lpstr>ТРЕНДЫ ОБРАЗОВАНИЯ – ЦИФРОВАЯ РЕВОЛЮЦИЯ</vt:lpstr>
      <vt:lpstr>Презентация PowerPoint</vt:lpstr>
      <vt:lpstr>ДЕТИ XXI ВЕКА-ПОКОЛЕНИЕ ИНТЕРНЕТА </vt:lpstr>
      <vt:lpstr>Презентация PowerPoint</vt:lpstr>
      <vt:lpstr>Презентация PowerPoint</vt:lpstr>
      <vt:lpstr>Презентация PowerPoint</vt:lpstr>
      <vt:lpstr>Цифровые образовательные технологии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ДЕТИ</vt:lpstr>
      <vt:lpstr>Презентация PowerPoint</vt:lpstr>
      <vt:lpstr>КОНТРОЛЬ СО СТОРОНЫ РОДИТЕЛЕЙ</vt:lpstr>
      <vt:lpstr>Презентация PowerPoint</vt:lpstr>
      <vt:lpstr>ВИДЫ ИНФОРМАЦИОННОЙ ОПАСНОСТИ ДЛЯ РЕБЕНКА</vt:lpstr>
      <vt:lpstr>ИСТОЧНИКИ ИНФОРМАЦИОННОЙ 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КАКОВЫ ЖЕ РЕЗУЛЬТАТЫ?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проведения церемонии Год педагога и наставника_v7</dc:title>
  <dc:creator>DefaultAccount</dc:creator>
  <cp:lastModifiedBy>Конференц-зал 207</cp:lastModifiedBy>
  <cp:revision>79</cp:revision>
  <dcterms:created xsi:type="dcterms:W3CDTF">2023-01-31T04:04:25Z</dcterms:created>
  <dcterms:modified xsi:type="dcterms:W3CDTF">2023-02-03T07:47:15Z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2023-01-31T00:00:00Z</vt:filetime>
  </property>
</Properties>
</file>