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90" r:id="rId2"/>
    <p:sldId id="289" r:id="rId3"/>
    <p:sldId id="287" r:id="rId4"/>
    <p:sldId id="291" r:id="rId5"/>
    <p:sldId id="292" r:id="rId6"/>
    <p:sldId id="293" r:id="rId7"/>
    <p:sldId id="296" r:id="rId8"/>
    <p:sldId id="294" r:id="rId9"/>
    <p:sldId id="297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E786D3D-7742-4981-A530-A161AF012565}">
          <p14:sldIdLst>
            <p14:sldId id="290"/>
            <p14:sldId id="289"/>
            <p14:sldId id="287"/>
            <p14:sldId id="291"/>
            <p14:sldId id="292"/>
            <p14:sldId id="293"/>
          </p14:sldIdLst>
        </p14:section>
        <p14:section name="Раздел без заголовка" id="{48B9D6F2-5F18-4EC3-A614-B28D227810D4}">
          <p14:sldIdLst>
            <p14:sldId id="296"/>
            <p14:sldId id="294"/>
            <p14:sldId id="297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F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2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8DFFD-AD84-47C6-9DA7-7C4E606ABB95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413DE-8CFA-41DE-BFD1-4C7D8725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9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13DE-8CFA-41DE-BFD1-4C7D87250B3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7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854" y="0"/>
            <a:ext cx="19233657" cy="1132426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2087" y="2023433"/>
            <a:ext cx="8319917" cy="831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pPr>
              <a:defRPr/>
            </a:pPr>
            <a:fld id="{0633BA84-997D-4080-B10C-1A0B4B33C577}" type="datetimeFigureOut">
              <a:rPr lang="ru-RU" smtClean="0"/>
              <a:pPr>
                <a:defRPr/>
              </a:pPr>
              <a:t>03.02.2023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pPr>
              <a:defRPr/>
            </a:pPr>
            <a:fld id="{F2E8C966-9F72-494A-85D6-6E61460B2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519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74903" y="618588"/>
            <a:ext cx="9275391" cy="1215717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6" name="Прямоугольник 5"/>
          <p:cNvSpPr/>
          <p:nvPr userDrawn="1"/>
        </p:nvSpPr>
        <p:spPr bwMode="auto">
          <a:xfrm>
            <a:off x="0" y="6842009"/>
            <a:ext cx="14801050" cy="44706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968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 bwMode="auto">
          <a:xfrm>
            <a:off x="10496661" y="618587"/>
            <a:ext cx="8608778" cy="276999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/>
          </p:nvPr>
        </p:nvSpPr>
        <p:spPr bwMode="auto">
          <a:xfrm>
            <a:off x="774044" y="2167625"/>
            <a:ext cx="9275391" cy="138499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753923" indent="0">
              <a:buFontTx/>
              <a:buNone/>
              <a:defRPr/>
            </a:lvl2pPr>
            <a:lvl3pPr marL="1507846" indent="0">
              <a:buFontTx/>
              <a:buNone/>
              <a:defRPr/>
            </a:lvl3pPr>
            <a:lvl4pPr marL="2261768" indent="0">
              <a:buFontTx/>
              <a:buNone/>
              <a:defRPr/>
            </a:lvl4pPr>
            <a:lvl5pPr marL="3015691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2133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6922" y="676229"/>
            <a:ext cx="4048014" cy="21462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302126" y="10132834"/>
            <a:ext cx="11755755" cy="1176020"/>
          </a:xfrm>
          <a:custGeom>
            <a:avLst/>
            <a:gdLst/>
            <a:ahLst/>
            <a:cxnLst/>
            <a:rect l="l" t="t" r="r" b="b"/>
            <a:pathLst>
              <a:path w="11755755" h="1176020">
                <a:moveTo>
                  <a:pt x="4460013" y="0"/>
                </a:moveTo>
                <a:lnTo>
                  <a:pt x="100688" y="1103627"/>
                </a:lnTo>
                <a:lnTo>
                  <a:pt x="0" y="1175722"/>
                </a:lnTo>
                <a:lnTo>
                  <a:pt x="2423324" y="1175722"/>
                </a:lnTo>
                <a:lnTo>
                  <a:pt x="2460337" y="1159113"/>
                </a:lnTo>
                <a:lnTo>
                  <a:pt x="2529355" y="1128852"/>
                </a:lnTo>
                <a:lnTo>
                  <a:pt x="2668149" y="1070079"/>
                </a:lnTo>
                <a:lnTo>
                  <a:pt x="2807904" y="1013606"/>
                </a:lnTo>
                <a:lnTo>
                  <a:pt x="2948562" y="959395"/>
                </a:lnTo>
                <a:lnTo>
                  <a:pt x="3090065" y="907406"/>
                </a:lnTo>
                <a:lnTo>
                  <a:pt x="3232354" y="857600"/>
                </a:lnTo>
                <a:lnTo>
                  <a:pt x="3375370" y="809937"/>
                </a:lnTo>
                <a:lnTo>
                  <a:pt x="3519056" y="764379"/>
                </a:lnTo>
                <a:lnTo>
                  <a:pt x="3663353" y="720886"/>
                </a:lnTo>
                <a:lnTo>
                  <a:pt x="3808203" y="679418"/>
                </a:lnTo>
                <a:lnTo>
                  <a:pt x="3953546" y="639937"/>
                </a:lnTo>
                <a:lnTo>
                  <a:pt x="4099325" y="602404"/>
                </a:lnTo>
                <a:lnTo>
                  <a:pt x="4245481" y="566778"/>
                </a:lnTo>
                <a:lnTo>
                  <a:pt x="4465294" y="516831"/>
                </a:lnTo>
                <a:lnTo>
                  <a:pt x="4685627" y="470957"/>
                </a:lnTo>
                <a:lnTo>
                  <a:pt x="4906283" y="429022"/>
                </a:lnTo>
                <a:lnTo>
                  <a:pt x="5127064" y="390894"/>
                </a:lnTo>
                <a:lnTo>
                  <a:pt x="5347773" y="356440"/>
                </a:lnTo>
                <a:lnTo>
                  <a:pt x="5568213" y="325529"/>
                </a:lnTo>
                <a:lnTo>
                  <a:pt x="5861374" y="289595"/>
                </a:lnTo>
                <a:lnTo>
                  <a:pt x="6153239" y="259408"/>
                </a:lnTo>
                <a:lnTo>
                  <a:pt x="6443339" y="234655"/>
                </a:lnTo>
                <a:lnTo>
                  <a:pt x="6731209" y="215020"/>
                </a:lnTo>
                <a:lnTo>
                  <a:pt x="7087195" y="197197"/>
                </a:lnTo>
                <a:lnTo>
                  <a:pt x="7407516" y="186997"/>
                </a:lnTo>
                <a:lnTo>
                  <a:pt x="4460013" y="0"/>
                </a:lnTo>
                <a:close/>
              </a:path>
              <a:path w="11755755" h="1176020">
                <a:moveTo>
                  <a:pt x="7918894" y="181383"/>
                </a:moveTo>
                <a:lnTo>
                  <a:pt x="7782865" y="181621"/>
                </a:lnTo>
                <a:lnTo>
                  <a:pt x="7407516" y="186997"/>
                </a:lnTo>
                <a:lnTo>
                  <a:pt x="11755197" y="462826"/>
                </a:lnTo>
                <a:lnTo>
                  <a:pt x="10414909" y="316312"/>
                </a:lnTo>
                <a:lnTo>
                  <a:pt x="9841428" y="264359"/>
                </a:lnTo>
                <a:lnTo>
                  <a:pt x="9325041" y="227383"/>
                </a:lnTo>
                <a:lnTo>
                  <a:pt x="8835023" y="201809"/>
                </a:lnTo>
                <a:lnTo>
                  <a:pt x="8385386" y="187124"/>
                </a:lnTo>
                <a:lnTo>
                  <a:pt x="7986473" y="181592"/>
                </a:lnTo>
                <a:lnTo>
                  <a:pt x="7918894" y="181383"/>
                </a:lnTo>
                <a:close/>
              </a:path>
            </a:pathLst>
          </a:custGeom>
          <a:solidFill>
            <a:srgbClr val="E2CE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-2" y="9863787"/>
            <a:ext cx="20104100" cy="1287780"/>
          </a:xfrm>
          <a:custGeom>
            <a:avLst/>
            <a:gdLst/>
            <a:ahLst/>
            <a:cxnLst/>
            <a:rect l="l" t="t" r="r" b="b"/>
            <a:pathLst>
              <a:path w="20104100" h="1287779">
                <a:moveTo>
                  <a:pt x="20104100" y="536605"/>
                </a:moveTo>
                <a:lnTo>
                  <a:pt x="17905053" y="1025375"/>
                </a:lnTo>
                <a:lnTo>
                  <a:pt x="17828359" y="1040137"/>
                </a:lnTo>
                <a:lnTo>
                  <a:pt x="17751775" y="1054424"/>
                </a:lnTo>
                <a:lnTo>
                  <a:pt x="17675300" y="1068240"/>
                </a:lnTo>
                <a:lnTo>
                  <a:pt x="17598931" y="1081588"/>
                </a:lnTo>
                <a:lnTo>
                  <a:pt x="17522666" y="1094472"/>
                </a:lnTo>
                <a:lnTo>
                  <a:pt x="17446503" y="1106898"/>
                </a:lnTo>
                <a:lnTo>
                  <a:pt x="17370441" y="1118869"/>
                </a:lnTo>
                <a:lnTo>
                  <a:pt x="17294476" y="1130389"/>
                </a:lnTo>
                <a:lnTo>
                  <a:pt x="17218607" y="1141463"/>
                </a:lnTo>
                <a:lnTo>
                  <a:pt x="17142832" y="1152095"/>
                </a:lnTo>
                <a:lnTo>
                  <a:pt x="17067148" y="1162288"/>
                </a:lnTo>
                <a:lnTo>
                  <a:pt x="16991554" y="1172048"/>
                </a:lnTo>
                <a:lnTo>
                  <a:pt x="16916047" y="1181378"/>
                </a:lnTo>
                <a:lnTo>
                  <a:pt x="16840626" y="1190283"/>
                </a:lnTo>
                <a:lnTo>
                  <a:pt x="16765288" y="1198766"/>
                </a:lnTo>
                <a:lnTo>
                  <a:pt x="16690032" y="1206832"/>
                </a:lnTo>
                <a:lnTo>
                  <a:pt x="16614855" y="1214485"/>
                </a:lnTo>
                <a:lnTo>
                  <a:pt x="16539754" y="1221729"/>
                </a:lnTo>
                <a:lnTo>
                  <a:pt x="16464729" y="1228569"/>
                </a:lnTo>
                <a:lnTo>
                  <a:pt x="16389776" y="1235008"/>
                </a:lnTo>
                <a:lnTo>
                  <a:pt x="16314895" y="1241051"/>
                </a:lnTo>
                <a:lnTo>
                  <a:pt x="16240082" y="1246703"/>
                </a:lnTo>
                <a:lnTo>
                  <a:pt x="16165335" y="1251966"/>
                </a:lnTo>
                <a:lnTo>
                  <a:pt x="16090654" y="1256846"/>
                </a:lnTo>
                <a:lnTo>
                  <a:pt x="16016034" y="1261346"/>
                </a:lnTo>
                <a:lnTo>
                  <a:pt x="15941475" y="1265471"/>
                </a:lnTo>
                <a:lnTo>
                  <a:pt x="15866975" y="1269225"/>
                </a:lnTo>
                <a:lnTo>
                  <a:pt x="15792530" y="1272613"/>
                </a:lnTo>
                <a:lnTo>
                  <a:pt x="15718140" y="1275637"/>
                </a:lnTo>
                <a:lnTo>
                  <a:pt x="15643802" y="1278303"/>
                </a:lnTo>
                <a:lnTo>
                  <a:pt x="15569513" y="1280615"/>
                </a:lnTo>
                <a:lnTo>
                  <a:pt x="15495273" y="1282576"/>
                </a:lnTo>
                <a:lnTo>
                  <a:pt x="15421078" y="1284192"/>
                </a:lnTo>
                <a:lnTo>
                  <a:pt x="15346927" y="1285466"/>
                </a:lnTo>
                <a:lnTo>
                  <a:pt x="15272818" y="1286402"/>
                </a:lnTo>
                <a:lnTo>
                  <a:pt x="15198748" y="1287005"/>
                </a:lnTo>
                <a:lnTo>
                  <a:pt x="15124716" y="1287279"/>
                </a:lnTo>
                <a:lnTo>
                  <a:pt x="15050718" y="1287228"/>
                </a:lnTo>
                <a:lnTo>
                  <a:pt x="14976755" y="1286856"/>
                </a:lnTo>
                <a:lnTo>
                  <a:pt x="14902822" y="1286168"/>
                </a:lnTo>
                <a:lnTo>
                  <a:pt x="14828918" y="1285167"/>
                </a:lnTo>
                <a:lnTo>
                  <a:pt x="14755042" y="1283857"/>
                </a:lnTo>
                <a:lnTo>
                  <a:pt x="14681190" y="1282244"/>
                </a:lnTo>
                <a:lnTo>
                  <a:pt x="14607362" y="1280331"/>
                </a:lnTo>
                <a:lnTo>
                  <a:pt x="14533554" y="1278122"/>
                </a:lnTo>
                <a:lnTo>
                  <a:pt x="14459764" y="1275622"/>
                </a:lnTo>
                <a:lnTo>
                  <a:pt x="14385991" y="1272835"/>
                </a:lnTo>
                <a:lnTo>
                  <a:pt x="14312233" y="1269764"/>
                </a:lnTo>
                <a:lnTo>
                  <a:pt x="14238487" y="1266414"/>
                </a:lnTo>
                <a:lnTo>
                  <a:pt x="14164752" y="1262790"/>
                </a:lnTo>
                <a:lnTo>
                  <a:pt x="14091024" y="1258895"/>
                </a:lnTo>
                <a:lnTo>
                  <a:pt x="14017303" y="1254734"/>
                </a:lnTo>
                <a:lnTo>
                  <a:pt x="13943586" y="1250311"/>
                </a:lnTo>
                <a:lnTo>
                  <a:pt x="13869871" y="1245630"/>
                </a:lnTo>
                <a:lnTo>
                  <a:pt x="13796156" y="1240695"/>
                </a:lnTo>
                <a:lnTo>
                  <a:pt x="13722438" y="1235510"/>
                </a:lnTo>
                <a:lnTo>
                  <a:pt x="13648716" y="1230080"/>
                </a:lnTo>
                <a:lnTo>
                  <a:pt x="13574988" y="1224409"/>
                </a:lnTo>
                <a:lnTo>
                  <a:pt x="13501252" y="1218500"/>
                </a:lnTo>
                <a:lnTo>
                  <a:pt x="13427505" y="1212359"/>
                </a:lnTo>
                <a:lnTo>
                  <a:pt x="13353745" y="1205989"/>
                </a:lnTo>
                <a:lnTo>
                  <a:pt x="13279971" y="1199395"/>
                </a:lnTo>
                <a:lnTo>
                  <a:pt x="13206179" y="1192580"/>
                </a:lnTo>
                <a:lnTo>
                  <a:pt x="13132369" y="1185550"/>
                </a:lnTo>
                <a:lnTo>
                  <a:pt x="13058538" y="1178307"/>
                </a:lnTo>
                <a:lnTo>
                  <a:pt x="12984684" y="1170857"/>
                </a:lnTo>
                <a:lnTo>
                  <a:pt x="12910805" y="1163203"/>
                </a:lnTo>
                <a:lnTo>
                  <a:pt x="12836899" y="1155350"/>
                </a:lnTo>
                <a:lnTo>
                  <a:pt x="12762963" y="1147302"/>
                </a:lnTo>
                <a:lnTo>
                  <a:pt x="12688996" y="1139062"/>
                </a:lnTo>
                <a:lnTo>
                  <a:pt x="12614995" y="1130636"/>
                </a:lnTo>
                <a:lnTo>
                  <a:pt x="12540959" y="1122028"/>
                </a:lnTo>
                <a:lnTo>
                  <a:pt x="12466885" y="1113241"/>
                </a:lnTo>
                <a:lnTo>
                  <a:pt x="12392772" y="1104280"/>
                </a:lnTo>
                <a:lnTo>
                  <a:pt x="12318616" y="1095149"/>
                </a:lnTo>
                <a:lnTo>
                  <a:pt x="12244417" y="1085851"/>
                </a:lnTo>
                <a:lnTo>
                  <a:pt x="12170172" y="1076393"/>
                </a:lnTo>
                <a:lnTo>
                  <a:pt x="12095878" y="1066777"/>
                </a:lnTo>
                <a:lnTo>
                  <a:pt x="12021535" y="1057007"/>
                </a:lnTo>
                <a:lnTo>
                  <a:pt x="11947139" y="1047089"/>
                </a:lnTo>
                <a:lnTo>
                  <a:pt x="11872689" y="1037025"/>
                </a:lnTo>
                <a:lnTo>
                  <a:pt x="11798182" y="1026821"/>
                </a:lnTo>
                <a:lnTo>
                  <a:pt x="11723617" y="1016481"/>
                </a:lnTo>
                <a:lnTo>
                  <a:pt x="11648992" y="1006008"/>
                </a:lnTo>
                <a:lnTo>
                  <a:pt x="11574303" y="995407"/>
                </a:lnTo>
                <a:lnTo>
                  <a:pt x="11499550" y="984682"/>
                </a:lnTo>
                <a:lnTo>
                  <a:pt x="11424730" y="973837"/>
                </a:lnTo>
                <a:lnTo>
                  <a:pt x="11349841" y="962877"/>
                </a:lnTo>
                <a:lnTo>
                  <a:pt x="11274881" y="951805"/>
                </a:lnTo>
                <a:lnTo>
                  <a:pt x="11199848" y="940626"/>
                </a:lnTo>
                <a:lnTo>
                  <a:pt x="11124740" y="929345"/>
                </a:lnTo>
                <a:lnTo>
                  <a:pt x="11049555" y="917964"/>
                </a:lnTo>
                <a:lnTo>
                  <a:pt x="10974290" y="906488"/>
                </a:lnTo>
                <a:lnTo>
                  <a:pt x="10898944" y="894923"/>
                </a:lnTo>
                <a:lnTo>
                  <a:pt x="10823514" y="883271"/>
                </a:lnTo>
                <a:lnTo>
                  <a:pt x="10747999" y="871537"/>
                </a:lnTo>
                <a:lnTo>
                  <a:pt x="10672395" y="859725"/>
                </a:lnTo>
                <a:lnTo>
                  <a:pt x="10596702" y="847839"/>
                </a:lnTo>
                <a:lnTo>
                  <a:pt x="10520918" y="835884"/>
                </a:lnTo>
                <a:lnTo>
                  <a:pt x="10445039" y="823863"/>
                </a:lnTo>
                <a:lnTo>
                  <a:pt x="10369064" y="811782"/>
                </a:lnTo>
                <a:lnTo>
                  <a:pt x="10292991" y="799643"/>
                </a:lnTo>
                <a:lnTo>
                  <a:pt x="10216818" y="787452"/>
                </a:lnTo>
                <a:lnTo>
                  <a:pt x="10140542" y="775212"/>
                </a:lnTo>
                <a:lnTo>
                  <a:pt x="10064163" y="762928"/>
                </a:lnTo>
                <a:lnTo>
                  <a:pt x="9987676" y="750604"/>
                </a:lnTo>
                <a:lnTo>
                  <a:pt x="9911081" y="738243"/>
                </a:lnTo>
                <a:lnTo>
                  <a:pt x="9834376" y="725851"/>
                </a:lnTo>
                <a:lnTo>
                  <a:pt x="9757558" y="713431"/>
                </a:lnTo>
                <a:lnTo>
                  <a:pt x="9680624" y="700988"/>
                </a:lnTo>
                <a:lnTo>
                  <a:pt x="9603574" y="688526"/>
                </a:lnTo>
                <a:lnTo>
                  <a:pt x="9526405" y="676048"/>
                </a:lnTo>
                <a:lnTo>
                  <a:pt x="9449115" y="663560"/>
                </a:lnTo>
                <a:lnTo>
                  <a:pt x="9371702" y="651065"/>
                </a:lnTo>
                <a:lnTo>
                  <a:pt x="9294164" y="638567"/>
                </a:lnTo>
                <a:lnTo>
                  <a:pt x="9216498" y="626072"/>
                </a:lnTo>
                <a:lnTo>
                  <a:pt x="9138702" y="613582"/>
                </a:lnTo>
                <a:lnTo>
                  <a:pt x="9060776" y="601102"/>
                </a:lnTo>
                <a:lnTo>
                  <a:pt x="8982715" y="588636"/>
                </a:lnTo>
                <a:lnTo>
                  <a:pt x="8904519" y="576189"/>
                </a:lnTo>
                <a:lnTo>
                  <a:pt x="8826185" y="563765"/>
                </a:lnTo>
                <a:lnTo>
                  <a:pt x="8747712" y="551367"/>
                </a:lnTo>
                <a:lnTo>
                  <a:pt x="8669096" y="539000"/>
                </a:lnTo>
                <a:lnTo>
                  <a:pt x="8590337" y="526669"/>
                </a:lnTo>
                <a:lnTo>
                  <a:pt x="8511431" y="514377"/>
                </a:lnTo>
                <a:lnTo>
                  <a:pt x="8432377" y="502129"/>
                </a:lnTo>
                <a:lnTo>
                  <a:pt x="8353173" y="489928"/>
                </a:lnTo>
                <a:lnTo>
                  <a:pt x="8273816" y="477779"/>
                </a:lnTo>
                <a:lnTo>
                  <a:pt x="8194305" y="465687"/>
                </a:lnTo>
                <a:lnTo>
                  <a:pt x="8114638" y="453654"/>
                </a:lnTo>
                <a:lnTo>
                  <a:pt x="8034812" y="441687"/>
                </a:lnTo>
                <a:lnTo>
                  <a:pt x="7954825" y="429788"/>
                </a:lnTo>
                <a:lnTo>
                  <a:pt x="7874675" y="417962"/>
                </a:lnTo>
                <a:lnTo>
                  <a:pt x="7794361" y="406213"/>
                </a:lnTo>
                <a:lnTo>
                  <a:pt x="7713879" y="394545"/>
                </a:lnTo>
                <a:lnTo>
                  <a:pt x="7633229" y="382963"/>
                </a:lnTo>
                <a:lnTo>
                  <a:pt x="7552407" y="371470"/>
                </a:lnTo>
                <a:lnTo>
                  <a:pt x="7471412" y="360072"/>
                </a:lnTo>
                <a:lnTo>
                  <a:pt x="7390242" y="348771"/>
                </a:lnTo>
                <a:lnTo>
                  <a:pt x="7308894" y="337572"/>
                </a:lnTo>
                <a:lnTo>
                  <a:pt x="7227367" y="326480"/>
                </a:lnTo>
                <a:lnTo>
                  <a:pt x="7145659" y="315499"/>
                </a:lnTo>
                <a:lnTo>
                  <a:pt x="7063767" y="304632"/>
                </a:lnTo>
                <a:lnTo>
                  <a:pt x="6981689" y="293885"/>
                </a:lnTo>
                <a:lnTo>
                  <a:pt x="6899423" y="283260"/>
                </a:lnTo>
                <a:lnTo>
                  <a:pt x="6816967" y="272763"/>
                </a:lnTo>
                <a:lnTo>
                  <a:pt x="6734319" y="262397"/>
                </a:lnTo>
                <a:lnTo>
                  <a:pt x="6651478" y="252167"/>
                </a:lnTo>
                <a:lnTo>
                  <a:pt x="6568440" y="242077"/>
                </a:lnTo>
                <a:lnTo>
                  <a:pt x="6485203" y="232131"/>
                </a:lnTo>
                <a:lnTo>
                  <a:pt x="6401767" y="222334"/>
                </a:lnTo>
                <a:lnTo>
                  <a:pt x="6318128" y="212689"/>
                </a:lnTo>
                <a:lnTo>
                  <a:pt x="6234284" y="203200"/>
                </a:lnTo>
                <a:lnTo>
                  <a:pt x="6150234" y="193873"/>
                </a:lnTo>
                <a:lnTo>
                  <a:pt x="6065976" y="184710"/>
                </a:lnTo>
                <a:lnTo>
                  <a:pt x="5981506" y="175717"/>
                </a:lnTo>
                <a:lnTo>
                  <a:pt x="5896824" y="166897"/>
                </a:lnTo>
                <a:lnTo>
                  <a:pt x="5811927" y="158254"/>
                </a:lnTo>
                <a:lnTo>
                  <a:pt x="5726812" y="149794"/>
                </a:lnTo>
                <a:lnTo>
                  <a:pt x="5641479" y="141519"/>
                </a:lnTo>
                <a:lnTo>
                  <a:pt x="5555924" y="133435"/>
                </a:lnTo>
                <a:lnTo>
                  <a:pt x="5470147" y="125545"/>
                </a:lnTo>
                <a:lnTo>
                  <a:pt x="5384143" y="117854"/>
                </a:lnTo>
                <a:lnTo>
                  <a:pt x="5297913" y="110365"/>
                </a:lnTo>
                <a:lnTo>
                  <a:pt x="5211452" y="103083"/>
                </a:lnTo>
                <a:lnTo>
                  <a:pt x="5124761" y="96013"/>
                </a:lnTo>
                <a:lnTo>
                  <a:pt x="5037835" y="89157"/>
                </a:lnTo>
                <a:lnTo>
                  <a:pt x="4950674" y="82522"/>
                </a:lnTo>
                <a:lnTo>
                  <a:pt x="4863275" y="76109"/>
                </a:lnTo>
                <a:lnTo>
                  <a:pt x="4775635" y="69925"/>
                </a:lnTo>
                <a:lnTo>
                  <a:pt x="4687754" y="63973"/>
                </a:lnTo>
                <a:lnTo>
                  <a:pt x="4599629" y="58257"/>
                </a:lnTo>
                <a:lnTo>
                  <a:pt x="4511257" y="52781"/>
                </a:lnTo>
                <a:lnTo>
                  <a:pt x="4422638" y="47551"/>
                </a:lnTo>
                <a:lnTo>
                  <a:pt x="4333767" y="42568"/>
                </a:lnTo>
                <a:lnTo>
                  <a:pt x="4244645" y="37839"/>
                </a:lnTo>
                <a:lnTo>
                  <a:pt x="4155267" y="33367"/>
                </a:lnTo>
                <a:lnTo>
                  <a:pt x="4065633" y="29157"/>
                </a:lnTo>
                <a:lnTo>
                  <a:pt x="3975741" y="25212"/>
                </a:lnTo>
                <a:lnTo>
                  <a:pt x="3885587" y="21537"/>
                </a:lnTo>
                <a:lnTo>
                  <a:pt x="3795171" y="18136"/>
                </a:lnTo>
                <a:lnTo>
                  <a:pt x="3704489" y="15012"/>
                </a:lnTo>
                <a:lnTo>
                  <a:pt x="3613541" y="12172"/>
                </a:lnTo>
                <a:lnTo>
                  <a:pt x="3522323" y="9617"/>
                </a:lnTo>
                <a:lnTo>
                  <a:pt x="3430835" y="7354"/>
                </a:lnTo>
                <a:lnTo>
                  <a:pt x="3339072" y="5385"/>
                </a:lnTo>
                <a:lnTo>
                  <a:pt x="3247035" y="3715"/>
                </a:lnTo>
                <a:lnTo>
                  <a:pt x="3154720" y="2349"/>
                </a:lnTo>
                <a:lnTo>
                  <a:pt x="3062125" y="1290"/>
                </a:lnTo>
                <a:lnTo>
                  <a:pt x="2969248" y="542"/>
                </a:lnTo>
                <a:lnTo>
                  <a:pt x="2876088" y="111"/>
                </a:lnTo>
                <a:lnTo>
                  <a:pt x="2782642" y="0"/>
                </a:lnTo>
                <a:lnTo>
                  <a:pt x="2688908" y="212"/>
                </a:lnTo>
                <a:lnTo>
                  <a:pt x="2594884" y="753"/>
                </a:lnTo>
                <a:lnTo>
                  <a:pt x="2500568" y="1627"/>
                </a:lnTo>
                <a:lnTo>
                  <a:pt x="2405958" y="2837"/>
                </a:lnTo>
                <a:lnTo>
                  <a:pt x="2311052" y="4389"/>
                </a:lnTo>
                <a:lnTo>
                  <a:pt x="2215847" y="6285"/>
                </a:lnTo>
                <a:lnTo>
                  <a:pt x="2120341" y="8531"/>
                </a:lnTo>
                <a:lnTo>
                  <a:pt x="2024534" y="11131"/>
                </a:lnTo>
                <a:lnTo>
                  <a:pt x="0" y="217540"/>
                </a:lnTo>
              </a:path>
            </a:pathLst>
          </a:custGeom>
          <a:ln w="314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276342" y="9101828"/>
            <a:ext cx="16828135" cy="2207260"/>
          </a:xfrm>
          <a:custGeom>
            <a:avLst/>
            <a:gdLst/>
            <a:ahLst/>
            <a:cxnLst/>
            <a:rect l="l" t="t" r="r" b="b"/>
            <a:pathLst>
              <a:path w="16828135" h="2207259">
                <a:moveTo>
                  <a:pt x="0" y="2206727"/>
                </a:moveTo>
                <a:lnTo>
                  <a:pt x="52681" y="2180654"/>
                </a:lnTo>
                <a:lnTo>
                  <a:pt x="120032" y="2148097"/>
                </a:lnTo>
                <a:lnTo>
                  <a:pt x="187718" y="2116141"/>
                </a:lnTo>
                <a:lnTo>
                  <a:pt x="255732" y="2084783"/>
                </a:lnTo>
                <a:lnTo>
                  <a:pt x="324065" y="2054016"/>
                </a:lnTo>
                <a:lnTo>
                  <a:pt x="392709" y="2023836"/>
                </a:lnTo>
                <a:lnTo>
                  <a:pt x="461658" y="1994239"/>
                </a:lnTo>
                <a:lnTo>
                  <a:pt x="530902" y="1965218"/>
                </a:lnTo>
                <a:lnTo>
                  <a:pt x="600434" y="1936771"/>
                </a:lnTo>
                <a:lnTo>
                  <a:pt x="670246" y="1908891"/>
                </a:lnTo>
                <a:lnTo>
                  <a:pt x="740330" y="1881573"/>
                </a:lnTo>
                <a:lnTo>
                  <a:pt x="810678" y="1854813"/>
                </a:lnTo>
                <a:lnTo>
                  <a:pt x="881283" y="1828607"/>
                </a:lnTo>
                <a:lnTo>
                  <a:pt x="952135" y="1802948"/>
                </a:lnTo>
                <a:lnTo>
                  <a:pt x="1023229" y="1777832"/>
                </a:lnTo>
                <a:lnTo>
                  <a:pt x="1094554" y="1753255"/>
                </a:lnTo>
                <a:lnTo>
                  <a:pt x="1166105" y="1729211"/>
                </a:lnTo>
                <a:lnTo>
                  <a:pt x="1237872" y="1705696"/>
                </a:lnTo>
                <a:lnTo>
                  <a:pt x="1309847" y="1682704"/>
                </a:lnTo>
                <a:lnTo>
                  <a:pt x="1382024" y="1660231"/>
                </a:lnTo>
                <a:lnTo>
                  <a:pt x="1454394" y="1638272"/>
                </a:lnTo>
                <a:lnTo>
                  <a:pt x="1526948" y="1616822"/>
                </a:lnTo>
                <a:lnTo>
                  <a:pt x="1599680" y="1595876"/>
                </a:lnTo>
                <a:lnTo>
                  <a:pt x="1672582" y="1575429"/>
                </a:lnTo>
                <a:lnTo>
                  <a:pt x="1745644" y="1555477"/>
                </a:lnTo>
                <a:lnTo>
                  <a:pt x="1818860" y="1536014"/>
                </a:lnTo>
                <a:lnTo>
                  <a:pt x="1892221" y="1517036"/>
                </a:lnTo>
                <a:lnTo>
                  <a:pt x="1965721" y="1498538"/>
                </a:lnTo>
                <a:lnTo>
                  <a:pt x="2039349" y="1480514"/>
                </a:lnTo>
                <a:lnTo>
                  <a:pt x="2113100" y="1462961"/>
                </a:lnTo>
                <a:lnTo>
                  <a:pt x="2186964" y="1445872"/>
                </a:lnTo>
                <a:lnTo>
                  <a:pt x="2260935" y="1429244"/>
                </a:lnTo>
                <a:lnTo>
                  <a:pt x="2335004" y="1413071"/>
                </a:lnTo>
                <a:lnTo>
                  <a:pt x="2409162" y="1397349"/>
                </a:lnTo>
                <a:lnTo>
                  <a:pt x="2483403" y="1382072"/>
                </a:lnTo>
                <a:lnTo>
                  <a:pt x="2557719" y="1367236"/>
                </a:lnTo>
                <a:lnTo>
                  <a:pt x="2632101" y="1352836"/>
                </a:lnTo>
                <a:lnTo>
                  <a:pt x="2706541" y="1338867"/>
                </a:lnTo>
                <a:lnTo>
                  <a:pt x="2781032" y="1325323"/>
                </a:lnTo>
                <a:lnTo>
                  <a:pt x="2855566" y="1312201"/>
                </a:lnTo>
                <a:lnTo>
                  <a:pt x="2930135" y="1299496"/>
                </a:lnTo>
                <a:lnTo>
                  <a:pt x="3004730" y="1287201"/>
                </a:lnTo>
                <a:lnTo>
                  <a:pt x="3079345" y="1275314"/>
                </a:lnTo>
                <a:lnTo>
                  <a:pt x="3153970" y="1263828"/>
                </a:lnTo>
                <a:lnTo>
                  <a:pt x="3228599" y="1252738"/>
                </a:lnTo>
                <a:lnTo>
                  <a:pt x="3303223" y="1242041"/>
                </a:lnTo>
                <a:lnTo>
                  <a:pt x="3377835" y="1231731"/>
                </a:lnTo>
                <a:lnTo>
                  <a:pt x="3452426" y="1221803"/>
                </a:lnTo>
                <a:lnTo>
                  <a:pt x="3526988" y="1212252"/>
                </a:lnTo>
                <a:lnTo>
                  <a:pt x="3601515" y="1203074"/>
                </a:lnTo>
                <a:lnTo>
                  <a:pt x="3675997" y="1194263"/>
                </a:lnTo>
                <a:lnTo>
                  <a:pt x="3750426" y="1185815"/>
                </a:lnTo>
                <a:lnTo>
                  <a:pt x="3824796" y="1177724"/>
                </a:lnTo>
                <a:lnTo>
                  <a:pt x="3899098" y="1169987"/>
                </a:lnTo>
                <a:lnTo>
                  <a:pt x="3973324" y="1162597"/>
                </a:lnTo>
                <a:lnTo>
                  <a:pt x="4047466" y="1155551"/>
                </a:lnTo>
                <a:lnTo>
                  <a:pt x="4121517" y="1148843"/>
                </a:lnTo>
                <a:lnTo>
                  <a:pt x="4195467" y="1142468"/>
                </a:lnTo>
                <a:lnTo>
                  <a:pt x="4269311" y="1136422"/>
                </a:lnTo>
                <a:lnTo>
                  <a:pt x="4343039" y="1130699"/>
                </a:lnTo>
                <a:lnTo>
                  <a:pt x="4416643" y="1125296"/>
                </a:lnTo>
                <a:lnTo>
                  <a:pt x="4490116" y="1120206"/>
                </a:lnTo>
                <a:lnTo>
                  <a:pt x="4563451" y="1115425"/>
                </a:lnTo>
                <a:lnTo>
                  <a:pt x="4636638" y="1110948"/>
                </a:lnTo>
                <a:lnTo>
                  <a:pt x="4709670" y="1106770"/>
                </a:lnTo>
                <a:lnTo>
                  <a:pt x="4782539" y="1102887"/>
                </a:lnTo>
                <a:lnTo>
                  <a:pt x="4855238" y="1099293"/>
                </a:lnTo>
                <a:lnTo>
                  <a:pt x="4927758" y="1095984"/>
                </a:lnTo>
                <a:lnTo>
                  <a:pt x="5000091" y="1092954"/>
                </a:lnTo>
                <a:lnTo>
                  <a:pt x="5072230" y="1090200"/>
                </a:lnTo>
                <a:lnTo>
                  <a:pt x="5144166" y="1087715"/>
                </a:lnTo>
                <a:lnTo>
                  <a:pt x="5215893" y="1085495"/>
                </a:lnTo>
                <a:lnTo>
                  <a:pt x="5287400" y="1083536"/>
                </a:lnTo>
                <a:lnTo>
                  <a:pt x="5358682" y="1081832"/>
                </a:lnTo>
                <a:lnTo>
                  <a:pt x="5429730" y="1080378"/>
                </a:lnTo>
                <a:lnTo>
                  <a:pt x="5500536" y="1079170"/>
                </a:lnTo>
                <a:lnTo>
                  <a:pt x="5571092" y="1078203"/>
                </a:lnTo>
                <a:lnTo>
                  <a:pt x="5641390" y="1077471"/>
                </a:lnTo>
                <a:lnTo>
                  <a:pt x="5711423" y="1076970"/>
                </a:lnTo>
                <a:lnTo>
                  <a:pt x="5781182" y="1076696"/>
                </a:lnTo>
                <a:lnTo>
                  <a:pt x="5850659" y="1076642"/>
                </a:lnTo>
                <a:lnTo>
                  <a:pt x="5919847" y="1076805"/>
                </a:lnTo>
                <a:lnTo>
                  <a:pt x="5988738" y="1077179"/>
                </a:lnTo>
                <a:lnTo>
                  <a:pt x="6057324" y="1077760"/>
                </a:lnTo>
                <a:lnTo>
                  <a:pt x="6125596" y="1078543"/>
                </a:lnTo>
                <a:lnTo>
                  <a:pt x="6193548" y="1079522"/>
                </a:lnTo>
                <a:lnTo>
                  <a:pt x="6261170" y="1080693"/>
                </a:lnTo>
                <a:lnTo>
                  <a:pt x="6328456" y="1082051"/>
                </a:lnTo>
                <a:lnTo>
                  <a:pt x="6395397" y="1083591"/>
                </a:lnTo>
                <a:lnTo>
                  <a:pt x="6461986" y="1085309"/>
                </a:lnTo>
                <a:lnTo>
                  <a:pt x="6528213" y="1087199"/>
                </a:lnTo>
                <a:lnTo>
                  <a:pt x="6594073" y="1089256"/>
                </a:lnTo>
                <a:lnTo>
                  <a:pt x="6659556" y="1091477"/>
                </a:lnTo>
                <a:lnTo>
                  <a:pt x="6724655" y="1093854"/>
                </a:lnTo>
                <a:lnTo>
                  <a:pt x="6789361" y="1096385"/>
                </a:lnTo>
                <a:lnTo>
                  <a:pt x="6853668" y="1099064"/>
                </a:lnTo>
                <a:lnTo>
                  <a:pt x="6917566" y="1101886"/>
                </a:lnTo>
                <a:lnTo>
                  <a:pt x="6981049" y="1104846"/>
                </a:lnTo>
                <a:lnTo>
                  <a:pt x="7044108" y="1107939"/>
                </a:lnTo>
                <a:lnTo>
                  <a:pt x="7106735" y="1111161"/>
                </a:lnTo>
                <a:lnTo>
                  <a:pt x="7168922" y="1114506"/>
                </a:lnTo>
                <a:lnTo>
                  <a:pt x="7230662" y="1117971"/>
                </a:lnTo>
                <a:lnTo>
                  <a:pt x="7291947" y="1121549"/>
                </a:lnTo>
                <a:lnTo>
                  <a:pt x="7352768" y="1125236"/>
                </a:lnTo>
                <a:lnTo>
                  <a:pt x="7413118" y="1129027"/>
                </a:lnTo>
                <a:lnTo>
                  <a:pt x="7472988" y="1132917"/>
                </a:lnTo>
                <a:lnTo>
                  <a:pt x="7532372" y="1136902"/>
                </a:lnTo>
                <a:lnTo>
                  <a:pt x="7591260" y="1140976"/>
                </a:lnTo>
                <a:lnTo>
                  <a:pt x="7649646" y="1145134"/>
                </a:lnTo>
                <a:lnTo>
                  <a:pt x="7707521" y="1149373"/>
                </a:lnTo>
                <a:lnTo>
                  <a:pt x="7764878" y="1153686"/>
                </a:lnTo>
                <a:lnTo>
                  <a:pt x="7821707" y="1158069"/>
                </a:lnTo>
                <a:lnTo>
                  <a:pt x="7878002" y="1162517"/>
                </a:lnTo>
                <a:lnTo>
                  <a:pt x="7933755" y="1167025"/>
                </a:lnTo>
                <a:lnTo>
                  <a:pt x="7988957" y="1171589"/>
                </a:lnTo>
                <a:lnTo>
                  <a:pt x="8043602" y="1176203"/>
                </a:lnTo>
                <a:lnTo>
                  <a:pt x="8097680" y="1180863"/>
                </a:lnTo>
                <a:lnTo>
                  <a:pt x="8151184" y="1185563"/>
                </a:lnTo>
                <a:lnTo>
                  <a:pt x="8204106" y="1190299"/>
                </a:lnTo>
                <a:lnTo>
                  <a:pt x="8256438" y="1195066"/>
                </a:lnTo>
                <a:lnTo>
                  <a:pt x="8308172" y="1199859"/>
                </a:lnTo>
                <a:lnTo>
                  <a:pt x="8359301" y="1204673"/>
                </a:lnTo>
                <a:lnTo>
                  <a:pt x="8409816" y="1209503"/>
                </a:lnTo>
                <a:lnTo>
                  <a:pt x="8459709" y="1214345"/>
                </a:lnTo>
                <a:lnTo>
                  <a:pt x="8508974" y="1219193"/>
                </a:lnTo>
                <a:lnTo>
                  <a:pt x="8557600" y="1224043"/>
                </a:lnTo>
                <a:lnTo>
                  <a:pt x="8605582" y="1228890"/>
                </a:lnTo>
                <a:lnTo>
                  <a:pt x="8652911" y="1233728"/>
                </a:lnTo>
                <a:lnTo>
                  <a:pt x="8699578" y="1238554"/>
                </a:lnTo>
                <a:lnTo>
                  <a:pt x="8745576" y="1243361"/>
                </a:lnTo>
                <a:lnTo>
                  <a:pt x="8790898" y="1248146"/>
                </a:lnTo>
                <a:lnTo>
                  <a:pt x="8835535" y="1252903"/>
                </a:lnTo>
                <a:lnTo>
                  <a:pt x="8879479" y="1257628"/>
                </a:lnTo>
                <a:lnTo>
                  <a:pt x="8922723" y="1262315"/>
                </a:lnTo>
                <a:lnTo>
                  <a:pt x="8965258" y="1266960"/>
                </a:lnTo>
                <a:lnTo>
                  <a:pt x="9007077" y="1271558"/>
                </a:lnTo>
                <a:lnTo>
                  <a:pt x="9048172" y="1276104"/>
                </a:lnTo>
                <a:lnTo>
                  <a:pt x="9088534" y="1280593"/>
                </a:lnTo>
                <a:lnTo>
                  <a:pt x="9128156" y="1285020"/>
                </a:lnTo>
                <a:lnTo>
                  <a:pt x="9167030" y="1289381"/>
                </a:lnTo>
                <a:lnTo>
                  <a:pt x="9205148" y="1293669"/>
                </a:lnTo>
                <a:lnTo>
                  <a:pt x="9279085" y="1302013"/>
                </a:lnTo>
                <a:lnTo>
                  <a:pt x="9314888" y="1306058"/>
                </a:lnTo>
                <a:lnTo>
                  <a:pt x="9349904" y="1310012"/>
                </a:lnTo>
                <a:lnTo>
                  <a:pt x="9417541" y="1317627"/>
                </a:lnTo>
                <a:lnTo>
                  <a:pt x="9481932" y="1324820"/>
                </a:lnTo>
                <a:lnTo>
                  <a:pt x="9543015" y="1331550"/>
                </a:lnTo>
                <a:lnTo>
                  <a:pt x="9600727" y="1337780"/>
                </a:lnTo>
                <a:lnTo>
                  <a:pt x="9655003" y="1343470"/>
                </a:lnTo>
                <a:lnTo>
                  <a:pt x="9705782" y="1348581"/>
                </a:lnTo>
                <a:lnTo>
                  <a:pt x="9752999" y="1353073"/>
                </a:lnTo>
                <a:lnTo>
                  <a:pt x="9775252" y="1355076"/>
                </a:lnTo>
                <a:lnTo>
                  <a:pt x="9695911" y="1350686"/>
                </a:lnTo>
                <a:lnTo>
                  <a:pt x="9742610" y="1354789"/>
                </a:lnTo>
                <a:lnTo>
                  <a:pt x="9789544" y="1358894"/>
                </a:lnTo>
                <a:lnTo>
                  <a:pt x="9836709" y="1362998"/>
                </a:lnTo>
                <a:lnTo>
                  <a:pt x="9884100" y="1367098"/>
                </a:lnTo>
                <a:lnTo>
                  <a:pt x="9931712" y="1371190"/>
                </a:lnTo>
                <a:lnTo>
                  <a:pt x="9979539" y="1375271"/>
                </a:lnTo>
                <a:lnTo>
                  <a:pt x="10027578" y="1379338"/>
                </a:lnTo>
                <a:lnTo>
                  <a:pt x="10075822" y="1383388"/>
                </a:lnTo>
                <a:lnTo>
                  <a:pt x="10124267" y="1387416"/>
                </a:lnTo>
                <a:lnTo>
                  <a:pt x="10172908" y="1391420"/>
                </a:lnTo>
                <a:lnTo>
                  <a:pt x="10221741" y="1395396"/>
                </a:lnTo>
                <a:lnTo>
                  <a:pt x="10270759" y="1399340"/>
                </a:lnTo>
                <a:lnTo>
                  <a:pt x="10319959" y="1403251"/>
                </a:lnTo>
                <a:lnTo>
                  <a:pt x="10369334" y="1407124"/>
                </a:lnTo>
                <a:lnTo>
                  <a:pt x="10418881" y="1410955"/>
                </a:lnTo>
                <a:lnTo>
                  <a:pt x="10468595" y="1414742"/>
                </a:lnTo>
                <a:lnTo>
                  <a:pt x="10518469" y="1418481"/>
                </a:lnTo>
                <a:lnTo>
                  <a:pt x="10568500" y="1422169"/>
                </a:lnTo>
                <a:lnTo>
                  <a:pt x="10618682" y="1425802"/>
                </a:lnTo>
                <a:lnTo>
                  <a:pt x="10669011" y="1429377"/>
                </a:lnTo>
                <a:lnTo>
                  <a:pt x="10719482" y="1432891"/>
                </a:lnTo>
                <a:lnTo>
                  <a:pt x="10770088" y="1436340"/>
                </a:lnTo>
                <a:lnTo>
                  <a:pt x="10820827" y="1439721"/>
                </a:lnTo>
                <a:lnTo>
                  <a:pt x="10871692" y="1443031"/>
                </a:lnTo>
                <a:lnTo>
                  <a:pt x="10922679" y="1446266"/>
                </a:lnTo>
                <a:lnTo>
                  <a:pt x="10973782" y="1449423"/>
                </a:lnTo>
                <a:lnTo>
                  <a:pt x="11024997" y="1452499"/>
                </a:lnTo>
                <a:lnTo>
                  <a:pt x="11076319" y="1455489"/>
                </a:lnTo>
                <a:lnTo>
                  <a:pt x="11127743" y="1458392"/>
                </a:lnTo>
                <a:lnTo>
                  <a:pt x="11179264" y="1461203"/>
                </a:lnTo>
                <a:lnTo>
                  <a:pt x="11230877" y="1463919"/>
                </a:lnTo>
                <a:lnTo>
                  <a:pt x="11282577" y="1466537"/>
                </a:lnTo>
                <a:lnTo>
                  <a:pt x="11334358" y="1469053"/>
                </a:lnTo>
                <a:lnTo>
                  <a:pt x="11386217" y="1471465"/>
                </a:lnTo>
                <a:lnTo>
                  <a:pt x="11438148" y="1473768"/>
                </a:lnTo>
                <a:lnTo>
                  <a:pt x="11490146" y="1475959"/>
                </a:lnTo>
                <a:lnTo>
                  <a:pt x="11542207" y="1478036"/>
                </a:lnTo>
                <a:lnTo>
                  <a:pt x="11594324" y="1479994"/>
                </a:lnTo>
                <a:lnTo>
                  <a:pt x="11646494" y="1481830"/>
                </a:lnTo>
                <a:lnTo>
                  <a:pt x="11698711" y="1483542"/>
                </a:lnTo>
                <a:lnTo>
                  <a:pt x="11750971" y="1485125"/>
                </a:lnTo>
                <a:lnTo>
                  <a:pt x="11803268" y="1486576"/>
                </a:lnTo>
                <a:lnTo>
                  <a:pt x="11855598" y="1487892"/>
                </a:lnTo>
                <a:lnTo>
                  <a:pt x="11907955" y="1489069"/>
                </a:lnTo>
                <a:lnTo>
                  <a:pt x="11960334" y="1490105"/>
                </a:lnTo>
                <a:lnTo>
                  <a:pt x="12012731" y="1490995"/>
                </a:lnTo>
                <a:lnTo>
                  <a:pt x="12065141" y="1491737"/>
                </a:lnTo>
                <a:lnTo>
                  <a:pt x="12117559" y="1492327"/>
                </a:lnTo>
                <a:lnTo>
                  <a:pt x="12169979" y="1492762"/>
                </a:lnTo>
                <a:lnTo>
                  <a:pt x="12222397" y="1493038"/>
                </a:lnTo>
                <a:lnTo>
                  <a:pt x="12274808" y="1493152"/>
                </a:lnTo>
                <a:lnTo>
                  <a:pt x="12327207" y="1493100"/>
                </a:lnTo>
                <a:lnTo>
                  <a:pt x="12379589" y="1492880"/>
                </a:lnTo>
                <a:lnTo>
                  <a:pt x="12431948" y="1492488"/>
                </a:lnTo>
                <a:lnTo>
                  <a:pt x="12484281" y="1491921"/>
                </a:lnTo>
                <a:lnTo>
                  <a:pt x="12536582" y="1491175"/>
                </a:lnTo>
                <a:lnTo>
                  <a:pt x="12588846" y="1490246"/>
                </a:lnTo>
                <a:lnTo>
                  <a:pt x="12641068" y="1489132"/>
                </a:lnTo>
                <a:lnTo>
                  <a:pt x="12693243" y="1487830"/>
                </a:lnTo>
                <a:lnTo>
                  <a:pt x="12745366" y="1486335"/>
                </a:lnTo>
                <a:lnTo>
                  <a:pt x="12797433" y="1484645"/>
                </a:lnTo>
                <a:lnTo>
                  <a:pt x="12849438" y="1482755"/>
                </a:lnTo>
                <a:lnTo>
                  <a:pt x="12901376" y="1480664"/>
                </a:lnTo>
                <a:lnTo>
                  <a:pt x="12953243" y="1478367"/>
                </a:lnTo>
                <a:lnTo>
                  <a:pt x="13005033" y="1475861"/>
                </a:lnTo>
                <a:lnTo>
                  <a:pt x="13056742" y="1473142"/>
                </a:lnTo>
                <a:lnTo>
                  <a:pt x="13108364" y="1470208"/>
                </a:lnTo>
                <a:lnTo>
                  <a:pt x="13159895" y="1467055"/>
                </a:lnTo>
                <a:lnTo>
                  <a:pt x="13211329" y="1463680"/>
                </a:lnTo>
                <a:lnTo>
                  <a:pt x="13262662" y="1460078"/>
                </a:lnTo>
                <a:lnTo>
                  <a:pt x="13313889" y="1456248"/>
                </a:lnTo>
                <a:lnTo>
                  <a:pt x="13365004" y="1452185"/>
                </a:lnTo>
                <a:lnTo>
                  <a:pt x="13416004" y="1447887"/>
                </a:lnTo>
                <a:lnTo>
                  <a:pt x="13466882" y="1443349"/>
                </a:lnTo>
                <a:lnTo>
                  <a:pt x="13517634" y="1438569"/>
                </a:lnTo>
                <a:lnTo>
                  <a:pt x="13568255" y="1433542"/>
                </a:lnTo>
                <a:lnTo>
                  <a:pt x="13618740" y="1428267"/>
                </a:lnTo>
                <a:lnTo>
                  <a:pt x="13669084" y="1422739"/>
                </a:lnTo>
                <a:lnTo>
                  <a:pt x="13719282" y="1416955"/>
                </a:lnTo>
                <a:lnTo>
                  <a:pt x="13769329" y="1410912"/>
                </a:lnTo>
                <a:lnTo>
                  <a:pt x="13819221" y="1404606"/>
                </a:lnTo>
                <a:lnTo>
                  <a:pt x="13868951" y="1398034"/>
                </a:lnTo>
                <a:lnTo>
                  <a:pt x="13918516" y="1391193"/>
                </a:lnTo>
                <a:lnTo>
                  <a:pt x="13967910" y="1384079"/>
                </a:lnTo>
                <a:lnTo>
                  <a:pt x="14017128" y="1376689"/>
                </a:lnTo>
                <a:lnTo>
                  <a:pt x="14066166" y="1369020"/>
                </a:lnTo>
                <a:lnTo>
                  <a:pt x="14115019" y="1361067"/>
                </a:lnTo>
                <a:lnTo>
                  <a:pt x="14163680" y="1352829"/>
                </a:lnTo>
                <a:lnTo>
                  <a:pt x="14212146" y="1344301"/>
                </a:lnTo>
                <a:lnTo>
                  <a:pt x="14260412" y="1335480"/>
                </a:lnTo>
                <a:lnTo>
                  <a:pt x="14308473" y="1326363"/>
                </a:lnTo>
                <a:lnTo>
                  <a:pt x="14356322" y="1316947"/>
                </a:lnTo>
                <a:lnTo>
                  <a:pt x="14403957" y="1307227"/>
                </a:lnTo>
                <a:lnTo>
                  <a:pt x="14451372" y="1297202"/>
                </a:lnTo>
                <a:lnTo>
                  <a:pt x="14498561" y="1286866"/>
                </a:lnTo>
                <a:lnTo>
                  <a:pt x="14545520" y="1276218"/>
                </a:lnTo>
                <a:lnTo>
                  <a:pt x="14592244" y="1265253"/>
                </a:lnTo>
                <a:lnTo>
                  <a:pt x="14638727" y="1253969"/>
                </a:lnTo>
                <a:lnTo>
                  <a:pt x="14684966" y="1242361"/>
                </a:lnTo>
                <a:lnTo>
                  <a:pt x="14730955" y="1230428"/>
                </a:lnTo>
                <a:lnTo>
                  <a:pt x="14776689" y="1218164"/>
                </a:lnTo>
                <a:lnTo>
                  <a:pt x="14813965" y="1207868"/>
                </a:lnTo>
                <a:lnTo>
                  <a:pt x="14851100" y="1197338"/>
                </a:lnTo>
                <a:lnTo>
                  <a:pt x="14888093" y="1186572"/>
                </a:lnTo>
                <a:lnTo>
                  <a:pt x="14924941" y="1175569"/>
                </a:lnTo>
                <a:lnTo>
                  <a:pt x="14961644" y="1164327"/>
                </a:lnTo>
                <a:lnTo>
                  <a:pt x="14998198" y="1152844"/>
                </a:lnTo>
                <a:lnTo>
                  <a:pt x="15034603" y="1141120"/>
                </a:lnTo>
                <a:lnTo>
                  <a:pt x="15070857" y="1129152"/>
                </a:lnTo>
                <a:lnTo>
                  <a:pt x="15106957" y="1116939"/>
                </a:lnTo>
                <a:lnTo>
                  <a:pt x="15178693" y="1091773"/>
                </a:lnTo>
                <a:lnTo>
                  <a:pt x="15249795" y="1065610"/>
                </a:lnTo>
                <a:lnTo>
                  <a:pt x="15320251" y="1038438"/>
                </a:lnTo>
                <a:lnTo>
                  <a:pt x="15390045" y="1010245"/>
                </a:lnTo>
                <a:lnTo>
                  <a:pt x="15459166" y="981019"/>
                </a:lnTo>
                <a:lnTo>
                  <a:pt x="15527597" y="950749"/>
                </a:lnTo>
                <a:lnTo>
                  <a:pt x="15595327" y="919422"/>
                </a:lnTo>
                <a:lnTo>
                  <a:pt x="15662340" y="887027"/>
                </a:lnTo>
                <a:lnTo>
                  <a:pt x="15728623" y="853552"/>
                </a:lnTo>
                <a:lnTo>
                  <a:pt x="15794161" y="818985"/>
                </a:lnTo>
                <a:lnTo>
                  <a:pt x="15858942" y="783315"/>
                </a:lnTo>
                <a:lnTo>
                  <a:pt x="15922951" y="746529"/>
                </a:lnTo>
                <a:lnTo>
                  <a:pt x="15986174" y="708615"/>
                </a:lnTo>
                <a:lnTo>
                  <a:pt x="16048598" y="669562"/>
                </a:lnTo>
                <a:lnTo>
                  <a:pt x="16110207" y="629357"/>
                </a:lnTo>
                <a:lnTo>
                  <a:pt x="16170990" y="587990"/>
                </a:lnTo>
                <a:lnTo>
                  <a:pt x="16230931" y="545448"/>
                </a:lnTo>
                <a:lnTo>
                  <a:pt x="16290016" y="501719"/>
                </a:lnTo>
                <a:lnTo>
                  <a:pt x="16348233" y="456791"/>
                </a:lnTo>
                <a:lnTo>
                  <a:pt x="16405566" y="410653"/>
                </a:lnTo>
                <a:lnTo>
                  <a:pt x="16462003" y="363293"/>
                </a:lnTo>
                <a:lnTo>
                  <a:pt x="16517528" y="314699"/>
                </a:lnTo>
                <a:lnTo>
                  <a:pt x="16572129" y="264858"/>
                </a:lnTo>
                <a:lnTo>
                  <a:pt x="16625791" y="213760"/>
                </a:lnTo>
                <a:lnTo>
                  <a:pt x="16678501" y="161392"/>
                </a:lnTo>
                <a:lnTo>
                  <a:pt x="16730244" y="107743"/>
                </a:lnTo>
                <a:lnTo>
                  <a:pt x="16781006" y="52800"/>
                </a:lnTo>
                <a:lnTo>
                  <a:pt x="16806016" y="24840"/>
                </a:lnTo>
                <a:lnTo>
                  <a:pt x="16827758" y="0"/>
                </a:lnTo>
              </a:path>
            </a:pathLst>
          </a:custGeom>
          <a:ln w="31412">
            <a:solidFill>
              <a:srgbClr val="E2CE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2126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openxmlformats.org/officeDocument/2006/relationships/image" Target="../media/image3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33.jp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9.jpeg"/><Relationship Id="rId7" Type="http://schemas.openxmlformats.org/officeDocument/2006/relationships/image" Target="../media/image1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7.jpeg"/><Relationship Id="rId7" Type="http://schemas.openxmlformats.org/officeDocument/2006/relationships/image" Target="../media/image1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1.wdp"/><Relationship Id="rId5" Type="http://schemas.openxmlformats.org/officeDocument/2006/relationships/image" Target="../media/image63.png"/><Relationship Id="rId10" Type="http://schemas.openxmlformats.org/officeDocument/2006/relationships/image" Target="../media/image14.png"/><Relationship Id="rId4" Type="http://schemas.openxmlformats.org/officeDocument/2006/relationships/image" Target="../media/image62.jpeg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cntd.ru/document/566085656#6560IO" TargetMode="External"/><Relationship Id="rId2" Type="http://schemas.openxmlformats.org/officeDocument/2006/relationships/hyperlink" Target="https://docs.cntd.ru/document/420207400#6540I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cntd.ru/document/565983838#6520I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" y="397"/>
            <a:ext cx="20111510" cy="113085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90" y="773219"/>
            <a:ext cx="7244121" cy="1909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536" y="458507"/>
            <a:ext cx="1160375" cy="11603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7EEA72-E07C-47D1-B116-606C42420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9192" y="248042"/>
            <a:ext cx="1402591" cy="13555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0BE3AF-907C-4E2B-A57C-C65981B13E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462" y="342261"/>
            <a:ext cx="1187569" cy="1223775"/>
          </a:xfrm>
          <a:prstGeom prst="rect">
            <a:avLst/>
          </a:prstGeom>
        </p:spPr>
      </p:pic>
      <p:pic>
        <p:nvPicPr>
          <p:cNvPr id="13" name="Picture 2" descr="https://static.tildacdn.com/tild3466-6530-4030-a439-323832623631/ROSSIYSKAYa-AKADEMIY.png">
            <a:extLst>
              <a:ext uri="{FF2B5EF4-FFF2-40B4-BE49-F238E27FC236}">
                <a16:creationId xmlns:a16="http://schemas.microsoft.com/office/drawing/2014/main" id="{CC0A5631-8162-463F-A2C0-213E260F22D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718" y="370220"/>
            <a:ext cx="1187569" cy="1025147"/>
          </a:xfrm>
          <a:prstGeom prst="rect">
            <a:avLst/>
          </a:prstGeom>
          <a:noFill/>
        </p:spPr>
      </p:pic>
      <p:sp>
        <p:nvSpPr>
          <p:cNvPr id="15" name="object 7"/>
          <p:cNvSpPr txBox="1">
            <a:spLocks noGrp="1"/>
          </p:cNvSpPr>
          <p:nvPr>
            <p:ph type="title"/>
          </p:nvPr>
        </p:nvSpPr>
        <p:spPr>
          <a:xfrm>
            <a:off x="1084996" y="3571784"/>
            <a:ext cx="11480068" cy="4221976"/>
          </a:xfrm>
          <a:prstGeom prst="rect">
            <a:avLst/>
          </a:prstGeom>
        </p:spPr>
        <p:txBody>
          <a:bodyPr vert="horz" wrap="square" lIns="0" tIns="20942" rIns="0" bIns="0" rtlCol="0">
            <a:spAutoFit/>
          </a:bodyPr>
          <a:lstStyle/>
          <a:p>
            <a:pPr algn="ctr">
              <a:spcBef>
                <a:spcPts val="165"/>
              </a:spcBef>
            </a:pPr>
            <a:br>
              <a:rPr lang="ru-RU" sz="3298" dirty="0">
                <a:solidFill>
                  <a:srgbClr val="2B2A29"/>
                </a:solidFill>
                <a:latin typeface="Times New Roman"/>
                <a:cs typeface="Times New Roman"/>
              </a:rPr>
            </a:b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программ дополнительного образования в детском саду, как фактор целостного развития детей</a:t>
            </a:r>
            <a:endParaRPr sz="6000" b="1" spc="-8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85455" y="9868684"/>
            <a:ext cx="12515061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Бажина</a:t>
            </a:r>
            <a:r>
              <a:rPr lang="ru-RU" sz="32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Алесия</a:t>
            </a:r>
            <a:r>
              <a:rPr lang="ru-RU" sz="32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Александровна</a:t>
            </a:r>
            <a:r>
              <a:rPr lang="ru-RU" sz="32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директор МАДОУ № 1 </a:t>
            </a:r>
          </a:p>
          <a:p>
            <a:pPr algn="ctr"/>
            <a:r>
              <a:rPr lang="ru-RU" sz="32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«Золотой ключик»  г. Кызыла </a:t>
            </a:r>
          </a:p>
        </p:txBody>
      </p:sp>
      <p:pic>
        <p:nvPicPr>
          <p:cNvPr id="18" name="object 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484825" y="3131675"/>
            <a:ext cx="6619275" cy="6895116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14192946" y="3280145"/>
            <a:ext cx="6015141" cy="5779927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915320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4359275"/>
            <a:ext cx="3200400" cy="3707917"/>
          </a:xfr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 rot="5400000">
            <a:off x="9975849" y="-2346323"/>
            <a:ext cx="4191001" cy="144017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150781" tIns="75390" rIns="150781" bIns="75390" anchor="t" anchorCtr="0" upright="1">
            <a:noAutofit/>
          </a:bodyPr>
          <a:lstStyle/>
          <a:p>
            <a:pPr algn="just"/>
            <a:r>
              <a:rPr lang="ru-RU" sz="329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 – вид образования, который направлен на всестороннее удовлетворение образовательных потребностей человека в интеллектуальном, духовно-нравственном, физическом и(или) профессиональном совершенствовании и не сопровождается повышением уровня образования (гл.1, ст.2, п.14).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Российской Федерации по дополнительному образованию – дополнительные образовательные программы (гл.1, ст.12, п.2)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03850" y="1082675"/>
            <a:ext cx="1005205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РФ «Об образовании в</a:t>
            </a:r>
          </a:p>
          <a:p>
            <a:pPr algn="ctr"/>
            <a:r>
              <a:rPr lang="ru-RU" sz="4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Российской Федерации» № 273-ФЗ</a:t>
            </a:r>
            <a:endParaRPr lang="ru-RU" sz="5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251993"/>
              </p:ext>
            </p:extLst>
          </p:nvPr>
        </p:nvGraphicFramePr>
        <p:xfrm>
          <a:off x="4870450" y="7331075"/>
          <a:ext cx="14401800" cy="320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800">
                  <a:extLst>
                    <a:ext uri="{9D8B030D-6E8A-4147-A177-3AD203B41FA5}">
                      <a16:colId xmlns:a16="http://schemas.microsoft.com/office/drawing/2014/main" val="2435848001"/>
                    </a:ext>
                  </a:extLst>
                </a:gridCol>
              </a:tblGrid>
              <a:tr h="3200400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Естественнонаучная;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Физкультурно-спортивная;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Туристко</a:t>
                      </a: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-краеведческая;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Социально-педагогическая.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719168821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356850" y="8169275"/>
            <a:ext cx="88651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Реализуются (ФЗ-273, ст.75, п.2) 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6 направленностям (Порядок, п.9)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062450" y="7778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76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3825875"/>
            <a:ext cx="3776405" cy="230215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50" y="1920875"/>
            <a:ext cx="9982200" cy="5201643"/>
          </a:xfrm>
        </p:spPr>
      </p:pic>
      <p:sp>
        <p:nvSpPr>
          <p:cNvPr id="8" name="Прямоугольник 7"/>
          <p:cNvSpPr/>
          <p:nvPr/>
        </p:nvSpPr>
        <p:spPr>
          <a:xfrm>
            <a:off x="3498850" y="4130675"/>
            <a:ext cx="2883354" cy="90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77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ФЗ-273</a:t>
            </a:r>
            <a:r>
              <a:rPr lang="ru-RU" sz="2968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968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7336" y="7096048"/>
            <a:ext cx="7168181" cy="70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958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Свободные объединения детей</a:t>
            </a:r>
            <a:endParaRPr lang="ru-RU" sz="39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4851" y="7769696"/>
            <a:ext cx="16171746" cy="2554545"/>
          </a:xfrm>
          <a:prstGeom prst="rect">
            <a:avLst/>
          </a:prstGeom>
          <a:solidFill>
            <a:srgbClr val="A5FC9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Кружки, секции, студии – свободные объединения детей в группы на основе общих интересов, строящихся на дополнительном материале к задачам образовательной программы дошкольного образования под руководством педагога.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833850" y="7016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96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95050" y="4435475"/>
            <a:ext cx="1394228" cy="498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37050" y="2530475"/>
            <a:ext cx="5277326" cy="49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Кислородный коктейль</a:t>
            </a:r>
          </a:p>
        </p:txBody>
      </p:sp>
      <p:pic>
        <p:nvPicPr>
          <p:cNvPr id="11" name="Объект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650" y="2606675"/>
            <a:ext cx="4794510" cy="444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0" y="3093120"/>
            <a:ext cx="5670768" cy="3189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651250" y="625475"/>
            <a:ext cx="129217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Оздоровительная направленность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50" y="7178675"/>
            <a:ext cx="5045662" cy="3784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650" y="7254875"/>
            <a:ext cx="6826488" cy="373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861050" y="6645275"/>
            <a:ext cx="7539038" cy="49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Лечебно-физкультурный комплекс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910050" y="7016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71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65650" y="1158875"/>
            <a:ext cx="114973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Лечебно-физкультурный комплекс и</a:t>
            </a:r>
          </a:p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национальная борьба «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Хуреш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0" y="3444875"/>
            <a:ext cx="5782259" cy="3116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0" y="2987675"/>
            <a:ext cx="5116830" cy="3837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50" y="6950075"/>
            <a:ext cx="5638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D:\АРХИВ\фото 2\с телефона\1\IMG_20200221_105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918450" y="6873875"/>
            <a:ext cx="5060871" cy="3795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850" y="2835275"/>
            <a:ext cx="3727451" cy="397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250" y="6873875"/>
            <a:ext cx="5326615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757650" y="7016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40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98650" y="3216275"/>
            <a:ext cx="5192382" cy="498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Вокальная студия "</a:t>
            </a:r>
            <a:r>
              <a:rPr lang="ru-RU" sz="263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Капитошка</a:t>
            </a:r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30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928850" y="3063875"/>
            <a:ext cx="2219710" cy="498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Хореография</a:t>
            </a:r>
            <a:endParaRPr lang="ru-RU" sz="296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0" y="3825875"/>
            <a:ext cx="5453142" cy="3396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17650" y="7331075"/>
            <a:ext cx="5867400" cy="3450046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650" y="3749675"/>
            <a:ext cx="617219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850" y="7331075"/>
            <a:ext cx="6172200" cy="3656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1250" y="3749675"/>
            <a:ext cx="5286696" cy="343663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Объект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50" y="7407275"/>
            <a:ext cx="5105400" cy="3442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318250" y="1387475"/>
            <a:ext cx="8138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Художественно-эстетическая 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986250" y="7016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20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27850" y="854075"/>
            <a:ext cx="4131516" cy="498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"Красивый мир"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50" y="6645275"/>
            <a:ext cx="6388060" cy="3597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50" y="2073275"/>
            <a:ext cx="76200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50" y="6645275"/>
            <a:ext cx="5782735" cy="433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244475"/>
            <a:ext cx="4800600" cy="6374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250" y="6721475"/>
            <a:ext cx="3633188" cy="427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50" y="549275"/>
            <a:ext cx="5334000" cy="5881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7791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1450" y="4892675"/>
            <a:ext cx="2942280" cy="498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язык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3063875"/>
            <a:ext cx="5115184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6721475"/>
            <a:ext cx="5905579" cy="3895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F:\DCIM\114_FUJI\DSCF4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842250" y="6797675"/>
            <a:ext cx="5710692" cy="4283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165850" y="854075"/>
            <a:ext cx="8458200" cy="1310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Социально-педагогическая </a:t>
            </a:r>
          </a:p>
          <a:p>
            <a:pPr algn="ctr"/>
            <a:r>
              <a:rPr lang="ru-RU" sz="3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</a:t>
            </a:r>
          </a:p>
        </p:txBody>
      </p:sp>
      <p:pic>
        <p:nvPicPr>
          <p:cNvPr id="12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50" y="2606675"/>
            <a:ext cx="34290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3"/>
          <a:stretch/>
        </p:blipFill>
        <p:spPr>
          <a:xfrm>
            <a:off x="13557250" y="5045075"/>
            <a:ext cx="6188293" cy="512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4852650" y="3368675"/>
            <a:ext cx="3350533" cy="904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чтению по</a:t>
            </a:r>
          </a:p>
          <a:p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методике Зайцева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605250" y="9302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89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594850" y="777875"/>
            <a:ext cx="5528628" cy="59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школе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396875"/>
            <a:ext cx="7162800" cy="476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50" y="6340475"/>
            <a:ext cx="7543800" cy="4175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5349875"/>
            <a:ext cx="7162800" cy="537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850" y="1539875"/>
            <a:ext cx="7696200" cy="4854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0059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50" y="2911475"/>
            <a:ext cx="5212916" cy="3895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50" y="2835275"/>
            <a:ext cx="5248880" cy="392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6950075"/>
            <a:ext cx="6659483" cy="374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5784850" y="2149475"/>
            <a:ext cx="6820842" cy="5998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 робототехника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937250" y="854075"/>
            <a:ext cx="9222589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2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направленность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850" y="2530475"/>
            <a:ext cx="4502845" cy="435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650" y="6950075"/>
            <a:ext cx="6610403" cy="371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986250" y="7778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26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DCIM\114_FUJI\DSCF4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165850" y="2149475"/>
            <a:ext cx="6156881" cy="4227885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6" name="Содержимое 5" descr="C:\Users\84A6~1\AppData\Local\Temp\Rar$DIa15788.35811\20210823_161053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719050" y="2759075"/>
            <a:ext cx="5026025" cy="3518218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2850" y="3673475"/>
            <a:ext cx="4649073" cy="6408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13"/>
          <p:cNvPicPr>
            <a:picLocks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76250" y="6264275"/>
            <a:ext cx="3962400" cy="4816475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6156881" y="6408579"/>
            <a:ext cx="5905579" cy="4345615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184650" y="473075"/>
            <a:ext cx="12148344" cy="1310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958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образовательные программы </a:t>
            </a:r>
          </a:p>
          <a:p>
            <a:pPr algn="ctr"/>
            <a:r>
              <a:rPr lang="ru-RU" sz="3958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освоению тувинского и русского языка</a:t>
            </a:r>
            <a:endParaRPr lang="ru-RU" sz="395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910050" y="7016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5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7250" y="1387475"/>
            <a:ext cx="9753600" cy="738664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подход к управлению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3597275"/>
            <a:ext cx="4495800" cy="3600748"/>
          </a:xfrm>
        </p:spPr>
      </p:pic>
      <p:sp>
        <p:nvSpPr>
          <p:cNvPr id="9" name="Прямоугольник 8"/>
          <p:cNvSpPr/>
          <p:nvPr/>
        </p:nvSpPr>
        <p:spPr>
          <a:xfrm>
            <a:off x="8909050" y="2682875"/>
            <a:ext cx="9633879" cy="3137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202" indent="-471202">
              <a:buFont typeface="Wingdings" panose="05000000000000000000" pitchFamily="2" charset="2"/>
              <a:buChar char="Ø"/>
            </a:pPr>
            <a:r>
              <a:rPr lang="ru-RU" sz="3958" dirty="0">
                <a:latin typeface="Times New Roman" panose="02020603050405020304" pitchFamily="18" charset="0"/>
                <a:ea typeface="Calibri" panose="020F0502020204030204" pitchFamily="34" charset="0"/>
              </a:rPr>
              <a:t>подбор кадров</a:t>
            </a:r>
          </a:p>
          <a:p>
            <a:pPr marL="471202" indent="-471202">
              <a:buFont typeface="Wingdings" panose="05000000000000000000" pitchFamily="2" charset="2"/>
              <a:buChar char="Ø"/>
            </a:pPr>
            <a:r>
              <a:rPr lang="ru-RU" sz="3958" dirty="0">
                <a:latin typeface="Times New Roman" panose="02020603050405020304" pitchFamily="18" charset="0"/>
                <a:ea typeface="Calibri" panose="020F0502020204030204" pitchFamily="34" charset="0"/>
              </a:rPr>
              <a:t>подготовка и переподготовка кадров в сфере ДО</a:t>
            </a:r>
          </a:p>
          <a:p>
            <a:pPr marL="471202" indent="-471202">
              <a:buFont typeface="Wingdings" panose="05000000000000000000" pitchFamily="2" charset="2"/>
              <a:buChar char="Ø"/>
            </a:pPr>
            <a:r>
              <a:rPr lang="ru-RU" sz="3958" dirty="0">
                <a:latin typeface="Times New Roman" panose="02020603050405020304" pitchFamily="18" charset="0"/>
                <a:ea typeface="Calibri" panose="020F0502020204030204" pitchFamily="34" charset="0"/>
              </a:rPr>
              <a:t>методическое обеспечение ДО</a:t>
            </a:r>
          </a:p>
          <a:p>
            <a:pPr marL="471202" indent="-471202">
              <a:buFont typeface="Wingdings" panose="05000000000000000000" pitchFamily="2" charset="2"/>
              <a:buChar char="Ø"/>
            </a:pPr>
            <a:r>
              <a:rPr lang="ru-RU" sz="3958" dirty="0">
                <a:latin typeface="Times New Roman" panose="02020603050405020304" pitchFamily="18" charset="0"/>
                <a:ea typeface="Calibri" panose="020F0502020204030204" pitchFamily="34" charset="0"/>
              </a:rPr>
              <a:t>материально-техническое обеспечение </a:t>
            </a:r>
            <a:endParaRPr lang="ru-RU" sz="3958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68198" y="10017195"/>
            <a:ext cx="7040094" cy="701410"/>
          </a:xfrm>
          <a:prstGeom prst="rect">
            <a:avLst/>
          </a:prstGeom>
          <a:solidFill>
            <a:srgbClr val="47FF47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395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подготовить малыша к школе</a:t>
            </a:r>
            <a:endParaRPr lang="ru-RU" sz="3958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53350" y="8958134"/>
            <a:ext cx="7640361" cy="6924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приобщить к детскому сообществу</a:t>
            </a:r>
            <a:endParaRPr lang="ru-RU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29541" y="7881130"/>
            <a:ext cx="6925163" cy="701410"/>
          </a:xfrm>
          <a:prstGeom prst="rect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395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укрепить здоровье</a:t>
            </a:r>
            <a:endParaRPr lang="ru-RU" sz="3958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474410" y="6831052"/>
            <a:ext cx="8160760" cy="7014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395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обучить ребенка рисованию, танцам </a:t>
            </a:r>
            <a:endParaRPr lang="ru-RU" sz="3958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764312" y="5888674"/>
            <a:ext cx="11013208" cy="701410"/>
          </a:xfrm>
          <a:prstGeom prst="rect">
            <a:avLst/>
          </a:prstGeom>
          <a:solidFill>
            <a:srgbClr val="9B57FF"/>
          </a:solidFill>
          <a:ln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ru-RU" sz="395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родителям получить квалифицированную помощ</a:t>
            </a:r>
            <a:r>
              <a:rPr lang="ru-RU" sz="296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endParaRPr lang="ru-RU" sz="2968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3947219" y="8635034"/>
            <a:ext cx="4649073" cy="701410"/>
          </a:xfrm>
          <a:prstGeom prst="rect">
            <a:avLst/>
          </a:prstGeom>
          <a:solidFill>
            <a:srgbClr val="60FA54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958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Запросы</a:t>
            </a:r>
            <a:r>
              <a:rPr lang="ru-RU" sz="296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968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8921194" y="10052450"/>
            <a:ext cx="0" cy="1005203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8881703" y="9980646"/>
            <a:ext cx="2161191" cy="21542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11006994" y="8961083"/>
            <a:ext cx="7181" cy="983665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10992635" y="8889282"/>
            <a:ext cx="1112907" cy="50262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12076822" y="7927155"/>
            <a:ext cx="7178" cy="940586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12069640" y="7912796"/>
            <a:ext cx="2247352" cy="7183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14281093" y="6979393"/>
            <a:ext cx="7178" cy="954943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4295451" y="6972212"/>
            <a:ext cx="4932684" cy="21539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V="1">
            <a:off x="19213779" y="5471585"/>
            <a:ext cx="14357" cy="1550890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910784" y="11057653"/>
            <a:ext cx="2010410" cy="10769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595850" y="5492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97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450" y="1387475"/>
            <a:ext cx="12838192" cy="218579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методическое обеспечение </a:t>
            </a: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 </a:t>
            </a: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дополнительному образованию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2850" y="4206875"/>
            <a:ext cx="17339786" cy="4263539"/>
          </a:xfrm>
        </p:spPr>
        <p:txBody>
          <a:bodyPr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95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общеразвивающие программы;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958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6591" indent="-565442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395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материалы к программам;</a:t>
            </a:r>
            <a:endParaRPr lang="en-US" altLang="ru-RU" sz="3958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6591" indent="-565442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395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 работы специалистов;</a:t>
            </a:r>
            <a:endParaRPr lang="en-US" altLang="ru-RU" sz="3958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6591" indent="-565442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395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 дня;</a:t>
            </a:r>
            <a:endParaRPr lang="en-US" altLang="ru-RU" sz="39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6591" indent="-565442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395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занятий</a:t>
            </a:r>
            <a:endParaRPr lang="ru-RU" altLang="ru-RU" sz="3958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9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9899764" y="72860"/>
            <a:ext cx="304572" cy="6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507846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968">
              <a:latin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685508" y="5403375"/>
            <a:ext cx="7353866" cy="4787950"/>
          </a:xfrm>
          <a:prstGeom prst="rect">
            <a:avLst/>
          </a:prstGeom>
          <a:solidFill>
            <a:srgbClr val="D7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958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внимание следует уделить составлению дополнительных общеразвивающих программ и соответствия их структуры нормативным документам</a:t>
            </a:r>
            <a:r>
              <a:rPr lang="ru-RU" sz="32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9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214850" y="10064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98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850" y="1082675"/>
            <a:ext cx="10132547" cy="2031325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 дополнительной общеразвивающей программы</a:t>
            </a: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1365251" y="3216275"/>
            <a:ext cx="16764000" cy="2104230"/>
          </a:xfrm>
        </p:spPr>
        <p:txBody>
          <a:bodyPr/>
          <a:lstStyle/>
          <a:p>
            <a:r>
              <a:rPr lang="ru-RU" sz="39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составляет педагог дополнительного образования, в которой он прописывает что он может и хочет дать по данному направлению. Все это прописывается в Пояснительной записке к программе. 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275728"/>
              </p:ext>
            </p:extLst>
          </p:nvPr>
        </p:nvGraphicFramePr>
        <p:xfrm>
          <a:off x="1365250" y="5349875"/>
          <a:ext cx="16711533" cy="5277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11533">
                  <a:extLst>
                    <a:ext uri="{9D8B030D-6E8A-4147-A177-3AD203B41FA5}">
                      <a16:colId xmlns:a16="http://schemas.microsoft.com/office/drawing/2014/main" val="2601030080"/>
                    </a:ext>
                  </a:extLst>
                </a:gridCol>
              </a:tblGrid>
              <a:tr h="52773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программы</a:t>
                      </a:r>
                      <a:r>
                        <a:rPr lang="ru-RU" sz="46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46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Учебно-тематический план.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учебно-тематического плана.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Учебно-тематический план включает: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разделов (тем);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часов по каждому разделу (теме) с указанием количества теоретических и практических часов;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аттестации (контроля).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52837485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757650" y="8540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65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8850" y="1311275"/>
            <a:ext cx="5638800" cy="812018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условий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0542159-8ACB-4B64-AA72-801540DC5840}"/>
              </a:ext>
            </a:extLst>
          </p:cNvPr>
          <p:cNvGrpSpPr/>
          <p:nvPr/>
        </p:nvGrpSpPr>
        <p:grpSpPr>
          <a:xfrm>
            <a:off x="1289050" y="3140075"/>
            <a:ext cx="6802041" cy="3200400"/>
            <a:chOff x="3981929" y="3454350"/>
            <a:chExt cx="2114682" cy="28096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9C929F1-FD41-4D8B-A6E4-6BD59F6D1CDA}"/>
                </a:ext>
              </a:extLst>
            </p:cNvPr>
            <p:cNvSpPr/>
            <p:nvPr/>
          </p:nvSpPr>
          <p:spPr>
            <a:xfrm>
              <a:off x="3981929" y="3454350"/>
              <a:ext cx="2114682" cy="5596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968">
                <a:solidFill>
                  <a:schemeClr val="bg1"/>
                </a:solidFill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E343AF54-FCDF-4CB4-A39F-488BD5EA2BE6}"/>
                </a:ext>
              </a:extLst>
            </p:cNvPr>
            <p:cNvSpPr/>
            <p:nvPr/>
          </p:nvSpPr>
          <p:spPr>
            <a:xfrm>
              <a:off x="3981929" y="4014000"/>
              <a:ext cx="2114682" cy="2250000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968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279650" y="3063875"/>
            <a:ext cx="49003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участники </a:t>
            </a:r>
            <a:endParaRPr lang="ru-R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41450" y="3978275"/>
            <a:ext cx="66594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476" indent="-1188476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учредитель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88476" indent="-1188476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административный состав</a:t>
            </a:r>
          </a:p>
          <a:p>
            <a:pPr marL="1188476" indent="-1188476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состав</a:t>
            </a:r>
          </a:p>
          <a:p>
            <a:pPr marL="1188476" indent="-1188476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технический персонал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074040"/>
              </p:ext>
            </p:extLst>
          </p:nvPr>
        </p:nvGraphicFramePr>
        <p:xfrm>
          <a:off x="8680450" y="2682875"/>
          <a:ext cx="10429002" cy="89349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29002">
                  <a:extLst>
                    <a:ext uri="{9D8B030D-6E8A-4147-A177-3AD203B41FA5}">
                      <a16:colId xmlns:a16="http://schemas.microsoft.com/office/drawing/2014/main" val="570810739"/>
                    </a:ext>
                  </a:extLst>
                </a:gridCol>
              </a:tblGrid>
              <a:tr h="89349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организации дополнительного образования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данном этапе работы мы ориентируемся на Санитарные правила СП 2.4.3648-20 «Санитарно-эпидемиологические требования к организациям воспитания и обучения, отдыха и оздоровления детей и молодежи», а также санитарные правила и нормы СанПиН 1.2.3685-21 «Гигиенические нормативы и требования к обеспечению безопасности и(или) безвредности для человека факторов среды обитания»: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Материально-техническая база;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Помещения;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Интерактивное оборудование;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1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Включение в режим деятельности ДО занятий по дополнительному образованию.</a:t>
                      </a:r>
                      <a:endParaRPr lang="ru-RU" sz="3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13029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31850" y="6569075"/>
            <a:ext cx="7539038" cy="5065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3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Обращаю Ваше внимание на то, что </a:t>
            </a:r>
            <a:r>
              <a:rPr lang="ru-RU" sz="263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СанПиН 2.4.4.3172-14 </a:t>
            </a:r>
            <a:r>
              <a:rPr lang="ru-RU" sz="263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утвержденные постановлением Главного государственного санитарного врача Российской Федерации от 04.06.2014 года № 41 утратили силу с 01.01.2021 года на основании </a:t>
            </a:r>
            <a:r>
              <a:rPr lang="ru-RU" sz="263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постановления Главного государственного санитарного врача Российской Федерации от 28 сентября 2020 года N 28</a:t>
            </a:r>
            <a:r>
              <a:rPr lang="ru-RU" sz="263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отменено с 1 января 2021 года на основании </a:t>
            </a:r>
            <a:r>
              <a:rPr lang="ru-RU" sz="263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постановления Правительства Российской Федерации от 8 октября 2020 года N 1631</a:t>
            </a:r>
            <a:r>
              <a:rPr lang="ru-RU" sz="263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29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28789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3250" y="3368675"/>
            <a:ext cx="18126247" cy="8726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5442" indent="-565442" algn="just">
              <a:lnSpc>
                <a:spcPct val="107000"/>
              </a:lnSpc>
              <a:buFont typeface="+mj-lt"/>
              <a:buAutoNum type="arabicPeriod"/>
            </a:pPr>
            <a:r>
              <a:rPr lang="ru-RU" sz="329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Серебряная медаль Международного конкурса «Факел»; </a:t>
            </a:r>
            <a:endParaRPr lang="ru-RU" sz="296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5442" indent="-565442" algn="just">
              <a:lnSpc>
                <a:spcPct val="107000"/>
              </a:lnSpc>
              <a:buFont typeface="+mj-lt"/>
              <a:buAutoNum type="arabicPeriod"/>
            </a:pPr>
            <a:r>
              <a:rPr lang="ru-RU" sz="329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Бронзовая медаль Международной выставки «METНОDICE» Международная Славянская Академия наук, образования, искусств и культуры (Западно-Сибирский Филиал МСА);</a:t>
            </a:r>
            <a:endParaRPr lang="ru-RU" sz="296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5442" indent="-565442" algn="just">
              <a:lnSpc>
                <a:spcPct val="107000"/>
              </a:lnSpc>
              <a:buFont typeface="+mj-lt"/>
              <a:buAutoNum type="arabicPeriod"/>
            </a:pPr>
            <a:r>
              <a:rPr lang="ru-RU" sz="329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Лауреаты Всероссийского конкурса «Росточек: мир спасут дети»; </a:t>
            </a:r>
            <a:endParaRPr lang="ru-RU" sz="296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5442" indent="-565442" algn="just">
              <a:lnSpc>
                <a:spcPct val="107000"/>
              </a:lnSpc>
              <a:buFont typeface="+mj-lt"/>
              <a:buAutoNum type="arabicPeriod"/>
            </a:pPr>
            <a:r>
              <a:rPr lang="ru-RU" sz="329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Победители во Всероссийском конкурсе «Образцовый детский сад»;</a:t>
            </a:r>
            <a:endParaRPr lang="ru-RU" sz="296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5442" indent="-565442" algn="just">
              <a:lnSpc>
                <a:spcPct val="107000"/>
              </a:lnSpc>
              <a:buFont typeface="+mj-lt"/>
              <a:buAutoNum type="arabicPeriod"/>
            </a:pPr>
            <a:r>
              <a:rPr lang="ru-RU" sz="329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Победителями конкурса профессионального мастерства «Воспитатель года» на муниципальном, республиканском уровнях;</a:t>
            </a:r>
            <a:endParaRPr lang="ru-RU" sz="296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5442" indent="-565442" algn="just">
              <a:lnSpc>
                <a:spcPct val="107000"/>
              </a:lnSpc>
              <a:buFont typeface="+mj-lt"/>
              <a:buAutoNum type="arabicPeriod"/>
            </a:pPr>
            <a:r>
              <a:rPr lang="ru-RU" sz="329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Дипломанты и номинанты Всероссийского конкурса «Воспитатель года». Воспитанники детского сада многократные победители призеры и лауреаты многих детских конкурсов всероссийского, республиканского и муниципального уровней. Детский сад №1 «Золотой ключик»;</a:t>
            </a:r>
            <a:endParaRPr lang="ru-RU" sz="296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5442" indent="-565442" algn="just">
              <a:lnSpc>
                <a:spcPct val="107000"/>
              </a:lnSpc>
              <a:buFont typeface="+mj-lt"/>
              <a:buAutoNum type="arabicPeriod"/>
            </a:pPr>
            <a:r>
              <a:rPr lang="ru-RU" sz="329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инновационная площадка  МПАДО в Республики Тыва по апробации и внедрению инновационной программы «От рождения до школы»;</a:t>
            </a:r>
            <a:endParaRPr lang="ru-RU" sz="296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5442" indent="-565442" algn="just">
              <a:lnSpc>
                <a:spcPct val="107000"/>
              </a:lnSpc>
              <a:buFont typeface="+mj-lt"/>
              <a:buAutoNum type="arabicPeriod"/>
            </a:pPr>
            <a:r>
              <a:rPr lang="ru-RU" sz="3298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Грантополучатели</a:t>
            </a:r>
            <a:r>
              <a:rPr lang="ru-RU" sz="329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Федерального проекта "ПОДДЕРЖКА СЕМЕЙ, ИМЕЮЩИХ ДЕТЕЙ".  </a:t>
            </a:r>
            <a:endParaRPr lang="ru-RU" sz="296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329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96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96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63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03850" y="1539875"/>
            <a:ext cx="9372599" cy="1903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МАДОУ Детского сада № 1 « Золотой ключик» </a:t>
            </a:r>
            <a:br>
              <a:rPr lang="ru-RU" sz="2968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96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605250" y="8540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61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 txBox="1"/>
          <p:nvPr/>
        </p:nvSpPr>
        <p:spPr bwMode="auto">
          <a:xfrm>
            <a:off x="999269" y="3725394"/>
            <a:ext cx="9275391" cy="1335656"/>
          </a:xfrm>
          <a:prstGeom prst="rect">
            <a:avLst/>
          </a:prstGeom>
        </p:spPr>
        <p:txBody>
          <a:bodyPr vert="horz" lIns="150781" tIns="75390" rIns="150781" bIns="75390" rtlCol="0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Tx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Tx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Tx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2968"/>
          </a:p>
        </p:txBody>
      </p:sp>
      <p:sp>
        <p:nvSpPr>
          <p:cNvPr id="17" name="Текст 6"/>
          <p:cNvSpPr txBox="1"/>
          <p:nvPr/>
        </p:nvSpPr>
        <p:spPr bwMode="auto">
          <a:xfrm>
            <a:off x="-187981" y="3271426"/>
            <a:ext cx="9126984" cy="1102967"/>
          </a:xfrm>
          <a:prstGeom prst="rect">
            <a:avLst/>
          </a:prstGeom>
        </p:spPr>
        <p:txBody>
          <a:bodyPr vert="horz" lIns="150781" tIns="75390" rIns="150781" bIns="75390" rtlCol="0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Tx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Tx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Tx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2968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073472" y="6322503"/>
            <a:ext cx="5114102" cy="523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3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2816364" y="754301"/>
            <a:ext cx="6865590" cy="41349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12759180" y="5654676"/>
            <a:ext cx="6967970" cy="452558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222250" y="5578475"/>
            <a:ext cx="5355937" cy="414647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5805713" y="754300"/>
            <a:ext cx="6804859" cy="414647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/>
          <a:stretch/>
        </p:blipFill>
        <p:spPr bwMode="auto">
          <a:xfrm>
            <a:off x="5901024" y="5780326"/>
            <a:ext cx="6538389" cy="43977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/>
        </p:blipFill>
        <p:spPr bwMode="auto">
          <a:xfrm>
            <a:off x="222250" y="473075"/>
            <a:ext cx="534670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50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97"/>
            <a:ext cx="20104100" cy="11308556"/>
            <a:chOff x="359663" y="359625"/>
            <a:chExt cx="11472545" cy="613854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3" name="object 3"/>
            <p:cNvSpPr/>
            <p:nvPr/>
          </p:nvSpPr>
          <p:spPr>
            <a:xfrm>
              <a:off x="359663" y="359625"/>
              <a:ext cx="11472545" cy="6138545"/>
            </a:xfrm>
            <a:custGeom>
              <a:avLst/>
              <a:gdLst/>
              <a:ahLst/>
              <a:cxnLst/>
              <a:rect l="l" t="t" r="r" b="b"/>
              <a:pathLst>
                <a:path w="11472545" h="6138545">
                  <a:moveTo>
                    <a:pt x="11472291" y="0"/>
                  </a:moveTo>
                  <a:lnTo>
                    <a:pt x="0" y="0"/>
                  </a:lnTo>
                  <a:lnTo>
                    <a:pt x="0" y="6138164"/>
                  </a:lnTo>
                  <a:lnTo>
                    <a:pt x="11472291" y="6138164"/>
                  </a:lnTo>
                  <a:lnTo>
                    <a:pt x="1147229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4" name="object 4"/>
            <p:cNvSpPr/>
            <p:nvPr/>
          </p:nvSpPr>
          <p:spPr>
            <a:xfrm>
              <a:off x="7139940" y="5740907"/>
              <a:ext cx="295910" cy="297180"/>
            </a:xfrm>
            <a:custGeom>
              <a:avLst/>
              <a:gdLst/>
              <a:ahLst/>
              <a:cxnLst/>
              <a:rect l="l" t="t" r="r" b="b"/>
              <a:pathLst>
                <a:path w="295909" h="297179">
                  <a:moveTo>
                    <a:pt x="147827" y="0"/>
                  </a:moveTo>
                  <a:lnTo>
                    <a:pt x="101091" y="7569"/>
                  </a:lnTo>
                  <a:lnTo>
                    <a:pt x="60451" y="28651"/>
                  </a:lnTo>
                  <a:lnTo>
                    <a:pt x="28448" y="60807"/>
                  </a:lnTo>
                  <a:lnTo>
                    <a:pt x="7492" y="101587"/>
                  </a:lnTo>
                  <a:lnTo>
                    <a:pt x="0" y="148526"/>
                  </a:lnTo>
                  <a:lnTo>
                    <a:pt x="7492" y="195478"/>
                  </a:lnTo>
                  <a:lnTo>
                    <a:pt x="28448" y="236258"/>
                  </a:lnTo>
                  <a:lnTo>
                    <a:pt x="60451" y="268401"/>
                  </a:lnTo>
                  <a:lnTo>
                    <a:pt x="101091" y="289496"/>
                  </a:lnTo>
                  <a:lnTo>
                    <a:pt x="147827" y="297065"/>
                  </a:lnTo>
                  <a:lnTo>
                    <a:pt x="194436" y="289496"/>
                  </a:lnTo>
                  <a:lnTo>
                    <a:pt x="235076" y="268401"/>
                  </a:lnTo>
                  <a:lnTo>
                    <a:pt x="267080" y="236258"/>
                  </a:lnTo>
                  <a:lnTo>
                    <a:pt x="288035" y="195478"/>
                  </a:lnTo>
                  <a:lnTo>
                    <a:pt x="295528" y="148526"/>
                  </a:lnTo>
                  <a:lnTo>
                    <a:pt x="288035" y="101587"/>
                  </a:lnTo>
                  <a:lnTo>
                    <a:pt x="267080" y="60807"/>
                  </a:lnTo>
                  <a:lnTo>
                    <a:pt x="235076" y="28651"/>
                  </a:lnTo>
                  <a:lnTo>
                    <a:pt x="194436" y="7569"/>
                  </a:lnTo>
                  <a:lnTo>
                    <a:pt x="14782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5" name="object 5"/>
            <p:cNvSpPr/>
            <p:nvPr/>
          </p:nvSpPr>
          <p:spPr>
            <a:xfrm>
              <a:off x="6510528" y="5718048"/>
              <a:ext cx="297180" cy="342900"/>
            </a:xfrm>
            <a:custGeom>
              <a:avLst/>
              <a:gdLst/>
              <a:ahLst/>
              <a:cxnLst/>
              <a:rect l="l" t="t" r="r" b="b"/>
              <a:pathLst>
                <a:path w="297179" h="342900">
                  <a:moveTo>
                    <a:pt x="296925" y="0"/>
                  </a:moveTo>
                  <a:lnTo>
                    <a:pt x="0" y="171132"/>
                  </a:lnTo>
                  <a:lnTo>
                    <a:pt x="296925" y="342277"/>
                  </a:lnTo>
                  <a:lnTo>
                    <a:pt x="29692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6" name="object 6"/>
            <p:cNvSpPr/>
            <p:nvPr/>
          </p:nvSpPr>
          <p:spPr>
            <a:xfrm>
              <a:off x="5934455" y="5765292"/>
              <a:ext cx="295910" cy="295910"/>
            </a:xfrm>
            <a:custGeom>
              <a:avLst/>
              <a:gdLst/>
              <a:ahLst/>
              <a:cxnLst/>
              <a:rect l="l" t="t" r="r" b="b"/>
              <a:pathLst>
                <a:path w="295910" h="295910">
                  <a:moveTo>
                    <a:pt x="147828" y="0"/>
                  </a:moveTo>
                  <a:lnTo>
                    <a:pt x="101092" y="7531"/>
                  </a:lnTo>
                  <a:lnTo>
                    <a:pt x="60452" y="28511"/>
                  </a:lnTo>
                  <a:lnTo>
                    <a:pt x="28448" y="60502"/>
                  </a:lnTo>
                  <a:lnTo>
                    <a:pt x="7493" y="101066"/>
                  </a:lnTo>
                  <a:lnTo>
                    <a:pt x="0" y="147777"/>
                  </a:lnTo>
                  <a:lnTo>
                    <a:pt x="7493" y="194475"/>
                  </a:lnTo>
                  <a:lnTo>
                    <a:pt x="28448" y="235038"/>
                  </a:lnTo>
                  <a:lnTo>
                    <a:pt x="60452" y="267030"/>
                  </a:lnTo>
                  <a:lnTo>
                    <a:pt x="101092" y="288010"/>
                  </a:lnTo>
                  <a:lnTo>
                    <a:pt x="147828" y="295541"/>
                  </a:lnTo>
                  <a:lnTo>
                    <a:pt x="194437" y="288010"/>
                  </a:lnTo>
                  <a:lnTo>
                    <a:pt x="235077" y="267030"/>
                  </a:lnTo>
                  <a:lnTo>
                    <a:pt x="267081" y="235038"/>
                  </a:lnTo>
                  <a:lnTo>
                    <a:pt x="288036" y="194475"/>
                  </a:lnTo>
                  <a:lnTo>
                    <a:pt x="295529" y="147777"/>
                  </a:lnTo>
                  <a:lnTo>
                    <a:pt x="288036" y="101066"/>
                  </a:lnTo>
                  <a:lnTo>
                    <a:pt x="267081" y="60502"/>
                  </a:lnTo>
                  <a:lnTo>
                    <a:pt x="235077" y="28511"/>
                  </a:lnTo>
                  <a:lnTo>
                    <a:pt x="194437" y="7531"/>
                  </a:lnTo>
                  <a:lnTo>
                    <a:pt x="1478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7" name="object 7"/>
            <p:cNvSpPr/>
            <p:nvPr/>
          </p:nvSpPr>
          <p:spPr>
            <a:xfrm>
              <a:off x="5367528" y="5774436"/>
              <a:ext cx="275590" cy="275590"/>
            </a:xfrm>
            <a:custGeom>
              <a:avLst/>
              <a:gdLst/>
              <a:ahLst/>
              <a:cxnLst/>
              <a:rect l="l" t="t" r="r" b="b"/>
              <a:pathLst>
                <a:path w="275589" h="275589">
                  <a:moveTo>
                    <a:pt x="47244" y="0"/>
                  </a:moveTo>
                  <a:lnTo>
                    <a:pt x="20955" y="34404"/>
                  </a:lnTo>
                  <a:lnTo>
                    <a:pt x="5207" y="73177"/>
                  </a:lnTo>
                  <a:lnTo>
                    <a:pt x="0" y="114109"/>
                  </a:lnTo>
                  <a:lnTo>
                    <a:pt x="5207" y="155041"/>
                  </a:lnTo>
                  <a:lnTo>
                    <a:pt x="20955" y="193801"/>
                  </a:lnTo>
                  <a:lnTo>
                    <a:pt x="47244" y="228206"/>
                  </a:lnTo>
                  <a:lnTo>
                    <a:pt x="81661" y="254469"/>
                  </a:lnTo>
                  <a:lnTo>
                    <a:pt x="120396" y="270230"/>
                  </a:lnTo>
                  <a:lnTo>
                    <a:pt x="161417" y="275475"/>
                  </a:lnTo>
                  <a:lnTo>
                    <a:pt x="202311" y="270230"/>
                  </a:lnTo>
                  <a:lnTo>
                    <a:pt x="241046" y="254469"/>
                  </a:lnTo>
                  <a:lnTo>
                    <a:pt x="275463" y="228206"/>
                  </a:lnTo>
                  <a:lnTo>
                    <a:pt x="4724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8" name="object 8"/>
            <p:cNvSpPr/>
            <p:nvPr/>
          </p:nvSpPr>
          <p:spPr>
            <a:xfrm>
              <a:off x="4756404" y="3677450"/>
              <a:ext cx="1857375" cy="2383790"/>
            </a:xfrm>
            <a:custGeom>
              <a:avLst/>
              <a:gdLst/>
              <a:ahLst/>
              <a:cxnLst/>
              <a:rect l="l" t="t" r="r" b="b"/>
              <a:pathLst>
                <a:path w="1857375" h="2383790">
                  <a:moveTo>
                    <a:pt x="342265" y="2383282"/>
                  </a:moveTo>
                  <a:lnTo>
                    <a:pt x="171196" y="2086317"/>
                  </a:lnTo>
                  <a:lnTo>
                    <a:pt x="0" y="2383282"/>
                  </a:lnTo>
                  <a:lnTo>
                    <a:pt x="342265" y="2383282"/>
                  </a:lnTo>
                  <a:close/>
                </a:path>
                <a:path w="1857375" h="2383790">
                  <a:moveTo>
                    <a:pt x="1857324" y="0"/>
                  </a:moveTo>
                  <a:lnTo>
                    <a:pt x="821436" y="0"/>
                  </a:lnTo>
                  <a:lnTo>
                    <a:pt x="821436" y="1035900"/>
                  </a:lnTo>
                  <a:lnTo>
                    <a:pt x="1857324" y="1035900"/>
                  </a:lnTo>
                  <a:lnTo>
                    <a:pt x="185732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9" name="object 9"/>
            <p:cNvSpPr/>
            <p:nvPr/>
          </p:nvSpPr>
          <p:spPr>
            <a:xfrm>
              <a:off x="5649468" y="3749001"/>
              <a:ext cx="892810" cy="892810"/>
            </a:xfrm>
            <a:custGeom>
              <a:avLst/>
              <a:gdLst/>
              <a:ahLst/>
              <a:cxnLst/>
              <a:rect l="l" t="t" r="r" b="b"/>
              <a:pathLst>
                <a:path w="892809" h="892810">
                  <a:moveTo>
                    <a:pt x="35699" y="572312"/>
                  </a:moveTo>
                  <a:lnTo>
                    <a:pt x="0" y="572312"/>
                  </a:lnTo>
                  <a:lnTo>
                    <a:pt x="0" y="607987"/>
                  </a:lnTo>
                  <a:lnTo>
                    <a:pt x="35699" y="607987"/>
                  </a:lnTo>
                  <a:lnTo>
                    <a:pt x="35699" y="572312"/>
                  </a:lnTo>
                  <a:close/>
                </a:path>
                <a:path w="892809" h="892810">
                  <a:moveTo>
                    <a:pt x="71374" y="357416"/>
                  </a:moveTo>
                  <a:lnTo>
                    <a:pt x="35687" y="357416"/>
                  </a:lnTo>
                  <a:lnTo>
                    <a:pt x="35687" y="285915"/>
                  </a:lnTo>
                  <a:lnTo>
                    <a:pt x="0" y="285915"/>
                  </a:lnTo>
                  <a:lnTo>
                    <a:pt x="0" y="393103"/>
                  </a:lnTo>
                  <a:lnTo>
                    <a:pt x="71374" y="393103"/>
                  </a:lnTo>
                  <a:lnTo>
                    <a:pt x="71374" y="357416"/>
                  </a:lnTo>
                  <a:close/>
                </a:path>
                <a:path w="892809" h="892810">
                  <a:moveTo>
                    <a:pt x="71386" y="536600"/>
                  </a:moveTo>
                  <a:lnTo>
                    <a:pt x="35699" y="536600"/>
                  </a:lnTo>
                  <a:lnTo>
                    <a:pt x="35699" y="500926"/>
                  </a:lnTo>
                  <a:lnTo>
                    <a:pt x="0" y="500926"/>
                  </a:lnTo>
                  <a:lnTo>
                    <a:pt x="0" y="536613"/>
                  </a:lnTo>
                  <a:lnTo>
                    <a:pt x="35687" y="536613"/>
                  </a:lnTo>
                  <a:lnTo>
                    <a:pt x="35687" y="572300"/>
                  </a:lnTo>
                  <a:lnTo>
                    <a:pt x="71386" y="572300"/>
                  </a:lnTo>
                  <a:lnTo>
                    <a:pt x="71386" y="536600"/>
                  </a:lnTo>
                  <a:close/>
                </a:path>
                <a:path w="892809" h="892810">
                  <a:moveTo>
                    <a:pt x="178562" y="464858"/>
                  </a:moveTo>
                  <a:lnTo>
                    <a:pt x="107188" y="464858"/>
                  </a:lnTo>
                  <a:lnTo>
                    <a:pt x="107188" y="429298"/>
                  </a:lnTo>
                  <a:lnTo>
                    <a:pt x="142875" y="429298"/>
                  </a:lnTo>
                  <a:lnTo>
                    <a:pt x="142875" y="393738"/>
                  </a:lnTo>
                  <a:lnTo>
                    <a:pt x="0" y="393738"/>
                  </a:lnTo>
                  <a:lnTo>
                    <a:pt x="0" y="429298"/>
                  </a:lnTo>
                  <a:lnTo>
                    <a:pt x="0" y="464858"/>
                  </a:lnTo>
                  <a:lnTo>
                    <a:pt x="35687" y="464858"/>
                  </a:lnTo>
                  <a:lnTo>
                    <a:pt x="35687" y="429298"/>
                  </a:lnTo>
                  <a:lnTo>
                    <a:pt x="71374" y="429298"/>
                  </a:lnTo>
                  <a:lnTo>
                    <a:pt x="71374" y="464858"/>
                  </a:lnTo>
                  <a:lnTo>
                    <a:pt x="71374" y="500418"/>
                  </a:lnTo>
                  <a:lnTo>
                    <a:pt x="107188" y="500418"/>
                  </a:lnTo>
                  <a:lnTo>
                    <a:pt x="107188" y="537248"/>
                  </a:lnTo>
                  <a:lnTo>
                    <a:pt x="142875" y="537248"/>
                  </a:lnTo>
                  <a:lnTo>
                    <a:pt x="142875" y="500418"/>
                  </a:lnTo>
                  <a:lnTo>
                    <a:pt x="178562" y="500418"/>
                  </a:lnTo>
                  <a:lnTo>
                    <a:pt x="178562" y="464858"/>
                  </a:lnTo>
                  <a:close/>
                </a:path>
                <a:path w="892809" h="892810">
                  <a:moveTo>
                    <a:pt x="178562" y="357416"/>
                  </a:moveTo>
                  <a:lnTo>
                    <a:pt x="142875" y="357416"/>
                  </a:lnTo>
                  <a:lnTo>
                    <a:pt x="142875" y="321729"/>
                  </a:lnTo>
                  <a:lnTo>
                    <a:pt x="107188" y="321729"/>
                  </a:lnTo>
                  <a:lnTo>
                    <a:pt x="107188" y="285915"/>
                  </a:lnTo>
                  <a:lnTo>
                    <a:pt x="71374" y="285915"/>
                  </a:lnTo>
                  <a:lnTo>
                    <a:pt x="71374" y="357416"/>
                  </a:lnTo>
                  <a:lnTo>
                    <a:pt x="107188" y="357416"/>
                  </a:lnTo>
                  <a:lnTo>
                    <a:pt x="107188" y="393103"/>
                  </a:lnTo>
                  <a:lnTo>
                    <a:pt x="178562" y="393103"/>
                  </a:lnTo>
                  <a:lnTo>
                    <a:pt x="178562" y="357416"/>
                  </a:lnTo>
                  <a:close/>
                </a:path>
                <a:path w="892809" h="892810">
                  <a:moveTo>
                    <a:pt x="249948" y="500926"/>
                  </a:moveTo>
                  <a:lnTo>
                    <a:pt x="214249" y="500926"/>
                  </a:lnTo>
                  <a:lnTo>
                    <a:pt x="214249" y="536613"/>
                  </a:lnTo>
                  <a:lnTo>
                    <a:pt x="249948" y="536613"/>
                  </a:lnTo>
                  <a:lnTo>
                    <a:pt x="249948" y="500926"/>
                  </a:lnTo>
                  <a:close/>
                </a:path>
                <a:path w="892809" h="892810">
                  <a:moveTo>
                    <a:pt x="249948" y="286004"/>
                  </a:moveTo>
                  <a:lnTo>
                    <a:pt x="214249" y="286004"/>
                  </a:lnTo>
                  <a:lnTo>
                    <a:pt x="214249" y="321678"/>
                  </a:lnTo>
                  <a:lnTo>
                    <a:pt x="178574" y="321678"/>
                  </a:lnTo>
                  <a:lnTo>
                    <a:pt x="178574" y="286004"/>
                  </a:lnTo>
                  <a:lnTo>
                    <a:pt x="142875" y="286004"/>
                  </a:lnTo>
                  <a:lnTo>
                    <a:pt x="142875" y="321729"/>
                  </a:lnTo>
                  <a:lnTo>
                    <a:pt x="178562" y="321729"/>
                  </a:lnTo>
                  <a:lnTo>
                    <a:pt x="178562" y="357416"/>
                  </a:lnTo>
                  <a:lnTo>
                    <a:pt x="214249" y="357416"/>
                  </a:lnTo>
                  <a:lnTo>
                    <a:pt x="214249" y="393103"/>
                  </a:lnTo>
                  <a:lnTo>
                    <a:pt x="249948" y="393103"/>
                  </a:lnTo>
                  <a:lnTo>
                    <a:pt x="249948" y="357378"/>
                  </a:lnTo>
                  <a:lnTo>
                    <a:pt x="214261" y="357378"/>
                  </a:lnTo>
                  <a:lnTo>
                    <a:pt x="214261" y="321729"/>
                  </a:lnTo>
                  <a:lnTo>
                    <a:pt x="249948" y="321729"/>
                  </a:lnTo>
                  <a:lnTo>
                    <a:pt x="249948" y="286004"/>
                  </a:lnTo>
                  <a:close/>
                </a:path>
                <a:path w="892809" h="892810">
                  <a:moveTo>
                    <a:pt x="285623" y="537248"/>
                  </a:moveTo>
                  <a:lnTo>
                    <a:pt x="249936" y="537248"/>
                  </a:lnTo>
                  <a:lnTo>
                    <a:pt x="249936" y="572808"/>
                  </a:lnTo>
                  <a:lnTo>
                    <a:pt x="214249" y="572808"/>
                  </a:lnTo>
                  <a:lnTo>
                    <a:pt x="214249" y="537248"/>
                  </a:lnTo>
                  <a:lnTo>
                    <a:pt x="178562" y="537248"/>
                  </a:lnTo>
                  <a:lnTo>
                    <a:pt x="178562" y="572808"/>
                  </a:lnTo>
                  <a:lnTo>
                    <a:pt x="107188" y="572808"/>
                  </a:lnTo>
                  <a:lnTo>
                    <a:pt x="107188" y="608368"/>
                  </a:lnTo>
                  <a:lnTo>
                    <a:pt x="285623" y="608368"/>
                  </a:lnTo>
                  <a:lnTo>
                    <a:pt x="285623" y="572808"/>
                  </a:lnTo>
                  <a:lnTo>
                    <a:pt x="285623" y="537248"/>
                  </a:lnTo>
                  <a:close/>
                </a:path>
                <a:path w="892809" h="892810">
                  <a:moveTo>
                    <a:pt x="321322" y="214503"/>
                  </a:moveTo>
                  <a:lnTo>
                    <a:pt x="285623" y="214503"/>
                  </a:lnTo>
                  <a:lnTo>
                    <a:pt x="285623" y="250228"/>
                  </a:lnTo>
                  <a:lnTo>
                    <a:pt x="321322" y="250228"/>
                  </a:lnTo>
                  <a:lnTo>
                    <a:pt x="321322" y="214503"/>
                  </a:lnTo>
                  <a:close/>
                </a:path>
                <a:path w="892809" h="892810">
                  <a:moveTo>
                    <a:pt x="322160" y="857046"/>
                  </a:moveTo>
                  <a:lnTo>
                    <a:pt x="286512" y="857046"/>
                  </a:lnTo>
                  <a:lnTo>
                    <a:pt x="286512" y="892721"/>
                  </a:lnTo>
                  <a:lnTo>
                    <a:pt x="322160" y="892721"/>
                  </a:lnTo>
                  <a:lnTo>
                    <a:pt x="322160" y="857046"/>
                  </a:lnTo>
                  <a:close/>
                </a:path>
                <a:path w="892809" h="892810">
                  <a:moveTo>
                    <a:pt x="322160" y="785672"/>
                  </a:moveTo>
                  <a:lnTo>
                    <a:pt x="286512" y="785672"/>
                  </a:lnTo>
                  <a:lnTo>
                    <a:pt x="286512" y="821347"/>
                  </a:lnTo>
                  <a:lnTo>
                    <a:pt x="322160" y="821347"/>
                  </a:lnTo>
                  <a:lnTo>
                    <a:pt x="322160" y="785672"/>
                  </a:lnTo>
                  <a:close/>
                </a:path>
                <a:path w="892809" h="892810">
                  <a:moveTo>
                    <a:pt x="357124" y="143040"/>
                  </a:moveTo>
                  <a:lnTo>
                    <a:pt x="285623" y="143040"/>
                  </a:lnTo>
                  <a:lnTo>
                    <a:pt x="285623" y="178727"/>
                  </a:lnTo>
                  <a:lnTo>
                    <a:pt x="357124" y="178727"/>
                  </a:lnTo>
                  <a:lnTo>
                    <a:pt x="357124" y="143040"/>
                  </a:lnTo>
                  <a:close/>
                </a:path>
                <a:path w="892809" h="892810">
                  <a:moveTo>
                    <a:pt x="357136" y="572312"/>
                  </a:moveTo>
                  <a:lnTo>
                    <a:pt x="321437" y="572312"/>
                  </a:lnTo>
                  <a:lnTo>
                    <a:pt x="321437" y="607237"/>
                  </a:lnTo>
                  <a:lnTo>
                    <a:pt x="286512" y="607237"/>
                  </a:lnTo>
                  <a:lnTo>
                    <a:pt x="286512" y="642912"/>
                  </a:lnTo>
                  <a:lnTo>
                    <a:pt x="322160" y="642912"/>
                  </a:lnTo>
                  <a:lnTo>
                    <a:pt x="322160" y="607987"/>
                  </a:lnTo>
                  <a:lnTo>
                    <a:pt x="357136" y="607987"/>
                  </a:lnTo>
                  <a:lnTo>
                    <a:pt x="357136" y="572312"/>
                  </a:lnTo>
                  <a:close/>
                </a:path>
                <a:path w="892809" h="892810">
                  <a:moveTo>
                    <a:pt x="392811" y="321348"/>
                  </a:moveTo>
                  <a:lnTo>
                    <a:pt x="285623" y="321348"/>
                  </a:lnTo>
                  <a:lnTo>
                    <a:pt x="285623" y="356908"/>
                  </a:lnTo>
                  <a:lnTo>
                    <a:pt x="285623" y="393738"/>
                  </a:lnTo>
                  <a:lnTo>
                    <a:pt x="249936" y="393738"/>
                  </a:lnTo>
                  <a:lnTo>
                    <a:pt x="249936" y="429298"/>
                  </a:lnTo>
                  <a:lnTo>
                    <a:pt x="214249" y="429298"/>
                  </a:lnTo>
                  <a:lnTo>
                    <a:pt x="214249" y="393738"/>
                  </a:lnTo>
                  <a:lnTo>
                    <a:pt x="178562" y="393738"/>
                  </a:lnTo>
                  <a:lnTo>
                    <a:pt x="178562" y="429298"/>
                  </a:lnTo>
                  <a:lnTo>
                    <a:pt x="178562" y="464858"/>
                  </a:lnTo>
                  <a:lnTo>
                    <a:pt x="285623" y="464858"/>
                  </a:lnTo>
                  <a:lnTo>
                    <a:pt x="285623" y="537248"/>
                  </a:lnTo>
                  <a:lnTo>
                    <a:pt x="321437" y="537248"/>
                  </a:lnTo>
                  <a:lnTo>
                    <a:pt x="321437" y="464858"/>
                  </a:lnTo>
                  <a:lnTo>
                    <a:pt x="321437" y="429298"/>
                  </a:lnTo>
                  <a:lnTo>
                    <a:pt x="321437" y="393738"/>
                  </a:lnTo>
                  <a:lnTo>
                    <a:pt x="321437" y="356908"/>
                  </a:lnTo>
                  <a:lnTo>
                    <a:pt x="392811" y="356908"/>
                  </a:lnTo>
                  <a:lnTo>
                    <a:pt x="392811" y="321348"/>
                  </a:lnTo>
                  <a:close/>
                </a:path>
                <a:path w="892809" h="892810">
                  <a:moveTo>
                    <a:pt x="392811" y="35598"/>
                  </a:moveTo>
                  <a:lnTo>
                    <a:pt x="357124" y="35598"/>
                  </a:lnTo>
                  <a:lnTo>
                    <a:pt x="357124" y="38"/>
                  </a:lnTo>
                  <a:lnTo>
                    <a:pt x="321437" y="38"/>
                  </a:lnTo>
                  <a:lnTo>
                    <a:pt x="321437" y="35598"/>
                  </a:lnTo>
                  <a:lnTo>
                    <a:pt x="285623" y="35598"/>
                  </a:lnTo>
                  <a:lnTo>
                    <a:pt x="285623" y="71158"/>
                  </a:lnTo>
                  <a:lnTo>
                    <a:pt x="321437" y="71158"/>
                  </a:lnTo>
                  <a:lnTo>
                    <a:pt x="321437" y="106718"/>
                  </a:lnTo>
                  <a:lnTo>
                    <a:pt x="392811" y="106718"/>
                  </a:lnTo>
                  <a:lnTo>
                    <a:pt x="392811" y="71158"/>
                  </a:lnTo>
                  <a:lnTo>
                    <a:pt x="392811" y="35598"/>
                  </a:lnTo>
                  <a:close/>
                </a:path>
                <a:path w="892809" h="892810">
                  <a:moveTo>
                    <a:pt x="428510" y="536600"/>
                  </a:moveTo>
                  <a:lnTo>
                    <a:pt x="392823" y="536600"/>
                  </a:lnTo>
                  <a:lnTo>
                    <a:pt x="392823" y="500926"/>
                  </a:lnTo>
                  <a:lnTo>
                    <a:pt x="428498" y="500926"/>
                  </a:lnTo>
                  <a:lnTo>
                    <a:pt x="428498" y="429552"/>
                  </a:lnTo>
                  <a:lnTo>
                    <a:pt x="392823" y="429552"/>
                  </a:lnTo>
                  <a:lnTo>
                    <a:pt x="392823" y="393865"/>
                  </a:lnTo>
                  <a:lnTo>
                    <a:pt x="357124" y="393865"/>
                  </a:lnTo>
                  <a:lnTo>
                    <a:pt x="357124" y="429552"/>
                  </a:lnTo>
                  <a:lnTo>
                    <a:pt x="392811" y="429552"/>
                  </a:lnTo>
                  <a:lnTo>
                    <a:pt x="392811" y="500926"/>
                  </a:lnTo>
                  <a:lnTo>
                    <a:pt x="357124" y="500926"/>
                  </a:lnTo>
                  <a:lnTo>
                    <a:pt x="357124" y="536613"/>
                  </a:lnTo>
                  <a:lnTo>
                    <a:pt x="392811" y="536613"/>
                  </a:lnTo>
                  <a:lnTo>
                    <a:pt x="392811" y="572300"/>
                  </a:lnTo>
                  <a:lnTo>
                    <a:pt x="428510" y="572300"/>
                  </a:lnTo>
                  <a:lnTo>
                    <a:pt x="428510" y="536600"/>
                  </a:lnTo>
                  <a:close/>
                </a:path>
                <a:path w="892809" h="892810">
                  <a:moveTo>
                    <a:pt x="464197" y="71501"/>
                  </a:moveTo>
                  <a:lnTo>
                    <a:pt x="428498" y="71501"/>
                  </a:lnTo>
                  <a:lnTo>
                    <a:pt x="428498" y="107226"/>
                  </a:lnTo>
                  <a:lnTo>
                    <a:pt x="464197" y="107226"/>
                  </a:lnTo>
                  <a:lnTo>
                    <a:pt x="464197" y="71501"/>
                  </a:lnTo>
                  <a:close/>
                </a:path>
                <a:path w="892809" h="892810">
                  <a:moveTo>
                    <a:pt x="499999" y="357416"/>
                  </a:moveTo>
                  <a:lnTo>
                    <a:pt x="428498" y="357416"/>
                  </a:lnTo>
                  <a:lnTo>
                    <a:pt x="428498" y="393103"/>
                  </a:lnTo>
                  <a:lnTo>
                    <a:pt x="499999" y="393103"/>
                  </a:lnTo>
                  <a:lnTo>
                    <a:pt x="499999" y="357416"/>
                  </a:lnTo>
                  <a:close/>
                </a:path>
                <a:path w="892809" h="892810">
                  <a:moveTo>
                    <a:pt x="535686" y="465239"/>
                  </a:moveTo>
                  <a:lnTo>
                    <a:pt x="499999" y="465239"/>
                  </a:lnTo>
                  <a:lnTo>
                    <a:pt x="499999" y="393865"/>
                  </a:lnTo>
                  <a:lnTo>
                    <a:pt x="464185" y="393865"/>
                  </a:lnTo>
                  <a:lnTo>
                    <a:pt x="464185" y="572300"/>
                  </a:lnTo>
                  <a:lnTo>
                    <a:pt x="499999" y="572300"/>
                  </a:lnTo>
                  <a:lnTo>
                    <a:pt x="499999" y="536613"/>
                  </a:lnTo>
                  <a:lnTo>
                    <a:pt x="535686" y="536613"/>
                  </a:lnTo>
                  <a:lnTo>
                    <a:pt x="535686" y="465239"/>
                  </a:lnTo>
                  <a:close/>
                </a:path>
                <a:path w="892809" h="892810">
                  <a:moveTo>
                    <a:pt x="607060" y="536613"/>
                  </a:moveTo>
                  <a:lnTo>
                    <a:pt x="535686" y="536613"/>
                  </a:lnTo>
                  <a:lnTo>
                    <a:pt x="535686" y="572300"/>
                  </a:lnTo>
                  <a:lnTo>
                    <a:pt x="607060" y="572300"/>
                  </a:lnTo>
                  <a:lnTo>
                    <a:pt x="607060" y="536613"/>
                  </a:lnTo>
                  <a:close/>
                </a:path>
                <a:path w="892809" h="892810">
                  <a:moveTo>
                    <a:pt x="678561" y="321729"/>
                  </a:moveTo>
                  <a:lnTo>
                    <a:pt x="642747" y="321729"/>
                  </a:lnTo>
                  <a:lnTo>
                    <a:pt x="642747" y="356908"/>
                  </a:lnTo>
                  <a:lnTo>
                    <a:pt x="607060" y="356908"/>
                  </a:lnTo>
                  <a:lnTo>
                    <a:pt x="607060" y="321348"/>
                  </a:lnTo>
                  <a:lnTo>
                    <a:pt x="607060" y="285788"/>
                  </a:lnTo>
                  <a:lnTo>
                    <a:pt x="607060" y="179108"/>
                  </a:lnTo>
                  <a:lnTo>
                    <a:pt x="571373" y="179108"/>
                  </a:lnTo>
                  <a:lnTo>
                    <a:pt x="571373" y="214668"/>
                  </a:lnTo>
                  <a:lnTo>
                    <a:pt x="571373" y="285788"/>
                  </a:lnTo>
                  <a:lnTo>
                    <a:pt x="535686" y="285788"/>
                  </a:lnTo>
                  <a:lnTo>
                    <a:pt x="535686" y="250228"/>
                  </a:lnTo>
                  <a:lnTo>
                    <a:pt x="535686" y="214668"/>
                  </a:lnTo>
                  <a:lnTo>
                    <a:pt x="571373" y="214668"/>
                  </a:lnTo>
                  <a:lnTo>
                    <a:pt x="571373" y="179108"/>
                  </a:lnTo>
                  <a:lnTo>
                    <a:pt x="571373" y="143548"/>
                  </a:lnTo>
                  <a:lnTo>
                    <a:pt x="607060" y="143548"/>
                  </a:lnTo>
                  <a:lnTo>
                    <a:pt x="607060" y="106718"/>
                  </a:lnTo>
                  <a:lnTo>
                    <a:pt x="607060" y="71158"/>
                  </a:lnTo>
                  <a:lnTo>
                    <a:pt x="571373" y="71158"/>
                  </a:lnTo>
                  <a:lnTo>
                    <a:pt x="571373" y="35598"/>
                  </a:lnTo>
                  <a:lnTo>
                    <a:pt x="571373" y="38"/>
                  </a:lnTo>
                  <a:lnTo>
                    <a:pt x="535686" y="38"/>
                  </a:lnTo>
                  <a:lnTo>
                    <a:pt x="535686" y="35598"/>
                  </a:lnTo>
                  <a:lnTo>
                    <a:pt x="464197" y="35598"/>
                  </a:lnTo>
                  <a:lnTo>
                    <a:pt x="464197" y="0"/>
                  </a:lnTo>
                  <a:lnTo>
                    <a:pt x="428498" y="0"/>
                  </a:lnTo>
                  <a:lnTo>
                    <a:pt x="428498" y="35725"/>
                  </a:lnTo>
                  <a:lnTo>
                    <a:pt x="464185" y="35725"/>
                  </a:lnTo>
                  <a:lnTo>
                    <a:pt x="464185" y="71158"/>
                  </a:lnTo>
                  <a:lnTo>
                    <a:pt x="535686" y="71158"/>
                  </a:lnTo>
                  <a:lnTo>
                    <a:pt x="535686" y="106718"/>
                  </a:lnTo>
                  <a:lnTo>
                    <a:pt x="499999" y="106718"/>
                  </a:lnTo>
                  <a:lnTo>
                    <a:pt x="499999" y="143548"/>
                  </a:lnTo>
                  <a:lnTo>
                    <a:pt x="499999" y="214668"/>
                  </a:lnTo>
                  <a:lnTo>
                    <a:pt x="499999" y="250228"/>
                  </a:lnTo>
                  <a:lnTo>
                    <a:pt x="464185" y="250228"/>
                  </a:lnTo>
                  <a:lnTo>
                    <a:pt x="464185" y="214668"/>
                  </a:lnTo>
                  <a:lnTo>
                    <a:pt x="499999" y="214668"/>
                  </a:lnTo>
                  <a:lnTo>
                    <a:pt x="499999" y="143548"/>
                  </a:lnTo>
                  <a:lnTo>
                    <a:pt x="464185" y="143548"/>
                  </a:lnTo>
                  <a:lnTo>
                    <a:pt x="464185" y="179108"/>
                  </a:lnTo>
                  <a:lnTo>
                    <a:pt x="321437" y="179108"/>
                  </a:lnTo>
                  <a:lnTo>
                    <a:pt x="321437" y="214668"/>
                  </a:lnTo>
                  <a:lnTo>
                    <a:pt x="357124" y="214668"/>
                  </a:lnTo>
                  <a:lnTo>
                    <a:pt x="357124" y="285915"/>
                  </a:lnTo>
                  <a:lnTo>
                    <a:pt x="392811" y="285915"/>
                  </a:lnTo>
                  <a:lnTo>
                    <a:pt x="392811" y="214668"/>
                  </a:lnTo>
                  <a:lnTo>
                    <a:pt x="428498" y="214668"/>
                  </a:lnTo>
                  <a:lnTo>
                    <a:pt x="428498" y="250228"/>
                  </a:lnTo>
                  <a:lnTo>
                    <a:pt x="428498" y="285788"/>
                  </a:lnTo>
                  <a:lnTo>
                    <a:pt x="464185" y="285788"/>
                  </a:lnTo>
                  <a:lnTo>
                    <a:pt x="464185" y="321348"/>
                  </a:lnTo>
                  <a:lnTo>
                    <a:pt x="571373" y="321348"/>
                  </a:lnTo>
                  <a:lnTo>
                    <a:pt x="571373" y="356908"/>
                  </a:lnTo>
                  <a:lnTo>
                    <a:pt x="571373" y="393738"/>
                  </a:lnTo>
                  <a:lnTo>
                    <a:pt x="642747" y="393738"/>
                  </a:lnTo>
                  <a:lnTo>
                    <a:pt x="642747" y="393865"/>
                  </a:lnTo>
                  <a:lnTo>
                    <a:pt x="678446" y="393865"/>
                  </a:lnTo>
                  <a:lnTo>
                    <a:pt x="678446" y="393738"/>
                  </a:lnTo>
                  <a:lnTo>
                    <a:pt x="678561" y="357416"/>
                  </a:lnTo>
                  <a:lnTo>
                    <a:pt x="678561" y="356908"/>
                  </a:lnTo>
                  <a:lnTo>
                    <a:pt x="678561" y="321729"/>
                  </a:lnTo>
                  <a:close/>
                </a:path>
                <a:path w="892809" h="892810">
                  <a:moveTo>
                    <a:pt x="749947" y="536600"/>
                  </a:moveTo>
                  <a:lnTo>
                    <a:pt x="714248" y="536600"/>
                  </a:lnTo>
                  <a:lnTo>
                    <a:pt x="714248" y="500926"/>
                  </a:lnTo>
                  <a:lnTo>
                    <a:pt x="678561" y="500926"/>
                  </a:lnTo>
                  <a:lnTo>
                    <a:pt x="678561" y="465239"/>
                  </a:lnTo>
                  <a:lnTo>
                    <a:pt x="714248" y="465239"/>
                  </a:lnTo>
                  <a:lnTo>
                    <a:pt x="714248" y="393865"/>
                  </a:lnTo>
                  <a:lnTo>
                    <a:pt x="678561" y="393865"/>
                  </a:lnTo>
                  <a:lnTo>
                    <a:pt x="678561" y="429552"/>
                  </a:lnTo>
                  <a:lnTo>
                    <a:pt x="607060" y="429552"/>
                  </a:lnTo>
                  <a:lnTo>
                    <a:pt x="607060" y="393865"/>
                  </a:lnTo>
                  <a:lnTo>
                    <a:pt x="571373" y="393865"/>
                  </a:lnTo>
                  <a:lnTo>
                    <a:pt x="571373" y="500926"/>
                  </a:lnTo>
                  <a:lnTo>
                    <a:pt x="607060" y="500926"/>
                  </a:lnTo>
                  <a:lnTo>
                    <a:pt x="607060" y="465239"/>
                  </a:lnTo>
                  <a:lnTo>
                    <a:pt x="642747" y="465239"/>
                  </a:lnTo>
                  <a:lnTo>
                    <a:pt x="642747" y="572300"/>
                  </a:lnTo>
                  <a:lnTo>
                    <a:pt x="678561" y="572300"/>
                  </a:lnTo>
                  <a:lnTo>
                    <a:pt x="678561" y="536613"/>
                  </a:lnTo>
                  <a:lnTo>
                    <a:pt x="714248" y="536613"/>
                  </a:lnTo>
                  <a:lnTo>
                    <a:pt x="714248" y="572300"/>
                  </a:lnTo>
                  <a:lnTo>
                    <a:pt x="749947" y="572300"/>
                  </a:lnTo>
                  <a:lnTo>
                    <a:pt x="749947" y="536600"/>
                  </a:lnTo>
                  <a:close/>
                </a:path>
                <a:path w="892809" h="892810">
                  <a:moveTo>
                    <a:pt x="749947" y="286004"/>
                  </a:moveTo>
                  <a:lnTo>
                    <a:pt x="714248" y="286004"/>
                  </a:lnTo>
                  <a:lnTo>
                    <a:pt x="714248" y="321729"/>
                  </a:lnTo>
                  <a:lnTo>
                    <a:pt x="749947" y="321729"/>
                  </a:lnTo>
                  <a:lnTo>
                    <a:pt x="749947" y="286004"/>
                  </a:lnTo>
                  <a:close/>
                </a:path>
                <a:path w="892809" h="892810">
                  <a:moveTo>
                    <a:pt x="892695" y="321678"/>
                  </a:moveTo>
                  <a:lnTo>
                    <a:pt x="857008" y="321678"/>
                  </a:lnTo>
                  <a:lnTo>
                    <a:pt x="857008" y="286004"/>
                  </a:lnTo>
                  <a:lnTo>
                    <a:pt x="821309" y="286004"/>
                  </a:lnTo>
                  <a:lnTo>
                    <a:pt x="821309" y="321729"/>
                  </a:lnTo>
                  <a:lnTo>
                    <a:pt x="856996" y="321729"/>
                  </a:lnTo>
                  <a:lnTo>
                    <a:pt x="856996" y="357416"/>
                  </a:lnTo>
                  <a:lnTo>
                    <a:pt x="892695" y="357416"/>
                  </a:lnTo>
                  <a:lnTo>
                    <a:pt x="892695" y="321678"/>
                  </a:lnTo>
                  <a:close/>
                </a:path>
                <a:path w="892809" h="892810">
                  <a:moveTo>
                    <a:pt x="892810" y="358178"/>
                  </a:moveTo>
                  <a:lnTo>
                    <a:pt x="785622" y="358178"/>
                  </a:lnTo>
                  <a:lnTo>
                    <a:pt x="785622" y="393738"/>
                  </a:lnTo>
                  <a:lnTo>
                    <a:pt x="821309" y="393738"/>
                  </a:lnTo>
                  <a:lnTo>
                    <a:pt x="821309" y="429298"/>
                  </a:lnTo>
                  <a:lnTo>
                    <a:pt x="821309" y="464858"/>
                  </a:lnTo>
                  <a:lnTo>
                    <a:pt x="856996" y="464858"/>
                  </a:lnTo>
                  <a:lnTo>
                    <a:pt x="856996" y="500418"/>
                  </a:lnTo>
                  <a:lnTo>
                    <a:pt x="785622" y="500418"/>
                  </a:lnTo>
                  <a:lnTo>
                    <a:pt x="785622" y="429552"/>
                  </a:lnTo>
                  <a:lnTo>
                    <a:pt x="749935" y="429552"/>
                  </a:lnTo>
                  <a:lnTo>
                    <a:pt x="749935" y="500926"/>
                  </a:lnTo>
                  <a:lnTo>
                    <a:pt x="785622" y="500926"/>
                  </a:lnTo>
                  <a:lnTo>
                    <a:pt x="785622" y="537248"/>
                  </a:lnTo>
                  <a:lnTo>
                    <a:pt x="821309" y="537248"/>
                  </a:lnTo>
                  <a:lnTo>
                    <a:pt x="821309" y="572808"/>
                  </a:lnTo>
                  <a:lnTo>
                    <a:pt x="856996" y="572808"/>
                  </a:lnTo>
                  <a:lnTo>
                    <a:pt x="856996" y="537248"/>
                  </a:lnTo>
                  <a:lnTo>
                    <a:pt x="892810" y="537248"/>
                  </a:lnTo>
                  <a:lnTo>
                    <a:pt x="892810" y="500418"/>
                  </a:lnTo>
                  <a:lnTo>
                    <a:pt x="892810" y="464858"/>
                  </a:lnTo>
                  <a:lnTo>
                    <a:pt x="892810" y="429298"/>
                  </a:lnTo>
                  <a:lnTo>
                    <a:pt x="856996" y="429298"/>
                  </a:lnTo>
                  <a:lnTo>
                    <a:pt x="856996" y="393738"/>
                  </a:lnTo>
                  <a:lnTo>
                    <a:pt x="892810" y="393738"/>
                  </a:lnTo>
                  <a:lnTo>
                    <a:pt x="892810" y="35817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10" name="object 10"/>
            <p:cNvSpPr/>
            <p:nvPr/>
          </p:nvSpPr>
          <p:spPr>
            <a:xfrm>
              <a:off x="5649468" y="3749039"/>
              <a:ext cx="892810" cy="893444"/>
            </a:xfrm>
            <a:custGeom>
              <a:avLst/>
              <a:gdLst/>
              <a:ahLst/>
              <a:cxnLst/>
              <a:rect l="l" t="t" r="r" b="b"/>
              <a:pathLst>
                <a:path w="892809" h="893445">
                  <a:moveTo>
                    <a:pt x="178498" y="714425"/>
                  </a:moveTo>
                  <a:lnTo>
                    <a:pt x="71374" y="714425"/>
                  </a:lnTo>
                  <a:lnTo>
                    <a:pt x="71374" y="821563"/>
                  </a:lnTo>
                  <a:lnTo>
                    <a:pt x="178498" y="821563"/>
                  </a:lnTo>
                  <a:lnTo>
                    <a:pt x="178498" y="714425"/>
                  </a:lnTo>
                  <a:close/>
                </a:path>
                <a:path w="892809" h="893445">
                  <a:moveTo>
                    <a:pt x="178498" y="71564"/>
                  </a:moveTo>
                  <a:lnTo>
                    <a:pt x="71374" y="71564"/>
                  </a:lnTo>
                  <a:lnTo>
                    <a:pt x="71374" y="178689"/>
                  </a:lnTo>
                  <a:lnTo>
                    <a:pt x="178498" y="178689"/>
                  </a:lnTo>
                  <a:lnTo>
                    <a:pt x="178498" y="71564"/>
                  </a:lnTo>
                  <a:close/>
                </a:path>
                <a:path w="892809" h="893445">
                  <a:moveTo>
                    <a:pt x="249936" y="0"/>
                  </a:moveTo>
                  <a:lnTo>
                    <a:pt x="212471" y="0"/>
                  </a:lnTo>
                  <a:lnTo>
                    <a:pt x="212471" y="38100"/>
                  </a:lnTo>
                  <a:lnTo>
                    <a:pt x="212471" y="213360"/>
                  </a:lnTo>
                  <a:lnTo>
                    <a:pt x="37465" y="213360"/>
                  </a:lnTo>
                  <a:lnTo>
                    <a:pt x="37465" y="38100"/>
                  </a:lnTo>
                  <a:lnTo>
                    <a:pt x="212471" y="38100"/>
                  </a:lnTo>
                  <a:lnTo>
                    <a:pt x="212471" y="0"/>
                  </a:lnTo>
                  <a:lnTo>
                    <a:pt x="0" y="0"/>
                  </a:lnTo>
                  <a:lnTo>
                    <a:pt x="0" y="38100"/>
                  </a:lnTo>
                  <a:lnTo>
                    <a:pt x="0" y="213360"/>
                  </a:lnTo>
                  <a:lnTo>
                    <a:pt x="0" y="250190"/>
                  </a:lnTo>
                  <a:lnTo>
                    <a:pt x="249936" y="250190"/>
                  </a:lnTo>
                  <a:lnTo>
                    <a:pt x="249936" y="213360"/>
                  </a:lnTo>
                  <a:lnTo>
                    <a:pt x="249936" y="38100"/>
                  </a:lnTo>
                  <a:lnTo>
                    <a:pt x="249936" y="0"/>
                  </a:lnTo>
                  <a:close/>
                </a:path>
                <a:path w="892809" h="893445">
                  <a:moveTo>
                    <a:pt x="249961" y="680491"/>
                  </a:moveTo>
                  <a:lnTo>
                    <a:pt x="249936" y="643890"/>
                  </a:lnTo>
                  <a:lnTo>
                    <a:pt x="0" y="643890"/>
                  </a:lnTo>
                  <a:lnTo>
                    <a:pt x="0" y="680720"/>
                  </a:lnTo>
                  <a:lnTo>
                    <a:pt x="0" y="855980"/>
                  </a:lnTo>
                  <a:lnTo>
                    <a:pt x="0" y="892810"/>
                  </a:lnTo>
                  <a:lnTo>
                    <a:pt x="249936" y="892810"/>
                  </a:lnTo>
                  <a:lnTo>
                    <a:pt x="249936" y="855980"/>
                  </a:lnTo>
                  <a:lnTo>
                    <a:pt x="37465" y="855980"/>
                  </a:lnTo>
                  <a:lnTo>
                    <a:pt x="37465" y="680720"/>
                  </a:lnTo>
                  <a:lnTo>
                    <a:pt x="212471" y="680720"/>
                  </a:lnTo>
                  <a:lnTo>
                    <a:pt x="212471" y="855472"/>
                  </a:lnTo>
                  <a:lnTo>
                    <a:pt x="249961" y="855472"/>
                  </a:lnTo>
                  <a:lnTo>
                    <a:pt x="249961" y="680491"/>
                  </a:lnTo>
                  <a:close/>
                </a:path>
                <a:path w="892809" h="893445">
                  <a:moveTo>
                    <a:pt x="322160" y="607199"/>
                  </a:moveTo>
                  <a:lnTo>
                    <a:pt x="286512" y="607199"/>
                  </a:lnTo>
                  <a:lnTo>
                    <a:pt x="286512" y="642874"/>
                  </a:lnTo>
                  <a:lnTo>
                    <a:pt x="322160" y="642874"/>
                  </a:lnTo>
                  <a:lnTo>
                    <a:pt x="322160" y="607199"/>
                  </a:lnTo>
                  <a:close/>
                </a:path>
                <a:path w="892809" h="893445">
                  <a:moveTo>
                    <a:pt x="357886" y="714248"/>
                  </a:moveTo>
                  <a:lnTo>
                    <a:pt x="286512" y="714248"/>
                  </a:lnTo>
                  <a:lnTo>
                    <a:pt x="286512" y="749935"/>
                  </a:lnTo>
                  <a:lnTo>
                    <a:pt x="357886" y="749935"/>
                  </a:lnTo>
                  <a:lnTo>
                    <a:pt x="357886" y="714248"/>
                  </a:lnTo>
                  <a:close/>
                </a:path>
                <a:path w="892809" h="893445">
                  <a:moveTo>
                    <a:pt x="392811" y="857250"/>
                  </a:moveTo>
                  <a:lnTo>
                    <a:pt x="285623" y="857250"/>
                  </a:lnTo>
                  <a:lnTo>
                    <a:pt x="285623" y="892937"/>
                  </a:lnTo>
                  <a:lnTo>
                    <a:pt x="392811" y="892937"/>
                  </a:lnTo>
                  <a:lnTo>
                    <a:pt x="392811" y="857250"/>
                  </a:lnTo>
                  <a:close/>
                </a:path>
                <a:path w="892809" h="893445">
                  <a:moveTo>
                    <a:pt x="393446" y="571500"/>
                  </a:moveTo>
                  <a:lnTo>
                    <a:pt x="322199" y="571500"/>
                  </a:lnTo>
                  <a:lnTo>
                    <a:pt x="322199" y="607187"/>
                  </a:lnTo>
                  <a:lnTo>
                    <a:pt x="393446" y="607187"/>
                  </a:lnTo>
                  <a:lnTo>
                    <a:pt x="393446" y="571500"/>
                  </a:lnTo>
                  <a:close/>
                </a:path>
                <a:path w="892809" h="893445">
                  <a:moveTo>
                    <a:pt x="429094" y="821321"/>
                  </a:moveTo>
                  <a:lnTo>
                    <a:pt x="393446" y="821321"/>
                  </a:lnTo>
                  <a:lnTo>
                    <a:pt x="393446" y="856996"/>
                  </a:lnTo>
                  <a:lnTo>
                    <a:pt x="429094" y="856996"/>
                  </a:lnTo>
                  <a:lnTo>
                    <a:pt x="429094" y="821321"/>
                  </a:lnTo>
                  <a:close/>
                </a:path>
                <a:path w="892809" h="893445">
                  <a:moveTo>
                    <a:pt x="429133" y="713740"/>
                  </a:moveTo>
                  <a:lnTo>
                    <a:pt x="393446" y="713740"/>
                  </a:lnTo>
                  <a:lnTo>
                    <a:pt x="393446" y="750570"/>
                  </a:lnTo>
                  <a:lnTo>
                    <a:pt x="322199" y="750570"/>
                  </a:lnTo>
                  <a:lnTo>
                    <a:pt x="322199" y="786130"/>
                  </a:lnTo>
                  <a:lnTo>
                    <a:pt x="429133" y="786130"/>
                  </a:lnTo>
                  <a:lnTo>
                    <a:pt x="429133" y="750570"/>
                  </a:lnTo>
                  <a:lnTo>
                    <a:pt x="429133" y="713740"/>
                  </a:lnTo>
                  <a:close/>
                </a:path>
                <a:path w="892809" h="893445">
                  <a:moveTo>
                    <a:pt x="464197" y="857237"/>
                  </a:moveTo>
                  <a:lnTo>
                    <a:pt x="428498" y="857237"/>
                  </a:lnTo>
                  <a:lnTo>
                    <a:pt x="428498" y="892937"/>
                  </a:lnTo>
                  <a:lnTo>
                    <a:pt x="464197" y="892937"/>
                  </a:lnTo>
                  <a:lnTo>
                    <a:pt x="464197" y="857237"/>
                  </a:lnTo>
                  <a:close/>
                </a:path>
                <a:path w="892809" h="893445">
                  <a:moveTo>
                    <a:pt x="500481" y="785634"/>
                  </a:moveTo>
                  <a:lnTo>
                    <a:pt x="464820" y="785634"/>
                  </a:lnTo>
                  <a:lnTo>
                    <a:pt x="464820" y="821309"/>
                  </a:lnTo>
                  <a:lnTo>
                    <a:pt x="500481" y="821309"/>
                  </a:lnTo>
                  <a:lnTo>
                    <a:pt x="500481" y="785634"/>
                  </a:lnTo>
                  <a:close/>
                </a:path>
                <a:path w="892809" h="893445">
                  <a:moveTo>
                    <a:pt x="678776" y="642874"/>
                  </a:moveTo>
                  <a:lnTo>
                    <a:pt x="643128" y="642874"/>
                  </a:lnTo>
                  <a:lnTo>
                    <a:pt x="643128" y="678561"/>
                  </a:lnTo>
                  <a:lnTo>
                    <a:pt x="678776" y="678561"/>
                  </a:lnTo>
                  <a:lnTo>
                    <a:pt x="678776" y="642874"/>
                  </a:lnTo>
                  <a:close/>
                </a:path>
                <a:path w="892809" h="893445">
                  <a:moveTo>
                    <a:pt x="714248" y="857250"/>
                  </a:moveTo>
                  <a:lnTo>
                    <a:pt x="535686" y="857250"/>
                  </a:lnTo>
                  <a:lnTo>
                    <a:pt x="535686" y="892937"/>
                  </a:lnTo>
                  <a:lnTo>
                    <a:pt x="714248" y="892937"/>
                  </a:lnTo>
                  <a:lnTo>
                    <a:pt x="714248" y="857250"/>
                  </a:lnTo>
                  <a:close/>
                </a:path>
                <a:path w="892809" h="893445">
                  <a:moveTo>
                    <a:pt x="785749" y="821690"/>
                  </a:moveTo>
                  <a:lnTo>
                    <a:pt x="750062" y="821690"/>
                  </a:lnTo>
                  <a:lnTo>
                    <a:pt x="750062" y="786130"/>
                  </a:lnTo>
                  <a:lnTo>
                    <a:pt x="714375" y="786130"/>
                  </a:lnTo>
                  <a:lnTo>
                    <a:pt x="714375" y="821690"/>
                  </a:lnTo>
                  <a:lnTo>
                    <a:pt x="714375" y="857250"/>
                  </a:lnTo>
                  <a:lnTo>
                    <a:pt x="785749" y="857250"/>
                  </a:lnTo>
                  <a:lnTo>
                    <a:pt x="785749" y="821690"/>
                  </a:lnTo>
                  <a:close/>
                </a:path>
                <a:path w="892809" h="893445">
                  <a:moveTo>
                    <a:pt x="821372" y="71564"/>
                  </a:moveTo>
                  <a:lnTo>
                    <a:pt x="714248" y="71564"/>
                  </a:lnTo>
                  <a:lnTo>
                    <a:pt x="714248" y="178689"/>
                  </a:lnTo>
                  <a:lnTo>
                    <a:pt x="821372" y="178689"/>
                  </a:lnTo>
                  <a:lnTo>
                    <a:pt x="821372" y="71564"/>
                  </a:lnTo>
                  <a:close/>
                </a:path>
                <a:path w="892809" h="893445">
                  <a:moveTo>
                    <a:pt x="821436" y="749935"/>
                  </a:moveTo>
                  <a:lnTo>
                    <a:pt x="785749" y="749935"/>
                  </a:lnTo>
                  <a:lnTo>
                    <a:pt x="785749" y="714248"/>
                  </a:lnTo>
                  <a:lnTo>
                    <a:pt x="785749" y="713740"/>
                  </a:lnTo>
                  <a:lnTo>
                    <a:pt x="785749" y="571500"/>
                  </a:lnTo>
                  <a:lnTo>
                    <a:pt x="714375" y="571500"/>
                  </a:lnTo>
                  <a:lnTo>
                    <a:pt x="714375" y="607060"/>
                  </a:lnTo>
                  <a:lnTo>
                    <a:pt x="714375" y="713740"/>
                  </a:lnTo>
                  <a:lnTo>
                    <a:pt x="607441" y="713740"/>
                  </a:lnTo>
                  <a:lnTo>
                    <a:pt x="607441" y="678180"/>
                  </a:lnTo>
                  <a:lnTo>
                    <a:pt x="607441" y="642620"/>
                  </a:lnTo>
                  <a:lnTo>
                    <a:pt x="607441" y="607060"/>
                  </a:lnTo>
                  <a:lnTo>
                    <a:pt x="714375" y="607060"/>
                  </a:lnTo>
                  <a:lnTo>
                    <a:pt x="714375" y="571500"/>
                  </a:lnTo>
                  <a:lnTo>
                    <a:pt x="571754" y="571500"/>
                  </a:lnTo>
                  <a:lnTo>
                    <a:pt x="571754" y="607060"/>
                  </a:lnTo>
                  <a:lnTo>
                    <a:pt x="571754" y="642620"/>
                  </a:lnTo>
                  <a:lnTo>
                    <a:pt x="571754" y="678180"/>
                  </a:lnTo>
                  <a:lnTo>
                    <a:pt x="571754" y="713740"/>
                  </a:lnTo>
                  <a:lnTo>
                    <a:pt x="571754" y="749935"/>
                  </a:lnTo>
                  <a:lnTo>
                    <a:pt x="536067" y="749935"/>
                  </a:lnTo>
                  <a:lnTo>
                    <a:pt x="536067" y="713740"/>
                  </a:lnTo>
                  <a:lnTo>
                    <a:pt x="536067" y="678180"/>
                  </a:lnTo>
                  <a:lnTo>
                    <a:pt x="464820" y="678180"/>
                  </a:lnTo>
                  <a:lnTo>
                    <a:pt x="464820" y="642874"/>
                  </a:lnTo>
                  <a:lnTo>
                    <a:pt x="536067" y="642874"/>
                  </a:lnTo>
                  <a:lnTo>
                    <a:pt x="536067" y="678180"/>
                  </a:lnTo>
                  <a:lnTo>
                    <a:pt x="571754" y="678180"/>
                  </a:lnTo>
                  <a:lnTo>
                    <a:pt x="571754" y="642620"/>
                  </a:lnTo>
                  <a:lnTo>
                    <a:pt x="536067" y="642620"/>
                  </a:lnTo>
                  <a:lnTo>
                    <a:pt x="536067" y="607187"/>
                  </a:lnTo>
                  <a:lnTo>
                    <a:pt x="500507" y="607187"/>
                  </a:lnTo>
                  <a:lnTo>
                    <a:pt x="500507" y="571500"/>
                  </a:lnTo>
                  <a:lnTo>
                    <a:pt x="429133" y="571500"/>
                  </a:lnTo>
                  <a:lnTo>
                    <a:pt x="429133" y="607187"/>
                  </a:lnTo>
                  <a:lnTo>
                    <a:pt x="393446" y="607187"/>
                  </a:lnTo>
                  <a:lnTo>
                    <a:pt x="393446" y="642874"/>
                  </a:lnTo>
                  <a:lnTo>
                    <a:pt x="357886" y="642874"/>
                  </a:lnTo>
                  <a:lnTo>
                    <a:pt x="357886" y="678561"/>
                  </a:lnTo>
                  <a:lnTo>
                    <a:pt x="429133" y="678561"/>
                  </a:lnTo>
                  <a:lnTo>
                    <a:pt x="429133" y="713740"/>
                  </a:lnTo>
                  <a:lnTo>
                    <a:pt x="500507" y="713740"/>
                  </a:lnTo>
                  <a:lnTo>
                    <a:pt x="500507" y="750570"/>
                  </a:lnTo>
                  <a:lnTo>
                    <a:pt x="536067" y="750570"/>
                  </a:lnTo>
                  <a:lnTo>
                    <a:pt x="536067" y="856996"/>
                  </a:lnTo>
                  <a:lnTo>
                    <a:pt x="607441" y="856996"/>
                  </a:lnTo>
                  <a:lnTo>
                    <a:pt x="607441" y="785622"/>
                  </a:lnTo>
                  <a:lnTo>
                    <a:pt x="571754" y="785622"/>
                  </a:lnTo>
                  <a:lnTo>
                    <a:pt x="571754" y="750570"/>
                  </a:lnTo>
                  <a:lnTo>
                    <a:pt x="678815" y="750570"/>
                  </a:lnTo>
                  <a:lnTo>
                    <a:pt x="678815" y="785622"/>
                  </a:lnTo>
                  <a:lnTo>
                    <a:pt x="821436" y="785622"/>
                  </a:lnTo>
                  <a:lnTo>
                    <a:pt x="821436" y="749935"/>
                  </a:lnTo>
                  <a:close/>
                </a:path>
                <a:path w="892809" h="893445">
                  <a:moveTo>
                    <a:pt x="857084" y="821321"/>
                  </a:moveTo>
                  <a:lnTo>
                    <a:pt x="821436" y="821321"/>
                  </a:lnTo>
                  <a:lnTo>
                    <a:pt x="821436" y="856996"/>
                  </a:lnTo>
                  <a:lnTo>
                    <a:pt x="857084" y="856996"/>
                  </a:lnTo>
                  <a:lnTo>
                    <a:pt x="857084" y="821321"/>
                  </a:lnTo>
                  <a:close/>
                </a:path>
                <a:path w="892809" h="893445">
                  <a:moveTo>
                    <a:pt x="892644" y="785634"/>
                  </a:moveTo>
                  <a:lnTo>
                    <a:pt x="856996" y="785634"/>
                  </a:lnTo>
                  <a:lnTo>
                    <a:pt x="856996" y="821309"/>
                  </a:lnTo>
                  <a:lnTo>
                    <a:pt x="892644" y="821309"/>
                  </a:lnTo>
                  <a:lnTo>
                    <a:pt x="892644" y="785634"/>
                  </a:lnTo>
                  <a:close/>
                </a:path>
                <a:path w="892809" h="893445">
                  <a:moveTo>
                    <a:pt x="892683" y="607187"/>
                  </a:moveTo>
                  <a:lnTo>
                    <a:pt x="821436" y="607187"/>
                  </a:lnTo>
                  <a:lnTo>
                    <a:pt x="821436" y="749935"/>
                  </a:lnTo>
                  <a:lnTo>
                    <a:pt x="892683" y="749935"/>
                  </a:lnTo>
                  <a:lnTo>
                    <a:pt x="892683" y="607187"/>
                  </a:lnTo>
                  <a:close/>
                </a:path>
                <a:path w="892809" h="893445">
                  <a:moveTo>
                    <a:pt x="892810" y="857250"/>
                  </a:moveTo>
                  <a:lnTo>
                    <a:pt x="821309" y="857250"/>
                  </a:lnTo>
                  <a:lnTo>
                    <a:pt x="821309" y="892937"/>
                  </a:lnTo>
                  <a:lnTo>
                    <a:pt x="892810" y="892937"/>
                  </a:lnTo>
                  <a:lnTo>
                    <a:pt x="892810" y="857250"/>
                  </a:lnTo>
                  <a:close/>
                </a:path>
                <a:path w="892809" h="893445">
                  <a:moveTo>
                    <a:pt x="892810" y="0"/>
                  </a:moveTo>
                  <a:lnTo>
                    <a:pt x="855205" y="0"/>
                  </a:lnTo>
                  <a:lnTo>
                    <a:pt x="855205" y="38100"/>
                  </a:lnTo>
                  <a:lnTo>
                    <a:pt x="855205" y="213360"/>
                  </a:lnTo>
                  <a:lnTo>
                    <a:pt x="680339" y="213360"/>
                  </a:lnTo>
                  <a:lnTo>
                    <a:pt x="680339" y="38100"/>
                  </a:lnTo>
                  <a:lnTo>
                    <a:pt x="855205" y="38100"/>
                  </a:lnTo>
                  <a:lnTo>
                    <a:pt x="855205" y="0"/>
                  </a:lnTo>
                  <a:lnTo>
                    <a:pt x="642747" y="0"/>
                  </a:lnTo>
                  <a:lnTo>
                    <a:pt x="642747" y="38100"/>
                  </a:lnTo>
                  <a:lnTo>
                    <a:pt x="642747" y="213360"/>
                  </a:lnTo>
                  <a:lnTo>
                    <a:pt x="642747" y="250190"/>
                  </a:lnTo>
                  <a:lnTo>
                    <a:pt x="892810" y="250190"/>
                  </a:lnTo>
                  <a:lnTo>
                    <a:pt x="892810" y="213360"/>
                  </a:lnTo>
                  <a:lnTo>
                    <a:pt x="892810" y="38100"/>
                  </a:lnTo>
                  <a:lnTo>
                    <a:pt x="89281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968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023271" y="3425213"/>
            <a:ext cx="5626005" cy="994715"/>
          </a:xfrm>
          <a:prstGeom prst="rect">
            <a:avLst/>
          </a:prstGeom>
        </p:spPr>
        <p:txBody>
          <a:bodyPr vert="horz" wrap="square" lIns="0" tIns="19895" rIns="0" bIns="0" rtlCol="0">
            <a:spAutoFit/>
          </a:bodyPr>
          <a:lstStyle/>
          <a:p>
            <a:pPr marL="47120" marR="8377" indent="-27225">
              <a:lnSpc>
                <a:spcPts val="7552"/>
              </a:lnSpc>
              <a:spcBef>
                <a:spcPts val="427"/>
              </a:spcBef>
            </a:pPr>
            <a:r>
              <a:rPr sz="2638" b="1" spc="-8" dirty="0">
                <a:latin typeface="Verdana"/>
                <a:cs typeface="Verdana"/>
              </a:rPr>
              <a:t> </a:t>
            </a:r>
            <a:r>
              <a:rPr sz="2638" b="1" dirty="0">
                <a:latin typeface="Verdana"/>
                <a:cs typeface="Verdana"/>
              </a:rPr>
              <a:t> </a:t>
            </a:r>
            <a:endParaRPr sz="2638" dirty="0">
              <a:latin typeface="Verdana"/>
              <a:cs typeface="Verdan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627889" y="1748616"/>
            <a:ext cx="8947583" cy="730605"/>
          </a:xfrm>
          <a:prstGeom prst="rect">
            <a:avLst/>
          </a:prstGeom>
        </p:spPr>
        <p:txBody>
          <a:bodyPr vert="horz" wrap="square" lIns="0" tIns="19895" rIns="0" bIns="0" rtlCol="0">
            <a:spAutoFit/>
          </a:bodyPr>
          <a:lstStyle/>
          <a:p>
            <a:pPr marL="20942">
              <a:spcBef>
                <a:spcPts val="157"/>
              </a:spcBef>
            </a:pPr>
            <a:r>
              <a:rPr sz="4617" spc="-8" dirty="0">
                <a:solidFill>
                  <a:schemeClr val="tx1"/>
                </a:solidFill>
              </a:rPr>
              <a:t>СПАСИБО</a:t>
            </a:r>
            <a:r>
              <a:rPr sz="4617" spc="-33" dirty="0">
                <a:solidFill>
                  <a:schemeClr val="tx1"/>
                </a:solidFill>
              </a:rPr>
              <a:t> </a:t>
            </a:r>
            <a:r>
              <a:rPr sz="4617" spc="-8" dirty="0">
                <a:solidFill>
                  <a:schemeClr val="tx1"/>
                </a:solidFill>
              </a:rPr>
              <a:t>ЗА</a:t>
            </a:r>
            <a:r>
              <a:rPr sz="4617" spc="-41" dirty="0">
                <a:solidFill>
                  <a:schemeClr val="tx1"/>
                </a:solidFill>
              </a:rPr>
              <a:t> </a:t>
            </a:r>
            <a:r>
              <a:rPr sz="4617" spc="-8" dirty="0">
                <a:solidFill>
                  <a:schemeClr val="tx1"/>
                </a:solidFill>
              </a:rPr>
              <a:t>ВНИМАНИЕ</a:t>
            </a:r>
            <a:r>
              <a:rPr lang="ru-RU" sz="4617" spc="-8" dirty="0">
                <a:solidFill>
                  <a:schemeClr val="tx1"/>
                </a:solidFill>
              </a:rPr>
              <a:t> !</a:t>
            </a:r>
            <a:endParaRPr sz="4617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1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910050" y="1006475"/>
            <a:ext cx="2032388" cy="167640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794250" y="1006475"/>
            <a:ext cx="12482513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Нормативно-правовое обеспеч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ение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974850" y="3140075"/>
            <a:ext cx="15544800" cy="708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63525" indent="-263525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«О национальных целях развития Российской Федерации на период до 2030 года»</a:t>
            </a:r>
            <a:endParaRPr lang="ru-RU" sz="16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6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Приказ </a:t>
            </a:r>
            <a:r>
              <a:rPr lang="ru-RU" sz="3600" b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36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09.11.2018 № 196 «Об утверждении Порядка организации и осуществления образовательной деятельности по дополнительным общеобразовательным программам»;</a:t>
            </a:r>
            <a:endParaRPr lang="ru-RU" sz="32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6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Постановление Правительства РФ от 15.09.2020 г. № 1441 «Об утверждении Правил оказания платных образовательных услуг» </a:t>
            </a:r>
          </a:p>
          <a:p>
            <a:pPr marL="263525" indent="-263525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6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Концепция </a:t>
            </a:r>
            <a:r>
              <a:rPr lang="ru-RU" sz="36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дополнительного образования до 2030 года</a:t>
            </a:r>
          </a:p>
          <a:p>
            <a:pPr marL="176213" indent="-176213">
              <a:buFont typeface="Wingdings" panose="05000000000000000000" pitchFamily="2" charset="2"/>
              <a:buChar char="Ø"/>
            </a:pPr>
            <a:endParaRPr lang="ru-RU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559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9450" y="3673475"/>
            <a:ext cx="2362200" cy="123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7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Коррекционно-развивающие </a:t>
            </a:r>
          </a:p>
          <a:p>
            <a:r>
              <a:rPr lang="ru-RU" sz="247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50" y="1920875"/>
            <a:ext cx="4122928" cy="471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50" y="3063875"/>
            <a:ext cx="4900374" cy="3675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909050" y="1158875"/>
            <a:ext cx="3224729" cy="85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7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чтению по </a:t>
            </a:r>
          </a:p>
          <a:p>
            <a:pPr algn="ctr"/>
            <a:r>
              <a:rPr lang="ru-RU" sz="247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методике Зайцева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565062" y="2454275"/>
            <a:ext cx="7539038" cy="49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Лечебно-физкультурный комплекс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650" y="2987675"/>
            <a:ext cx="6844385" cy="3689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593850" y="7026275"/>
            <a:ext cx="5192382" cy="498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Вокальная студия "</a:t>
            </a:r>
            <a:r>
              <a:rPr lang="ru-RU" sz="263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Капитошка</a:t>
            </a:r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7559675"/>
            <a:ext cx="5257800" cy="327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8909050" y="7102475"/>
            <a:ext cx="2219710" cy="498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Хореография</a:t>
            </a:r>
          </a:p>
        </p:txBody>
      </p:sp>
      <p:pic>
        <p:nvPicPr>
          <p:cNvPr id="17" name="Объект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50" y="7483475"/>
            <a:ext cx="4591022" cy="3290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3252450" y="7026275"/>
            <a:ext cx="5528628" cy="49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школе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650" y="7635875"/>
            <a:ext cx="4800600" cy="334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138650" y="4730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89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3749675"/>
            <a:ext cx="4391272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19250" y="3597275"/>
            <a:ext cx="5333230" cy="3109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450850" y="6797675"/>
            <a:ext cx="3879271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15005050" y="6797675"/>
            <a:ext cx="4600496" cy="2739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Равнобедренный треугольник 11"/>
          <p:cNvSpPr/>
          <p:nvPr/>
        </p:nvSpPr>
        <p:spPr>
          <a:xfrm>
            <a:off x="1746250" y="-3175"/>
            <a:ext cx="16427165" cy="11308556"/>
          </a:xfrm>
          <a:prstGeom prst="triangle">
            <a:avLst>
              <a:gd name="adj" fmla="val 48713"/>
            </a:avLst>
          </a:prstGeom>
          <a:solidFill>
            <a:srgbClr val="60FA54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4" name="Прямоугольник 3"/>
          <p:cNvSpPr/>
          <p:nvPr/>
        </p:nvSpPr>
        <p:spPr>
          <a:xfrm>
            <a:off x="6613192" y="3016012"/>
            <a:ext cx="6242854" cy="1640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95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постоянное внедрение нововведений</a:t>
            </a:r>
            <a:endParaRPr lang="ru-RU" sz="3958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55084" y="4587997"/>
            <a:ext cx="7988733" cy="1310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9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новых форм </a:t>
            </a:r>
          </a:p>
          <a:p>
            <a:pPr algn="ctr"/>
            <a:r>
              <a:rPr lang="ru-RU" sz="39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</a:t>
            </a:r>
            <a:endParaRPr lang="ru-RU" sz="3958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20210" y="6043728"/>
            <a:ext cx="9628807" cy="1310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9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постоянное обучение и переподготовка кадров</a:t>
            </a:r>
            <a:endParaRPr lang="ru-RU" sz="3958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64707" y="7667317"/>
            <a:ext cx="11215971" cy="1310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9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маркетинговых исследований с целью изучения потребностей заказчика</a:t>
            </a:r>
            <a:endParaRPr lang="ru-RU" sz="3958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52896" y="9217094"/>
            <a:ext cx="12577478" cy="701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9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конкурентов</a:t>
            </a:r>
            <a:endParaRPr lang="ru-RU" sz="3958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27945" y="10248612"/>
            <a:ext cx="13696015" cy="701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9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выработка корпоративной культуры</a:t>
            </a:r>
            <a:endParaRPr lang="ru-RU" sz="3958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872453" y="1915445"/>
            <a:ext cx="1634230" cy="90441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527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  <a:endParaRPr lang="ru-RU" sz="5277" b="1" dirty="0">
              <a:solidFill>
                <a:srgbClr val="FF000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533832" y="4523819"/>
            <a:ext cx="640818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277326" y="6031627"/>
            <a:ext cx="879554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397772" y="7539434"/>
            <a:ext cx="1080595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141266" y="9172893"/>
            <a:ext cx="1331896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638663" y="10303748"/>
            <a:ext cx="1470112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681450" y="7778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18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9159875"/>
            <a:ext cx="1871805" cy="11410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5050" y="1158875"/>
            <a:ext cx="13106400" cy="1130857"/>
          </a:xfrm>
        </p:spPr>
        <p:txBody>
          <a:bodyPr>
            <a:noAutofit/>
          </a:bodyPr>
          <a:lstStyle/>
          <a:p>
            <a:pPr algn="ctr"/>
            <a:r>
              <a:rPr lang="ru-RU" altLang="ru-RU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Отличие основного образования</a:t>
            </a:r>
            <a:br>
              <a:rPr lang="ru-RU" altLang="ru-RU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дополнительного</a:t>
            </a:r>
            <a:br>
              <a:rPr lang="ru-RU" altLang="ru-RU" sz="9894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ru-RU" sz="4617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685282"/>
              </p:ext>
            </p:extLst>
          </p:nvPr>
        </p:nvGraphicFramePr>
        <p:xfrm>
          <a:off x="1974850" y="3292475"/>
          <a:ext cx="16744600" cy="5403912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8371425">
                  <a:extLst>
                    <a:ext uri="{9D8B030D-6E8A-4147-A177-3AD203B41FA5}">
                      <a16:colId xmlns:a16="http://schemas.microsoft.com/office/drawing/2014/main" val="3619588200"/>
                    </a:ext>
                  </a:extLst>
                </a:gridCol>
                <a:gridCol w="8373175">
                  <a:extLst>
                    <a:ext uri="{9D8B030D-6E8A-4147-A177-3AD203B41FA5}">
                      <a16:colId xmlns:a16="http://schemas.microsoft.com/office/drawing/2014/main" val="1553376476"/>
                    </a:ext>
                  </a:extLst>
                </a:gridCol>
              </a:tblGrid>
              <a:tr h="7076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образование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extLst>
                  <a:ext uri="{0D108BD9-81ED-4DB2-BD59-A6C34878D82A}">
                    <a16:rowId xmlns:a16="http://schemas.microsoft.com/office/drawing/2014/main" val="2311586341"/>
                  </a:ext>
                </a:extLst>
              </a:tr>
              <a:tr h="14152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– сосуд, который нужно наполнить.</a:t>
                      </a:r>
                      <a:endParaRPr lang="ru-RU" sz="3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факел зажигает детей.</a:t>
                      </a:r>
                      <a:endParaRPr lang="ru-RU" sz="3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750869"/>
                  </a:ext>
                </a:extLst>
              </a:tr>
              <a:tr h="7076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Ориентированность на социум.</a:t>
                      </a:r>
                      <a:endParaRPr lang="ru-RU" sz="3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Ориентировано на личность.</a:t>
                      </a:r>
                      <a:endParaRPr lang="ru-RU" sz="3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916190"/>
                  </a:ext>
                </a:extLst>
              </a:tr>
              <a:tr h="97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Строгая обязательность образования.</a:t>
                      </a:r>
                      <a:endParaRPr lang="ru-RU" sz="3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Свобода на всех этапах обучения.</a:t>
                      </a:r>
                      <a:endParaRPr lang="ru-RU" sz="3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767395"/>
                  </a:ext>
                </a:extLst>
              </a:tr>
              <a:tr h="14152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требований ФГОС ДО.</a:t>
                      </a:r>
                      <a:endParaRPr lang="ru-RU" sz="3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Мобильность образовательных программ.</a:t>
                      </a:r>
                      <a:endParaRPr lang="ru-RU" sz="3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226562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346729" y="8825712"/>
            <a:ext cx="16744600" cy="1809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Основное образование ориентировано на выполнение требований ФГОС ДО. </a:t>
            </a:r>
          </a:p>
          <a:p>
            <a:pPr algn="just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дополнительном образовании каких-либо требований к выполнению стандарта нет. Все программы мобильные</a:t>
            </a:r>
            <a:r>
              <a:rPr lang="ru-RU" sz="3958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910050" y="9302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91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3650" y="1539875"/>
            <a:ext cx="13404938" cy="130252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дополнительного образования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41450" y="3216275"/>
            <a:ext cx="17449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5442" indent="-565442" algn="just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и развитие творческих способностей детей и взрослых; (273-ФЗ)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5442" indent="-565442" algn="just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Удовлетворение их индивидуальных потребностей в интеллектуальном, нравственном и физическом совершенствовании; (273-ФЗ)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5442" indent="-565442" algn="just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культуры здорового и безопасного образа жизни, укрепление здоровья, а также организация их свободного времени;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(273-ФЗ)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5442" indent="-565442" algn="just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 социального заказа общества, последовательное решение федеральных и региональных задач в области образования;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5442" indent="-565442" algn="just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Углубление и расширение базовых знаний, опережающих развитие ребенка;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5442" indent="-565442" algn="just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навыков межличностных коммуникаций, саморегулирования и саморазвития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5442" indent="-565442" algn="just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и развитие творческих способностей детей и взрослых.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910050" y="7778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8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65850" y="1463675"/>
            <a:ext cx="899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дополнительного</a:t>
            </a:r>
          </a:p>
          <a:p>
            <a:pPr algn="ctr"/>
            <a:r>
              <a:rPr lang="ru-RU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образования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7650" y="4130675"/>
            <a:ext cx="168802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дополнительного образования включает в себя несколько составляющих: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Подготовительный этап</a:t>
            </a:r>
          </a:p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нормативно-правовой базы;</a:t>
            </a:r>
          </a:p>
          <a:p>
            <a:pPr marL="565442" indent="-565442" algn="just">
              <a:buFont typeface="Wingdings" panose="05000000000000000000" pitchFamily="2" charset="2"/>
              <a:buChar char="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Программное и методическое обеспечение образовательного процесса по дополнительному образованию.</a:t>
            </a:r>
          </a:p>
          <a:p>
            <a:pPr marL="565442" indent="-565442" algn="just">
              <a:buFont typeface="Wingdings" panose="05000000000000000000" pitchFamily="2" charset="2"/>
              <a:buChar char="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условий.</a:t>
            </a:r>
          </a:p>
          <a:p>
            <a:pPr marL="565442" indent="-565442" algn="just">
              <a:buFont typeface="Wingdings" panose="05000000000000000000" pitchFamily="2" charset="2"/>
              <a:buChar char="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Кадровое обеспечение.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833850" y="9302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67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250" y="1158875"/>
            <a:ext cx="10134599" cy="2166299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 </a:t>
            </a: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</a:t>
            </a:r>
            <a:b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277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55"/>
              </p:ext>
            </p:extLst>
          </p:nvPr>
        </p:nvGraphicFramePr>
        <p:xfrm>
          <a:off x="1212850" y="3216275"/>
          <a:ext cx="17842389" cy="42351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42389">
                  <a:extLst>
                    <a:ext uri="{9D8B030D-6E8A-4147-A177-3AD203B41FA5}">
                      <a16:colId xmlns:a16="http://schemas.microsoft.com/office/drawing/2014/main" val="2674203731"/>
                    </a:ext>
                  </a:extLst>
                </a:gridCol>
              </a:tblGrid>
              <a:tr h="41909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5.</a:t>
                      </a:r>
                      <a:r>
                        <a:rPr lang="ru-RU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Профессиональный стандарт педагога дополнительного образования;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 повышения квалификации;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958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педагогом дополнительного образования заключается Договор гражданско-правового характера или Срочный договор на определенный срок.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958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В 2018 году вышел Профессиональный стандарт педагога дополнительного образования, в котором четко прописаны его трудовые функции, требования к образованию, умениям, навыкам и т.д</a:t>
                      </a:r>
                      <a:r>
                        <a:rPr kumimoji="0" lang="ru-RU" sz="2968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4000" b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39944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6910050" y="777875"/>
            <a:ext cx="1981200" cy="16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90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624</TotalTime>
  <Words>1078</Words>
  <Application>Microsoft Office PowerPoint</Application>
  <PresentationFormat>Произвольный</PresentationFormat>
  <Paragraphs>154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Symbol</vt:lpstr>
      <vt:lpstr>Tahoma</vt:lpstr>
      <vt:lpstr>Times New Roman</vt:lpstr>
      <vt:lpstr>Verdana</vt:lpstr>
      <vt:lpstr>Wingdings</vt:lpstr>
      <vt:lpstr>Office Theme</vt:lpstr>
      <vt:lpstr> Вариативность программ дополнительного образования в детском саду, как фактор целостного развития детей</vt:lpstr>
      <vt:lpstr>Новый подход к управлению</vt:lpstr>
      <vt:lpstr>Нормативно-правовое обеспечение</vt:lpstr>
      <vt:lpstr>Презентация PowerPoint</vt:lpstr>
      <vt:lpstr>Презентация PowerPoint</vt:lpstr>
      <vt:lpstr>Отличие основного образования от дополнительного </vt:lpstr>
      <vt:lpstr>Цели дополнительного образования</vt:lpstr>
      <vt:lpstr>Презентация PowerPoint</vt:lpstr>
      <vt:lpstr>Кадровое обеспечение  дополнительного образования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Программно - методическое обеспечение  образовательного процесса  по дополнительному образованию</vt:lpstr>
      <vt:lpstr>Структура  дополнительной общеразвивающей программы </vt:lpstr>
      <vt:lpstr>Создание  условий</vt:lpstr>
      <vt:lpstr>Презентация PowerPoint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Стандарт проведения церемонии Год педагога и наставника_v7</dc:title>
  <dc:creator>DefaultAccount</dc:creator>
  <cp:lastModifiedBy>Конференц-зал 207</cp:lastModifiedBy>
  <cp:revision>100</cp:revision>
  <dcterms:created xsi:type="dcterms:W3CDTF">2023-01-31T04:04:25Z</dcterms:created>
  <dcterms:modified xsi:type="dcterms:W3CDTF">2023-02-03T07:54:44Z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2023-01-26T00:00:00Z</vt:filetime>
  </property>
  <property fmtid="{D5CDD505-2E9C-101B-9397-08002B2CF9AE}" pid="3" name="Creator">
    <vt:lpwstr>Adobe Illustrator 26.0 (Windows)</vt:lpwstr>
  </property>
  <property fmtid="{D5CDD505-2E9C-101B-9397-08002B2CF9AE}" pid="4" name="LastSaved">
    <vt:filetime>2023-01-31T00:00:00Z</vt:filetime>
  </property>
</Properties>
</file>