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73" r:id="rId9"/>
    <p:sldId id="269" r:id="rId10"/>
    <p:sldId id="266" r:id="rId11"/>
    <p:sldId id="264" r:id="rId12"/>
    <p:sldId id="267" r:id="rId13"/>
    <p:sldId id="268" r:id="rId14"/>
    <p:sldId id="262" r:id="rId15"/>
    <p:sldId id="270" r:id="rId16"/>
    <p:sldId id="271" r:id="rId17"/>
    <p:sldId id="272" r:id="rId18"/>
    <p:sldId id="265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47B0-1A8C-48F5-B6DC-EEA1E39D2B45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F058-ECAF-4463-8E10-1D6312947805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623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47B0-1A8C-48F5-B6DC-EEA1E39D2B45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F058-ECAF-4463-8E10-1D6312947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443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47B0-1A8C-48F5-B6DC-EEA1E39D2B45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F058-ECAF-4463-8E10-1D6312947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140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47B0-1A8C-48F5-B6DC-EEA1E39D2B45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F058-ECAF-4463-8E10-1D6312947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772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47B0-1A8C-48F5-B6DC-EEA1E39D2B45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F058-ECAF-4463-8E10-1D6312947805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264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47B0-1A8C-48F5-B6DC-EEA1E39D2B45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F058-ECAF-4463-8E10-1D6312947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187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47B0-1A8C-48F5-B6DC-EEA1E39D2B45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F058-ECAF-4463-8E10-1D6312947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748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47B0-1A8C-48F5-B6DC-EEA1E39D2B45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F058-ECAF-4463-8E10-1D6312947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3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47B0-1A8C-48F5-B6DC-EEA1E39D2B45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F058-ECAF-4463-8E10-1D6312947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175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B6D47B0-1A8C-48F5-B6DC-EEA1E39D2B45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BDF058-ECAF-4463-8E10-1D6312947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58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47B0-1A8C-48F5-B6DC-EEA1E39D2B45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F058-ECAF-4463-8E10-1D6312947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087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B6D47B0-1A8C-48F5-B6DC-EEA1E39D2B45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ABDF058-ECAF-4463-8E10-1D6312947805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24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01752"/>
            <a:ext cx="9144000" cy="340156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ГБУ РЦПМСС «</a:t>
            </a:r>
            <a:r>
              <a:rPr lang="ru-RU" sz="2000" dirty="0">
                <a:solidFill>
                  <a:srgbClr val="002060"/>
                </a:solidFill>
              </a:rPr>
              <a:t>С</a:t>
            </a:r>
            <a:r>
              <a:rPr lang="ru-RU" sz="2000" dirty="0" smtClean="0">
                <a:solidFill>
                  <a:srgbClr val="002060"/>
                </a:solidFill>
              </a:rPr>
              <a:t>айзырал»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3100" b="1" dirty="0" smtClean="0">
                <a:solidFill>
                  <a:srgbClr val="0070C0"/>
                </a:solidFill>
              </a:rPr>
              <a:t>О проведении социально-психологического тестирования с использованием доработанной единой методики в ОО и СПО </a:t>
            </a:r>
            <a:br>
              <a:rPr lang="ru-RU" sz="3100" b="1" dirty="0" smtClean="0">
                <a:solidFill>
                  <a:srgbClr val="0070C0"/>
                </a:solidFill>
              </a:rPr>
            </a:br>
            <a:r>
              <a:rPr lang="ru-RU" sz="3100" b="1" dirty="0" smtClean="0">
                <a:solidFill>
                  <a:srgbClr val="0070C0"/>
                </a:solidFill>
              </a:rPr>
              <a:t>в 2023 году</a:t>
            </a:r>
            <a:endParaRPr lang="ru-RU" sz="31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64080" y="5358384"/>
            <a:ext cx="9144000" cy="1024128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</a:rPr>
              <a:t>Тулуш С. В., 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педагог-психолог ГБУ РЦПМСС «Сайзырал»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19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73" y="0"/>
            <a:ext cx="119694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247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33" y="0"/>
            <a:ext cx="11599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566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38" y="0"/>
            <a:ext cx="120175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659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935"/>
            <a:ext cx="12192000" cy="669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846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51" y="0"/>
            <a:ext cx="119656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2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20" y="0"/>
            <a:ext cx="117053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2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Arial Black" panose="020B0A04020102020204" pitchFamily="34" charset="0"/>
              </a:rPr>
              <a:t>Трудности, с которыми сталкивались при организации и проведении в ОО и СПО Республики Тыва (из опыта организации и проведения СПТ)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Недостаточное мотивирование обучающихся и их родителей к тестированию; </a:t>
            </a:r>
          </a:p>
          <a:p>
            <a:r>
              <a:rPr lang="ru-RU" dirty="0" smtClean="0"/>
              <a:t>Наименьшее количество работников ОО, входящие в состав комиссии и принимавшие участие в проведении СПТ</a:t>
            </a:r>
          </a:p>
          <a:p>
            <a:r>
              <a:rPr lang="ru-RU" dirty="0" smtClean="0"/>
              <a:t>Нехватка технических оборудований, кабинетов (аудиторий), свободного времени для проведения тестирования;</a:t>
            </a:r>
          </a:p>
          <a:p>
            <a:r>
              <a:rPr lang="ru-RU" dirty="0" smtClean="0"/>
              <a:t>Проблемы с интернет-соединением (слабый сигнал, перебои с доступом в сеть) в отдаленных сельских поселениях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6435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Arial Black" panose="020B0A04020102020204" pitchFamily="34" charset="0"/>
              </a:rPr>
              <a:t>Задачи на 2023 год: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Усилить информационно-мотивационную кампанию;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Увеличить состав членов комиссии (не менее 3 работников ОО), принимающих участие в организации и проведении СПТ;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Проводить СПТ согласно утвержденному графику/ расписанию по классам во всех ОО и СПО;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Активизировать обратную связь по результатам тестирования (адресная профилактическая работа с обучающимися с высокими и высочайшими показателями рискового поведения, получение обучающимися краткого результата и рекомендаций по результатам тестирования), </a:t>
            </a:r>
          </a:p>
          <a:p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97864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37" y="0"/>
            <a:ext cx="11574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908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603504" y="937527"/>
          <a:ext cx="11237976" cy="58016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28985"/>
                <a:gridCol w="3092078"/>
                <a:gridCol w="2324835"/>
                <a:gridCol w="3092078"/>
              </a:tblGrid>
              <a:tr h="1086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Республика Тыва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Количество образовательных организаций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000" dirty="0">
                          <a:effectLst/>
                        </a:rPr>
                        <a:t>Количество протестированных, всего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000">
                          <a:effectLst/>
                        </a:rPr>
                        <a:t>Кол-во детей группы риска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86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2019 г.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156, из них: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ОО - 140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СПО - 16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14578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310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455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2020 г.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184, из них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ОО – 165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СПО – 18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ВО - 1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23480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920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086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2021 г.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177, из них: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ОО – 160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СПО - 17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24294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952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86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2022 г.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178, из них: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ОО – 161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СПО - 17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29037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153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57984" y="460473"/>
            <a:ext cx="94599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1. </a:t>
            </a: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Сведения об охвате СПТ обучающихся в сравнении с 2019 по 2022 гг.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6489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18" y="87703"/>
            <a:ext cx="11970786" cy="662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75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815" y="91440"/>
            <a:ext cx="11920553" cy="662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728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0"/>
            <a:ext cx="118780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891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37" y="0"/>
            <a:ext cx="118414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19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38" y="0"/>
            <a:ext cx="11661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12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8" y="0"/>
            <a:ext cx="121758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13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76" y="0"/>
            <a:ext cx="116094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31372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127</TotalTime>
  <Words>266</Words>
  <Application>Microsoft Office PowerPoint</Application>
  <PresentationFormat>Широкоэкранный</PresentationFormat>
  <Paragraphs>43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Times New Roman</vt:lpstr>
      <vt:lpstr>Wingdings</vt:lpstr>
      <vt:lpstr>Ретро</vt:lpstr>
      <vt:lpstr>ГБУ РЦПМСС «Сайзырал»     О проведении социально-психологического тестирования с использованием доработанной единой методики в ОО и СПО  в 2023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Трудности, с которыми сталкивались при организации и проведении в ОО и СПО Республики Тыва (из опыта организации и проведения СПТ)</vt:lpstr>
      <vt:lpstr>Задачи на 2023 год: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ГБУ РЦПМСС «Сайзырал»  О проведении социально-психологического тестирования с использованием доработанной единой методики в ОО и СПО  в 2023 году</dc:title>
  <dc:creator>Пользователь Windows</dc:creator>
  <cp:lastModifiedBy>Пользователь Windows</cp:lastModifiedBy>
  <cp:revision>14</cp:revision>
  <dcterms:created xsi:type="dcterms:W3CDTF">2023-08-21T17:11:46Z</dcterms:created>
  <dcterms:modified xsi:type="dcterms:W3CDTF">2023-08-22T02:11:19Z</dcterms:modified>
</cp:coreProperties>
</file>