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sldIdLst>
    <p:sldId id="262" r:id="rId2"/>
    <p:sldId id="263" r:id="rId3"/>
    <p:sldId id="257" r:id="rId4"/>
    <p:sldId id="258" r:id="rId5"/>
    <p:sldId id="259" r:id="rId6"/>
    <p:sldId id="261" r:id="rId7"/>
    <p:sldId id="260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09021B-9DE0-41B2-A011-335A97A5F62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23F83F-7031-4079-BF2B-3020AB382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31136" y="2193925"/>
            <a:ext cx="9960864" cy="14065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Победители конкурса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присуждения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премии Главы-Председателя Правительства Республики Тыва лучшим педагогическим работникам образовательных учреждений республики, активно внедряющим инновационные образовательные программы, современные технологии и проекты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году.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1711" y="648927"/>
            <a:ext cx="44843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Хертек Рада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Бичен-ооловна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руководитель МБОУ СОШ № 3 г. Ак-Довурака Республики Тыва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Реализовала проект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«Духовно-нравственное развитие, воспитание обучающегося на ступени начального общего образования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3" y="648927"/>
            <a:ext cx="4413172" cy="5176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74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975" y="898831"/>
            <a:ext cx="44843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Кара-Сал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Азиана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Радионовна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руководитель МБОУ СОШ с.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Хондергей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Дзун-Хемчикского кожууна Республики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Тыва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Реализовала проект «Гражданско-патриотическое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воспитание для учащихся 5-7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классов»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" y="898831"/>
            <a:ext cx="3894189" cy="5015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41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6743" y="1011573"/>
            <a:ext cx="49915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Сан-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Сахаяна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Владимировна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оспитатель МАДОУ детский сад «Малышок» муниципального района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ызылский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кожуун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Республики Тыва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Реализовала проект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для детей старшего дошкольного возраста «Правила дорожного движения – играя изучаем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4" y="1014606"/>
            <a:ext cx="4113822" cy="4770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342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51253" y="1339862"/>
            <a:ext cx="60388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Тюлюш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Мерген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Михайлович, </a:t>
            </a: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преподаватель-организатор ОБЖ  МБОУ «Гимназия города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Шагонара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района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Улуг-Хемский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кожуун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Республики Тыва»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Реализовал проект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«Организация работы по военно-патриотическому воспитанию на уроках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ОБЖ».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2" y="749837"/>
            <a:ext cx="3975397" cy="4500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1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03769" y="1472600"/>
            <a:ext cx="60388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Роза Михайловна,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читель биологии МБОУ «СОШ № 3 им. Т.Б.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Кечил-оол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города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ызыл республики Тыва»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Реализовала проект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учащихся к предметным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олимпиадам»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9" y="580704"/>
            <a:ext cx="4087007" cy="5400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9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9305" y="1649578"/>
            <a:ext cx="6038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Дагба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-Лама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Солангы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Сергеевна,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читель русского языка и литературы МБОУ СОШ с. Чаа-Холь им. Ш.Ч.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Сат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Чаа-Хольского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кожууна Республики Тыва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Реализовала проект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«Живая классика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2" y="757935"/>
            <a:ext cx="3924848" cy="5045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6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9305" y="1649578"/>
            <a:ext cx="60388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Чымба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Маадыр-ооловна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читель технологии МБОУ СОШ с углубленным изучением отдельных предметов № 1 г.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Шагонар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Улуг-Хемского кожууна Республики Тыва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Реализовала проект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творческих способностей учащихся на уроках технологии путем использования метода проекта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846" y="413592"/>
            <a:ext cx="4496367" cy="6149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4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9305" y="1649580"/>
            <a:ext cx="6038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Монгуш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Сайлык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Николаевна,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читель родного языка и литературы МБОУ СОШ № 2 г. Ак-Довурака Республики Тыва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Реализовала программу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«Читательская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учащихся»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033" y="1082975"/>
            <a:ext cx="4495187" cy="4118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6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9305" y="1649578"/>
            <a:ext cx="6038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Ооржак Чалым Сергеевич,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читель физической культуры МБОУ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Усть-Элегистинская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СОШ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мунципального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Кызыылский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кожуун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Республики Тыва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Реализовал проект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«ЭР ЧОЛ»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722671"/>
            <a:ext cx="4356151" cy="5397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42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761" y="1289305"/>
            <a:ext cx="7845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Победители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конкурса для присуждения премии Главы-Председателя Правительства Республики Тыва лучшим руководителям классов (групп) образовательных организаций Республики Тыва, работающим в инновационном режиме в 2022 году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10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975" y="996825"/>
            <a:ext cx="44843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Увангур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Мария Кара-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Хунаевна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руководитель МБОУ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Самагалтайская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СОШ № 2 муниципального района «Тес-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Хемский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кожуун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Республики Тыва»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Реализовала проект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«Сохраним память», Книга памяти «Фронтовики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Тес-Хема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» к 75 летнему юбилею Великой Победы в ВОВ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6" y="1014606"/>
            <a:ext cx="4415840" cy="5078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103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1184</TotalTime>
  <Words>329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Победители конкурса для присуждения премии Главы-Председателя Правительства Республики Тыва лучшим педагогическим работникам образовательных учреждений республики, активно внедряющим инновационные образовательные программы, современные технологии и проекты  в 2022 году.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Белекмаа</cp:lastModifiedBy>
  <cp:revision>41</cp:revision>
  <dcterms:created xsi:type="dcterms:W3CDTF">2021-09-22T04:12:47Z</dcterms:created>
  <dcterms:modified xsi:type="dcterms:W3CDTF">2022-11-30T07:00:10Z</dcterms:modified>
</cp:coreProperties>
</file>