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58" r:id="rId6"/>
    <p:sldId id="260" r:id="rId7"/>
    <p:sldId id="261" r:id="rId8"/>
    <p:sldId id="262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68" r:id="rId17"/>
    <p:sldId id="274" r:id="rId18"/>
    <p:sldId id="275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24DB-A947-443C-B5F1-09972330628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C15-2D53-488B-B579-918F5C3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2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24DB-A947-443C-B5F1-09972330628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C15-2D53-488B-B579-918F5C3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3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24DB-A947-443C-B5F1-09972330628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C15-2D53-488B-B579-918F5C3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3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24DB-A947-443C-B5F1-09972330628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C15-2D53-488B-B579-918F5C3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2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24DB-A947-443C-B5F1-09972330628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C15-2D53-488B-B579-918F5C3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2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24DB-A947-443C-B5F1-09972330628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C15-2D53-488B-B579-918F5C3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7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24DB-A947-443C-B5F1-09972330628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C15-2D53-488B-B579-918F5C3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4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24DB-A947-443C-B5F1-09972330628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C15-2D53-488B-B579-918F5C3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9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24DB-A947-443C-B5F1-09972330628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C15-2D53-488B-B579-918F5C3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6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24DB-A947-443C-B5F1-09972330628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C15-2D53-488B-B579-918F5C3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6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24DB-A947-443C-B5F1-09972330628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C15-2D53-488B-B579-918F5C3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6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324DB-A947-443C-B5F1-09972330628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32C15-2D53-488B-B579-918F5C3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1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ife.ru/p/138310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2" y="116632"/>
            <a:ext cx="877001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89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17" y="0"/>
            <a:ext cx="8229600" cy="5117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Примеры </a:t>
            </a:r>
            <a:r>
              <a:rPr lang="ru-RU" sz="2000" dirty="0" err="1" smtClean="0">
                <a:solidFill>
                  <a:srgbClr val="FF0000"/>
                </a:solidFill>
              </a:rPr>
              <a:t>колумбайнеров</a:t>
            </a:r>
            <a:r>
              <a:rPr lang="ru-RU" sz="2000" dirty="0" smtClean="0">
                <a:solidFill>
                  <a:srgbClr val="FF0000"/>
                </a:solidFill>
              </a:rPr>
              <a:t> в России: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917" y="404664"/>
            <a:ext cx="8548886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У пермского подростка Романа </a:t>
            </a:r>
            <a:r>
              <a:rPr lang="ru-RU" sz="1800" dirty="0" err="1"/>
              <a:t>Долбеева</a:t>
            </a:r>
            <a:r>
              <a:rPr lang="ru-RU" sz="1800" dirty="0"/>
              <a:t>, недавно ударившего учительницу ножом в шею, на </a:t>
            </a:r>
            <a:r>
              <a:rPr lang="ru-RU" sz="1800" dirty="0" err="1"/>
              <a:t>аватарке</a:t>
            </a:r>
            <a:r>
              <a:rPr lang="ru-RU" sz="1800" dirty="0"/>
              <a:t> стоял персонаж из «Токийского гуля», и сам он был </a:t>
            </a:r>
            <a:r>
              <a:rPr lang="ru-RU" sz="1800" dirty="0" err="1"/>
              <a:t>анимешником</a:t>
            </a:r>
            <a:r>
              <a:rPr lang="ru-RU" sz="1800" dirty="0"/>
              <a:t>, как сказали его одноклассники – он рисовал персонажей аниме. А вот что он писал друзьям, и о чём он говорил.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7" y="1556792"/>
            <a:ext cx="8548886" cy="417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536" y="5733678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Причём это – все те редкие случаи, когда был произведён анализ аккаунта ребёнка, совершившего преступление. В большинстве случаев, как правило, такое не делается, а если и делается, то не попадает в прессу, так что сколько ещё таких случаев – никто не </a:t>
            </a:r>
            <a:r>
              <a:rPr lang="ru-RU" b="1" dirty="0" smtClean="0"/>
              <a:t>знает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38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Пропаганда </a:t>
            </a:r>
            <a:r>
              <a:rPr lang="ru-RU" b="1" dirty="0" smtClean="0"/>
              <a:t>извращений, </a:t>
            </a:r>
            <a:r>
              <a:rPr lang="ru-RU" b="1" dirty="0"/>
              <a:t>Сатанизм</a:t>
            </a:r>
            <a:br>
              <a:rPr lang="ru-RU" b="1" dirty="0"/>
            </a:br>
            <a:r>
              <a:rPr lang="ru-RU" b="1" dirty="0" smtClean="0"/>
              <a:t> </a:t>
            </a:r>
            <a:r>
              <a:rPr lang="ru-RU" b="1" dirty="0"/>
              <a:t>в аниме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Мир изменился, и современные японцы, к сожалению, тоже. На основе этих ценностей теми же людьми и создаётся аниме. Некоторые виды сексуального поведения даже в современном западном мире считаются табу, но многими японцами принимаются как должное и практикуются. Пример — </a:t>
            </a:r>
            <a:r>
              <a:rPr lang="ru-RU" dirty="0" err="1"/>
              <a:t>хентай</a:t>
            </a:r>
            <a:r>
              <a:rPr lang="ru-RU" dirty="0"/>
              <a:t>: </a:t>
            </a:r>
            <a:r>
              <a:rPr lang="ru-RU" dirty="0" err="1"/>
              <a:t>манга</a:t>
            </a:r>
            <a:r>
              <a:rPr lang="ru-RU" dirty="0"/>
              <a:t> или аниме, в которых изображается половой акт между людьми, монстрами или даже щупальцами, и про то, что он у нас есть в интернете, я думаю, и говорить не стоит. Когда я решил посмотреть – что это вообще такое, я без труда за минуту нашёл соответствующие видео. К сожалению, я не могу по этическим соображениям показать в статье что такое </a:t>
            </a:r>
            <a:r>
              <a:rPr lang="ru-RU" dirty="0" err="1"/>
              <a:t>хентай</a:t>
            </a:r>
            <a:r>
              <a:rPr lang="ru-RU" dirty="0"/>
              <a:t>, но, я думаю, по описанию вы можете представить, и это смотрят дети, причём у нас, причём массово. Вот такие сообщения присылают </a:t>
            </a:r>
            <a:r>
              <a:rPr lang="ru-RU" dirty="0" smtClean="0"/>
              <a:t>родители: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«Узнала </a:t>
            </a:r>
            <a:r>
              <a:rPr lang="ru-RU" i="1" dirty="0">
                <a:solidFill>
                  <a:srgbClr val="FF0000"/>
                </a:solidFill>
              </a:rPr>
              <a:t>про порно -аниме еще в 4 классе. Дочь смотрела, я была в шоке. Узнали из школы. Мальчики смотрят на переменах. Девочек обзывают шлюхами и лесбиянками</a:t>
            </a:r>
            <a:r>
              <a:rPr lang="ru-RU" i="1" dirty="0" smtClean="0">
                <a:solidFill>
                  <a:srgbClr val="FF0000"/>
                </a:solidFill>
              </a:rPr>
              <a:t>. </a:t>
            </a:r>
            <a:r>
              <a:rPr lang="ru-RU" i="1" dirty="0">
                <a:solidFill>
                  <a:srgbClr val="FF0000"/>
                </a:solidFill>
              </a:rPr>
              <a:t>Многим родителям тоже всё равно. Никто, кроме меня не возмущается по этому поводу. Что делать, я пока не знаю….Перевод в другую школу? Но там может быть тоже </a:t>
            </a:r>
            <a:r>
              <a:rPr lang="ru-RU" i="1" dirty="0" smtClean="0">
                <a:solidFill>
                  <a:srgbClr val="FF0000"/>
                </a:solidFill>
              </a:rPr>
              <a:t>самое».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40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Смена пола, ЛГБТ, Инцест, </a:t>
            </a:r>
            <a:r>
              <a:rPr lang="ru-RU" sz="2000" b="1" dirty="0"/>
              <a:t>Пропаганда </a:t>
            </a:r>
            <a:r>
              <a:rPr lang="ru-RU" sz="2000" b="1" dirty="0" smtClean="0"/>
              <a:t>педофилии, </a:t>
            </a:r>
            <a:r>
              <a:rPr lang="ru-RU" sz="2000" b="1" dirty="0"/>
              <a:t>Антисемейные </a:t>
            </a:r>
            <a:r>
              <a:rPr lang="ru-RU" sz="2000" b="1" dirty="0" smtClean="0"/>
              <a:t>тенденции  </a:t>
            </a:r>
            <a:r>
              <a:rPr lang="ru-RU" sz="2000" b="1" dirty="0"/>
              <a:t>в аниме</a:t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Очень </a:t>
            </a:r>
            <a:r>
              <a:rPr lang="ru-RU" sz="1600" dirty="0"/>
              <a:t>много в аниме (и </a:t>
            </a:r>
            <a:r>
              <a:rPr lang="ru-RU" sz="1600" dirty="0" err="1"/>
              <a:t>манге</a:t>
            </a:r>
            <a:r>
              <a:rPr lang="ru-RU" sz="1600" dirty="0"/>
              <a:t>) того, что у японцев называется TSF — </a:t>
            </a:r>
            <a:r>
              <a:rPr lang="ru-RU" sz="1600" dirty="0" err="1"/>
              <a:t>ТрансСексуальная</a:t>
            </a:r>
            <a:r>
              <a:rPr lang="ru-RU" sz="1600" dirty="0"/>
              <a:t> Фантастика. Она предполагает фантастическую смену пола. Например: обмен телами, переселение душ, превращение и тому подобное. Или более научно-фантастические: пересадка мозга, например. К примеру, </a:t>
            </a:r>
            <a:r>
              <a:rPr lang="ru-RU" sz="1600" dirty="0" err="1"/>
              <a:t>Back</a:t>
            </a:r>
            <a:r>
              <a:rPr lang="ru-RU" sz="1600" dirty="0"/>
              <a:t> </a:t>
            </a:r>
            <a:r>
              <a:rPr lang="ru-RU" sz="1600" dirty="0" err="1"/>
              <a:t>Street</a:t>
            </a:r>
            <a:r>
              <a:rPr lang="ru-RU" sz="1600" dirty="0"/>
              <a:t> </a:t>
            </a:r>
            <a:r>
              <a:rPr lang="ru-RU" sz="1600" dirty="0" err="1"/>
              <a:t>Girls</a:t>
            </a:r>
            <a:r>
              <a:rPr lang="ru-RU" sz="1600" dirty="0"/>
              <a:t>. Три якудза провинились и в качестве наказания им предлагается либо покончить с собой, либо сменить пол. В реальности мужчины конечно бы не смогли при помощи операции стать молодыми девушками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ВК на тему аниме ЛГБТ-пропаганды порядка 19.000 сообществ, до 300.000 человек в </a:t>
            </a:r>
            <a:r>
              <a:rPr lang="ru-RU" sz="1600" dirty="0" smtClean="0"/>
              <a:t>каждом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начале нулевых было создано аниме «Сёстры-принцессы», повествующее о юноше, который живёт сразу с двенадцатью своими любящими его сёстрами. В 2004 году появилось более реалистичное аниме про инцест — «Ветер Любви». Похожая на «</a:t>
            </a:r>
            <a:r>
              <a:rPr lang="ru-RU" sz="1600" dirty="0" err="1"/>
              <a:t>Миюки</a:t>
            </a:r>
            <a:r>
              <a:rPr lang="ru-RU" sz="1600" dirty="0"/>
              <a:t>» завязка, но сестра в итоге оказывается кровной. После секса герои решают покончить жизнь самоубийством, но в конце решают жить </a:t>
            </a:r>
            <a:r>
              <a:rPr lang="ru-RU" sz="1600" dirty="0" smtClean="0"/>
              <a:t>дальше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Есть отдельный жанр в аниме – </a:t>
            </a:r>
            <a:r>
              <a:rPr lang="ru-RU" sz="1600" dirty="0" err="1"/>
              <a:t>Лоликон</a:t>
            </a:r>
            <a:r>
              <a:rPr lang="ru-RU" sz="1600" dirty="0"/>
              <a:t>, или просто </a:t>
            </a:r>
            <a:r>
              <a:rPr lang="ru-RU" sz="1600" dirty="0" err="1"/>
              <a:t>Лоли</a:t>
            </a:r>
            <a:r>
              <a:rPr lang="ru-RU" sz="1600" dirty="0"/>
              <a:t>. Это японский термин, возникший как контаминация слов «Лолита» и «комплекс» В Японии этим термином обозначают влечение к девочкам </a:t>
            </a:r>
            <a:r>
              <a:rPr lang="ru-RU" sz="1600" dirty="0" err="1"/>
              <a:t>допубертатного</a:t>
            </a:r>
            <a:r>
              <a:rPr lang="ru-RU" sz="1600" dirty="0"/>
              <a:t> (до 12 лет) или </a:t>
            </a:r>
            <a:r>
              <a:rPr lang="ru-RU" sz="1600" dirty="0" err="1"/>
              <a:t>раннепубертатного</a:t>
            </a:r>
            <a:r>
              <a:rPr lang="ru-RU" sz="1600" dirty="0"/>
              <a:t> возраста, или схожими с ними по внешним параметрам, и людей, имеющих склонность к такой форме </a:t>
            </a:r>
            <a:r>
              <a:rPr lang="ru-RU" sz="1600" dirty="0" smtClean="0"/>
              <a:t>педофилии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3454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527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/>
              <a:t>Суицидальная тема в аниме</a:t>
            </a:r>
            <a:br>
              <a:rPr lang="ru-RU" sz="2200" b="1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892" y="764704"/>
            <a:ext cx="9143999" cy="4525963"/>
          </a:xfrm>
        </p:spPr>
        <p:txBody>
          <a:bodyPr>
            <a:normAutofit/>
          </a:bodyPr>
          <a:lstStyle/>
          <a:p>
            <a:r>
              <a:rPr lang="ru-RU" sz="2000" dirty="0"/>
              <a:t>Первое и самое важное, что нужно сказать. У японцев абсолютно другое отношение к смерти, и в отличие от христианской Европы в Японии нет моральных запретов на самоубийство, и дух смерти пронизывает каждый аниме-сериал. В 1998-99 годах национальным бестселлером в Стране Восходящего Солнца была книга под названием «Самое полное руководство для самоубийц». В современной Японии нередки случаи, когда потеря работы главой семьи или его банкротство приводит к семейному самоубийству. Как правило, японская общественная мораль оправдывает таких родителей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52693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1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4464496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Мрачные локации, депрессивная музыка, море крови и убийств – всего этого более, чем достаточно в современном аниме. Всё вместе это образует </a:t>
            </a:r>
            <a:r>
              <a:rPr lang="ru-RU" sz="1800" dirty="0" err="1"/>
              <a:t>депрессивно</a:t>
            </a:r>
            <a:r>
              <a:rPr lang="ru-RU" sz="1800" dirty="0"/>
              <a:t>-суицидальный контент. Он создает деструктивный фон, оказывающий пролонгированное воздействие на </a:t>
            </a:r>
            <a:r>
              <a:rPr lang="ru-RU" sz="1800" dirty="0" smtClean="0"/>
              <a:t>психику</a:t>
            </a:r>
            <a:endParaRPr lang="ru-RU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6086"/>
            <a:ext cx="3905250" cy="690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680520" cy="426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16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Теперь несколько примеров того, как эта тема преподносится в аниме.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525963"/>
          </a:xfrm>
        </p:spPr>
        <p:txBody>
          <a:bodyPr>
            <a:noAutofit/>
          </a:bodyPr>
          <a:lstStyle/>
          <a:p>
            <a:r>
              <a:rPr lang="ru-RU" sz="1700" dirty="0" smtClean="0"/>
              <a:t>В </a:t>
            </a:r>
            <a:r>
              <a:rPr lang="ru-RU" sz="1700" dirty="0"/>
              <a:t>«Прощайте, Учитель» главный герой постоянно пытается покончить с собой, но у него это не получается. В «Канон» самоубийство используется, чтобы создать ещё больше драмы. В «Тетради смерти» очень много самоубийств, там двое совершаю суицид из-за их имени в тетради, но двое умирают по собственному желанию. «</a:t>
            </a:r>
            <a:r>
              <a:rPr lang="ru-RU" sz="1700" dirty="0" err="1"/>
              <a:t>Serial</a:t>
            </a:r>
            <a:r>
              <a:rPr lang="ru-RU" sz="1700" dirty="0"/>
              <a:t> </a:t>
            </a:r>
            <a:r>
              <a:rPr lang="ru-RU" sz="1700" dirty="0" err="1"/>
              <a:t>Experiments</a:t>
            </a:r>
            <a:r>
              <a:rPr lang="ru-RU" sz="1700" dirty="0"/>
              <a:t> </a:t>
            </a:r>
            <a:r>
              <a:rPr lang="ru-RU" sz="1700" dirty="0" err="1"/>
              <a:t>Lain</a:t>
            </a:r>
            <a:r>
              <a:rPr lang="ru-RU" sz="1700" dirty="0"/>
              <a:t>» начинается с самоубийства. Далее по сюжету многие люди кончают жизнь самоубийством, или их убивают. По этому же аниме есть и компьютерная игра, которая заканчивается вот так..</a:t>
            </a:r>
          </a:p>
          <a:p>
            <a:r>
              <a:rPr lang="ru-RU" sz="1700" dirty="0"/>
              <a:t>в 2018 году вышло аниме «Сайт Девочек-волшебниц». На него нужно обратить особое внимание, потому что это квинтэссенция всего плохого в аниме. Чернуха ужасная, главная героиня предпринимает попытку самоубийства, но останавливается, её унижают в школе, избивают дома, пытаются изнасиловать. Дальше это вообще невозможно описывать.</a:t>
            </a:r>
          </a:p>
          <a:p>
            <a:r>
              <a:rPr lang="ru-RU" sz="1700" dirty="0"/>
              <a:t>В «</a:t>
            </a:r>
            <a:r>
              <a:rPr lang="ru-RU" sz="1700" dirty="0" err="1"/>
              <a:t>Another</a:t>
            </a:r>
            <a:r>
              <a:rPr lang="ru-RU" sz="1700" dirty="0"/>
              <a:t>» есть несколько самоубийств, в том числе одно очень страшное, а популярное аниме «Бродячие псы» практически полностью построено на пропаганде суицида, причем там это подается весело и с юмором, что опаснее вдвойне, потому как смех снимает внутреннюю защиту от противоестественных вещей. В этом аниме персонажи носят имена реально существовавших известных писателей, и частично с них списаны. Одного из героев зовут Осаму </a:t>
            </a:r>
            <a:r>
              <a:rPr lang="ru-RU" sz="1700" dirty="0" err="1"/>
              <a:t>Дадзай</a:t>
            </a:r>
            <a:r>
              <a:rPr lang="ru-RU" sz="1700" dirty="0"/>
              <a:t>. Был такой японский писатель. Он утопился вместе с одной вдовой — </a:t>
            </a:r>
            <a:r>
              <a:rPr lang="ru-RU" sz="1700" dirty="0" err="1"/>
              <a:t>Томиэ</a:t>
            </a:r>
            <a:r>
              <a:rPr lang="ru-RU" sz="1700" dirty="0"/>
              <a:t> </a:t>
            </a:r>
            <a:r>
              <a:rPr lang="ru-RU" sz="1700" dirty="0" err="1"/>
              <a:t>Ямадзаки</a:t>
            </a:r>
            <a:r>
              <a:rPr lang="ru-RU" sz="1700" dirty="0"/>
              <a:t>. Поэтому данный персонаж в аниме часто шутит о том, как бы ему тоже совершить двойное самоубийство с красивой женщиной.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60883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/>
              <a:t>25 января 2018 года было предотвращено нападение на школу в Самаре. Подросток увлекался аниме, и отождествлял себя с главным героем «</a:t>
            </a:r>
            <a:r>
              <a:rPr lang="ru-RU" sz="1800" dirty="0" err="1"/>
              <a:t>Наруто</a:t>
            </a:r>
            <a:r>
              <a:rPr lang="ru-RU" sz="1800" dirty="0"/>
              <a:t>», который обладает </a:t>
            </a:r>
            <a:r>
              <a:rPr lang="ru-RU" sz="1800" dirty="0" err="1"/>
              <a:t>сверхспособностями</a:t>
            </a:r>
            <a:r>
              <a:rPr lang="ru-RU" sz="1800" dirty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А вот аккаунты подростка, недавно в пермском края хладнокровно </a:t>
            </a:r>
            <a:r>
              <a:rPr lang="ru-RU" sz="1800" dirty="0">
                <a:hlinkClick r:id="rId2"/>
              </a:rPr>
              <a:t>убившего топором своих родителей</a:t>
            </a:r>
            <a:r>
              <a:rPr lang="ru-RU" sz="1800" dirty="0"/>
              <a:t> и 12-летнюю сестру. В аниме </a:t>
            </a:r>
            <a:r>
              <a:rPr lang="ru-RU" sz="1800" dirty="0" err="1"/>
              <a:t>Darling</a:t>
            </a:r>
            <a:r>
              <a:rPr lang="ru-RU" sz="1800" dirty="0"/>
              <a:t> </a:t>
            </a:r>
            <a:r>
              <a:rPr lang="ru-RU" sz="1800" dirty="0" err="1"/>
              <a:t>in</a:t>
            </a:r>
            <a:r>
              <a:rPr lang="ru-RU" sz="1800" dirty="0"/>
              <a:t> </a:t>
            </a:r>
            <a:r>
              <a:rPr lang="ru-RU" sz="1800" dirty="0" err="1"/>
              <a:t>the</a:t>
            </a:r>
            <a:r>
              <a:rPr lang="ru-RU" sz="1800" dirty="0"/>
              <a:t> </a:t>
            </a:r>
            <a:r>
              <a:rPr lang="ru-RU" sz="1800" dirty="0" err="1"/>
              <a:t>FranXX</a:t>
            </a:r>
            <a:r>
              <a:rPr lang="ru-RU" sz="1800" dirty="0"/>
              <a:t> главный герой должен управлять огромным роботом, который может пилотировать только пара. И у него ничего не получается, пока его, практически насильно, своей парой не делает рогатая </a:t>
            </a:r>
            <a:r>
              <a:rPr lang="ru-RU" sz="1800" dirty="0" err="1"/>
              <a:t>femme</a:t>
            </a:r>
            <a:r>
              <a:rPr lang="ru-RU" sz="1800" dirty="0"/>
              <a:t> </a:t>
            </a:r>
            <a:r>
              <a:rPr lang="ru-RU" sz="1800" dirty="0" err="1"/>
              <a:t>fatale</a:t>
            </a:r>
            <a:r>
              <a:rPr lang="ru-RU" sz="1800" dirty="0"/>
              <a:t> — Зеро Ту, и именно она на </a:t>
            </a:r>
            <a:r>
              <a:rPr lang="ru-RU" sz="1800" dirty="0" err="1"/>
              <a:t>аватарке</a:t>
            </a:r>
            <a:r>
              <a:rPr lang="ru-RU" sz="1800" dirty="0"/>
              <a:t> у этого подростка.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0" y="2780928"/>
            <a:ext cx="7921154" cy="39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249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840"/>
            <a:ext cx="8229600" cy="738336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Резюмируем: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246043"/>
          </a:xfrm>
        </p:spPr>
        <p:txBody>
          <a:bodyPr>
            <a:noAutofit/>
          </a:bodyPr>
          <a:lstStyle/>
          <a:p>
            <a:r>
              <a:rPr lang="ru-RU" sz="1600" dirty="0"/>
              <a:t>Современное аниме принципиально отличается от любой другой мультипликации, и является самостоятельным явлением, со своими неотъемлемыми деструктивными ценностями и трендами, которые были разобраны в статье.</a:t>
            </a:r>
          </a:p>
          <a:p>
            <a:r>
              <a:rPr lang="ru-RU" sz="1600" dirty="0"/>
              <a:t>Если ваш ребёнок смотрит аниме, то рано или поздно (скорее рано) безобидные аниме закончатся, и он станет смотреть то, что популярно, а самые популярные аниме и есть самые деструктивные.</a:t>
            </a:r>
          </a:p>
          <a:p>
            <a:r>
              <a:rPr lang="ru-RU" sz="1600" dirty="0"/>
              <a:t>Всё запрещённое, деструктивное, развратное и опасное для детской психики аниме у нас находится в свободном доступе. При этом ни одна система родительского контроля такой контент не фильтрует, и не считает его опасным, и все самые грязные и опасные аниме, разобранные в этой статье, доступны даже через сервис Яндекс-видео.</a:t>
            </a:r>
          </a:p>
          <a:p>
            <a:r>
              <a:rPr lang="ru-RU" sz="1600" dirty="0"/>
              <a:t>У нас нет государственной структуры, занимающейся вопросами защиты детей от опасного контента и сбором аналитики, а также нет возрастных маркировок на аниме-продукцию, основанных на реальных исследованиях. Все возрастные цензы, которые к тому же по факту у нас ни на что не влияют, определяют прокатчики, или пираты, основываясь на личных впечатлениях, ну и на получение прибыли, конечно…</a:t>
            </a:r>
          </a:p>
          <a:p>
            <a:r>
              <a:rPr lang="ru-RU" sz="1600" dirty="0"/>
              <a:t>Деструктивные тенденции в аниме с каждым годом всё нарастают. На примерах из статьи мы установили, что началось всё примерно в 80-х годах, когда был задан общий вектор на снятие всех табу, по всем направлениям аниме, и этот процесс идёт до сих пор. В 80-90 годы начинали постепенно появляться аниме с кровью и </a:t>
            </a:r>
            <a:r>
              <a:rPr lang="ru-RU" sz="1600" dirty="0" err="1"/>
              <a:t>обнаженкой</a:t>
            </a:r>
            <a:r>
              <a:rPr lang="ru-RU" sz="1600" dirty="0"/>
              <a:t>, и усиление меры </a:t>
            </a:r>
            <a:r>
              <a:rPr lang="ru-RU" sz="1600" dirty="0" err="1"/>
              <a:t>деструктивности</a:t>
            </a:r>
            <a:r>
              <a:rPr lang="ru-RU" sz="1600" dirty="0"/>
              <a:t> этих тем шло планомерно год за годом, и в 2021 году мы уже имеем сотни аниме с пропагандой садизма, каннибализма, и целые жанры аниме с прямой пропагандой педофилии и инцеста.</a:t>
            </a:r>
          </a:p>
        </p:txBody>
      </p:sp>
    </p:spTree>
    <p:extLst>
      <p:ext uri="{BB962C8B-B14F-4D97-AF65-F5344CB8AC3E}">
        <p14:creationId xmlns:p14="http://schemas.microsoft.com/office/powerpoint/2010/main" val="254389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4525963"/>
          </a:xfrm>
        </p:spPr>
        <p:txBody>
          <a:bodyPr>
            <a:noAutofit/>
          </a:bodyPr>
          <a:lstStyle/>
          <a:p>
            <a:r>
              <a:rPr lang="ru-RU" sz="1900" dirty="0" smtClean="0"/>
              <a:t>Должна </a:t>
            </a:r>
            <a:r>
              <a:rPr lang="ru-RU" sz="1900" dirty="0"/>
              <a:t>быть проведена экспертная оценка абсолютно всех аниме, с присвоением каждому аниме своего возрастного рейтинга, определенного не прокатчиками, а профессиональными экспертами и детскими психологами. Вся аниме-продукция должна соответствовать требованиям </a:t>
            </a:r>
            <a:r>
              <a:rPr lang="ru-RU" sz="1900" dirty="0" err="1"/>
              <a:t>медиапродукции</a:t>
            </a:r>
            <a:r>
              <a:rPr lang="ru-RU" sz="1900" dirty="0"/>
              <a:t>, предназначенной для просмотра детьми.</a:t>
            </a:r>
          </a:p>
          <a:p>
            <a:r>
              <a:rPr lang="ru-RU" sz="1900" dirty="0"/>
              <a:t>Вся аниме-продукция, как продукция рассчитанная на детей, должна быть выведена в отдельные, официальные и лицензируемые сайты, в которых должны быть чёткие правила авторизации и просмотра, исключающие возможность просмотра аниме рейтинга 18+ несовершеннолетними. Вся аниме-продукция, находящихся вне этих сайтов, должна быть под запретом.</a:t>
            </a:r>
          </a:p>
          <a:p>
            <a:r>
              <a:rPr lang="ru-RU" sz="1900" dirty="0"/>
              <a:t>Отдельные жанры и отдельные аниме должны быть полностью запрещены для просмотра на территории РФ, с введением административной, а в случае отдельных жанров, и уголовной ответственности за их распространение.</a:t>
            </a:r>
          </a:p>
          <a:p>
            <a:r>
              <a:rPr lang="ru-RU" sz="1900" dirty="0"/>
              <a:t>Все аниме-группы, содержащий контент, нарушающий 436 ФЗ «О защите детей от информации, причиняющий вред их здоровью и развитию», а также распространяющие аниме из списка запрещенных, должны быть заблокированы.</a:t>
            </a:r>
          </a:p>
          <a:p>
            <a:endParaRPr lang="ru-RU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1548475" y="50721"/>
            <a:ext cx="5726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Что делать? Запрещать всё аниме? Конечно, нет!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Но нужно срочно наводить в этой сфере порядок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80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2448271"/>
          </a:xfrm>
        </p:spPr>
        <p:txBody>
          <a:bodyPr>
            <a:normAutofit/>
          </a:bodyPr>
          <a:lstStyle/>
          <a:p>
            <a:r>
              <a:rPr lang="ru-RU" sz="2000" dirty="0"/>
              <a:t>Тик-ток – 35 миллиардов (!) просмотров по тегу аниме. ВК – 221.737 сообществ на тему аниме. В Яндексе 30.000.000 запросов в месяц, причём посмотрите каких, но про это будет позже. То есть масштаб в принципе не сопоставим ни с какой другой субкультурой, а аниме я всё же назвал бы субкультурой, потому как аниме – это не просто мультфильмы, это некая среда, которая содержит свои правила и системы </a:t>
            </a:r>
            <a:r>
              <a:rPr lang="ru-RU" sz="2000" dirty="0" smtClean="0"/>
              <a:t>ценностей</a:t>
            </a:r>
            <a:endParaRPr lang="ru-RU" sz="2000" dirty="0"/>
          </a:p>
        </p:txBody>
      </p:sp>
      <p:pic>
        <p:nvPicPr>
          <p:cNvPr id="9218" name="Picture 2" descr="Аниме и его последствия. Статья для р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416824" cy="46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32656"/>
            <a:ext cx="841057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86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04664"/>
            <a:ext cx="84582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77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04664"/>
            <a:ext cx="8239125" cy="533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03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5850"/>
            <a:ext cx="83534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08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3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03649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40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Проведённые на данный момент исследования показали, что тот, кто на протяжении какого-то времени просматривает подобный контент ежедневно, не находясь непосредственно на поле боя, способен заработать себе то, что психологи и психиатры называют «афганский» или «чеченский» синдром.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них нивелируются жизненные ценности, а ценность жизни, как таковая, сводится к нулю. Восприятие насилия и убийств становится «нормальным» фоном повседневности</a:t>
            </a:r>
          </a:p>
        </p:txBody>
      </p:sp>
    </p:spTree>
    <p:extLst>
      <p:ext uri="{BB962C8B-B14F-4D97-AF65-F5344CB8AC3E}">
        <p14:creationId xmlns:p14="http://schemas.microsoft.com/office/powerpoint/2010/main" val="489780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1619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ОПАСНО!</vt:lpstr>
      <vt:lpstr>Примеры колумбайнеров в России:</vt:lpstr>
      <vt:lpstr>Пропаганда извращений, Сатанизм  в аниме </vt:lpstr>
      <vt:lpstr>Смена пола, ЛГБТ, Инцест, Пропаганда педофилии, Антисемейные тенденции  в аниме  </vt:lpstr>
      <vt:lpstr>Суицидальная тема в аниме </vt:lpstr>
      <vt:lpstr>Презентация PowerPoint</vt:lpstr>
      <vt:lpstr>Теперь несколько примеров того, как эта тема преподносится в аниме. </vt:lpstr>
      <vt:lpstr>Презентация PowerPoint</vt:lpstr>
      <vt:lpstr>Резюмируем: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Чайзыр-оол</dc:creator>
  <cp:lastModifiedBy>rzpmss2020@gmail.com</cp:lastModifiedBy>
  <cp:revision>6</cp:revision>
  <dcterms:created xsi:type="dcterms:W3CDTF">2023-11-15T03:40:20Z</dcterms:created>
  <dcterms:modified xsi:type="dcterms:W3CDTF">2023-11-23T08:56:13Z</dcterms:modified>
</cp:coreProperties>
</file>