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96" r:id="rId2"/>
  </p:sldMasterIdLst>
  <p:notesMasterIdLst>
    <p:notesMasterId r:id="rId12"/>
  </p:notesMasterIdLst>
  <p:sldIdLst>
    <p:sldId id="266" r:id="rId3"/>
    <p:sldId id="258" r:id="rId4"/>
    <p:sldId id="267" r:id="rId5"/>
    <p:sldId id="331" r:id="rId6"/>
    <p:sldId id="279" r:id="rId7"/>
    <p:sldId id="332" r:id="rId8"/>
    <p:sldId id="316" r:id="rId9"/>
    <p:sldId id="281" r:id="rId10"/>
    <p:sldId id="277" r:id="rId11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96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Экспертиза программ на 2022-2023</a:t>
            </a:r>
            <a:r>
              <a:rPr lang="ru-RU" sz="1800" b="1" baseline="0"/>
              <a:t> уч.год</a:t>
            </a:r>
            <a:endParaRPr lang="ru-RU" sz="1800" b="1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Лист1!$A$11</c:f>
              <c:strCache>
                <c:ptCount val="1"/>
                <c:pt idx="0">
                  <c:v>Барун-Хемчикский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Лист1!$B$10:$E$10</c:f>
              <c:strCache>
                <c:ptCount val="4"/>
                <c:pt idx="0">
                  <c:v>Общее кол-во программ</c:v>
                </c:pt>
                <c:pt idx="1">
                  <c:v>Проверено </c:v>
                </c:pt>
                <c:pt idx="2">
                  <c:v>Соответствует</c:v>
                </c:pt>
                <c:pt idx="3">
                  <c:v>Отказано</c:v>
                </c:pt>
              </c:strCache>
            </c:strRef>
          </c:cat>
          <c:val>
            <c:numRef>
              <c:f>Лист1!$B$11:$E$11</c:f>
              <c:numCache>
                <c:formatCode>General</c:formatCode>
                <c:ptCount val="4"/>
                <c:pt idx="0">
                  <c:v>188</c:v>
                </c:pt>
                <c:pt idx="1">
                  <c:v>188</c:v>
                </c:pt>
                <c:pt idx="2">
                  <c:v>184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3F-455B-9DC2-EC85586FC701}"/>
            </c:ext>
          </c:extLst>
        </c:ser>
        <c:ser>
          <c:idx val="1"/>
          <c:order val="1"/>
          <c:tx>
            <c:strRef>
              <c:f>Лист1!$A$12</c:f>
              <c:strCache>
                <c:ptCount val="1"/>
                <c:pt idx="0">
                  <c:v>Сут-Хольский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Лист1!$B$10:$E$10</c:f>
              <c:strCache>
                <c:ptCount val="4"/>
                <c:pt idx="0">
                  <c:v>Общее кол-во программ</c:v>
                </c:pt>
                <c:pt idx="1">
                  <c:v>Проверено </c:v>
                </c:pt>
                <c:pt idx="2">
                  <c:v>Соответствует</c:v>
                </c:pt>
                <c:pt idx="3">
                  <c:v>Отказано</c:v>
                </c:pt>
              </c:strCache>
            </c:strRef>
          </c:cat>
          <c:val>
            <c:numRef>
              <c:f>Лист1!$B$12:$E$12</c:f>
              <c:numCache>
                <c:formatCode>General</c:formatCode>
                <c:ptCount val="4"/>
                <c:pt idx="0">
                  <c:v>171</c:v>
                </c:pt>
                <c:pt idx="1">
                  <c:v>171</c:v>
                </c:pt>
                <c:pt idx="2">
                  <c:v>171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3F-455B-9DC2-EC85586FC701}"/>
            </c:ext>
          </c:extLst>
        </c:ser>
        <c:ser>
          <c:idx val="2"/>
          <c:order val="2"/>
          <c:tx>
            <c:strRef>
              <c:f>Лист1!$A$13</c:f>
              <c:strCache>
                <c:ptCount val="1"/>
                <c:pt idx="0">
                  <c:v>Чаа-Хольский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Лист1!$B$10:$E$10</c:f>
              <c:strCache>
                <c:ptCount val="4"/>
                <c:pt idx="0">
                  <c:v>Общее кол-во программ</c:v>
                </c:pt>
                <c:pt idx="1">
                  <c:v>Проверено </c:v>
                </c:pt>
                <c:pt idx="2">
                  <c:v>Соответствует</c:v>
                </c:pt>
                <c:pt idx="3">
                  <c:v>Отказано</c:v>
                </c:pt>
              </c:strCache>
            </c:strRef>
          </c:cat>
          <c:val>
            <c:numRef>
              <c:f>Лист1!$B$13:$E$13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133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3F-455B-9DC2-EC85586FC701}"/>
            </c:ext>
          </c:extLst>
        </c:ser>
        <c:ser>
          <c:idx val="3"/>
          <c:order val="3"/>
          <c:tx>
            <c:strRef>
              <c:f>Лист1!$A$14</c:f>
              <c:strCache>
                <c:ptCount val="1"/>
                <c:pt idx="0">
                  <c:v>Монгун-Тайгинский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Лист1!$B$10:$E$10</c:f>
              <c:strCache>
                <c:ptCount val="4"/>
                <c:pt idx="0">
                  <c:v>Общее кол-во программ</c:v>
                </c:pt>
                <c:pt idx="1">
                  <c:v>Проверено </c:v>
                </c:pt>
                <c:pt idx="2">
                  <c:v>Соответствует</c:v>
                </c:pt>
                <c:pt idx="3">
                  <c:v>Отказано</c:v>
                </c:pt>
              </c:strCache>
            </c:strRef>
          </c:cat>
          <c:val>
            <c:numRef>
              <c:f>Лист1!$B$14:$E$14</c:f>
              <c:numCache>
                <c:formatCode>General</c:formatCode>
                <c:ptCount val="4"/>
                <c:pt idx="0">
                  <c:v>84</c:v>
                </c:pt>
                <c:pt idx="1">
                  <c:v>84</c:v>
                </c:pt>
                <c:pt idx="2">
                  <c:v>84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3F-455B-9DC2-EC85586FC701}"/>
            </c:ext>
          </c:extLst>
        </c:ser>
        <c:dLbls/>
        <c:gapWidth val="219"/>
        <c:overlap val="-27"/>
        <c:axId val="150258816"/>
        <c:axId val="151355776"/>
      </c:barChart>
      <c:catAx>
        <c:axId val="150258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355776"/>
        <c:crosses val="autoZero"/>
        <c:auto val="1"/>
        <c:lblAlgn val="ctr"/>
        <c:lblOffset val="100"/>
      </c:catAx>
      <c:valAx>
        <c:axId val="1513557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5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explosion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0F-41F6-A818-E8A8FDB56D51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0F-41F6-A818-E8A8FDB56D51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0F-41F6-A818-E8A8FDB56D51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0F-41F6-A818-E8A8FDB56D51}"/>
              </c:ext>
            </c:extLst>
          </c:dPt>
          <c:dLbls>
            <c:dLbl>
              <c:idx val="0"/>
              <c:layout>
                <c:manualLayout>
                  <c:x val="-0.19573497176578869"/>
                  <c:y val="0.165775804843058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064707974934098"/>
                      <c:h val="7.1919133446801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60F-41F6-A818-E8A8FDB56D51}"/>
                </c:ext>
              </c:extLst>
            </c:dLbl>
            <c:dLbl>
              <c:idx val="3"/>
              <c:layout>
                <c:manualLayout>
                  <c:x val="0.14838947201883185"/>
                  <c:y val="0.1593996671459178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0F-41F6-A818-E8A8FDB56D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Лист1!$B$3:$E$3</c:f>
              <c:strCache>
                <c:ptCount val="4"/>
                <c:pt idx="0">
                  <c:v>Барун-Хемчикский</c:v>
                </c:pt>
                <c:pt idx="1">
                  <c:v>Сут-Хольский</c:v>
                </c:pt>
                <c:pt idx="2">
                  <c:v>Чаа-Хольский</c:v>
                </c:pt>
                <c:pt idx="3">
                  <c:v>Монгун-Тайгинский</c:v>
                </c:pt>
              </c:strCache>
            </c:strRef>
          </c:cat>
          <c:val>
            <c:numRef>
              <c:f>Лист1!$B$4:$E$4</c:f>
              <c:numCache>
                <c:formatCode>0%</c:formatCode>
                <c:ptCount val="4"/>
                <c:pt idx="0" formatCode="0.00%">
                  <c:v>0.97800000000000009</c:v>
                </c:pt>
                <c:pt idx="1">
                  <c:v>1</c:v>
                </c:pt>
                <c:pt idx="2" formatCode="0.00%">
                  <c:v>0.88600000000000001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60F-41F6-A818-E8A8FDB56D5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D90DC-607A-4E61-AD8A-BECF26485CC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A8A2FCD-52E6-4A77-9E0E-7BB1EB975DBE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МОЦ</a:t>
          </a:r>
        </a:p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Барун-Хемчикского района</a:t>
          </a:r>
        </a:p>
      </dgm:t>
    </dgm:pt>
    <dgm:pt modelId="{EE398680-8841-4FC0-88C5-C352FB0038A9}" type="parTrans" cxnId="{0C010627-E824-4090-BA13-9A0AD5CC13AF}">
      <dgm:prSet/>
      <dgm:spPr/>
      <dgm:t>
        <a:bodyPr/>
        <a:lstStyle/>
        <a:p>
          <a:endParaRPr lang="ru-RU"/>
        </a:p>
      </dgm:t>
    </dgm:pt>
    <dgm:pt modelId="{60CD688B-513A-4542-AF72-56519E35172A}" type="sibTrans" cxnId="{0C010627-E824-4090-BA13-9A0AD5CC13AF}">
      <dgm:prSet/>
      <dgm:spPr/>
      <dgm:t>
        <a:bodyPr/>
        <a:lstStyle/>
        <a:p>
          <a:endParaRPr lang="ru-RU"/>
        </a:p>
      </dgm:t>
    </dgm:pt>
    <dgm:pt modelId="{036AB94F-5BF3-4A8A-9965-AE59CEAFE38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 – Барун-Хемчикский район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ДОУ –  12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УДО –  1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ОО - 10</a:t>
          </a:r>
        </a:p>
      </dgm:t>
    </dgm:pt>
    <dgm:pt modelId="{F80F82E3-620D-433E-833B-959A302EE24A}" type="parTrans" cxnId="{B1F000CD-E91C-4FE9-ACAD-EDB256760639}">
      <dgm:prSet/>
      <dgm:spPr/>
      <dgm:t>
        <a:bodyPr/>
        <a:lstStyle/>
        <a:p>
          <a:endParaRPr lang="ru-RU"/>
        </a:p>
      </dgm:t>
    </dgm:pt>
    <dgm:pt modelId="{31B4C7FF-91E3-4D19-8231-2C8D4B7C6CA7}" type="sibTrans" cxnId="{B1F000CD-E91C-4FE9-ACAD-EDB256760639}">
      <dgm:prSet/>
      <dgm:spPr/>
      <dgm:t>
        <a:bodyPr/>
        <a:lstStyle/>
        <a:p>
          <a:endParaRPr lang="ru-RU"/>
        </a:p>
      </dgm:t>
    </dgm:pt>
    <dgm:pt modelId="{FA645C53-3DA6-4308-A9A4-3A9381EEF0AE}">
      <dgm:prSet phldrT="[Текст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 –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Монгун-Тайгинский район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ДОУ – 5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УДО – 1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ОО - 4</a:t>
          </a:r>
        </a:p>
      </dgm:t>
    </dgm:pt>
    <dgm:pt modelId="{FB0B2980-02A1-4868-9E74-1DE2C1CA62D4}" type="parTrans" cxnId="{1CD04AB0-E141-4329-976D-FA2B89D4E6AF}">
      <dgm:prSet/>
      <dgm:spPr/>
      <dgm:t>
        <a:bodyPr/>
        <a:lstStyle/>
        <a:p>
          <a:endParaRPr lang="ru-RU"/>
        </a:p>
      </dgm:t>
    </dgm:pt>
    <dgm:pt modelId="{EE734D9F-8636-4F70-8BF5-C676470BBC37}" type="sibTrans" cxnId="{1CD04AB0-E141-4329-976D-FA2B89D4E6AF}">
      <dgm:prSet/>
      <dgm:spPr/>
      <dgm:t>
        <a:bodyPr/>
        <a:lstStyle/>
        <a:p>
          <a:endParaRPr lang="ru-RU"/>
        </a:p>
      </dgm:t>
    </dgm:pt>
    <dgm:pt modelId="{CBBDC86A-DC2C-40F0-9D74-5C7DCD3FE1C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 – Сут-Хольский район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ДОУ – 6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УДО – 1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ОО - 7</a:t>
          </a:r>
        </a:p>
      </dgm:t>
    </dgm:pt>
    <dgm:pt modelId="{EB819597-5D88-4577-ADB0-1457666CFDD4}" type="parTrans" cxnId="{F8996D60-93BB-40E3-8115-C685119A139A}">
      <dgm:prSet/>
      <dgm:spPr/>
      <dgm:t>
        <a:bodyPr/>
        <a:lstStyle/>
        <a:p>
          <a:endParaRPr lang="ru-RU"/>
        </a:p>
      </dgm:t>
    </dgm:pt>
    <dgm:pt modelId="{69770699-74CC-4094-936E-F082ED1BEA6F}" type="sibTrans" cxnId="{F8996D60-93BB-40E3-8115-C685119A139A}">
      <dgm:prSet/>
      <dgm:spPr/>
      <dgm:t>
        <a:bodyPr/>
        <a:lstStyle/>
        <a:p>
          <a:endParaRPr lang="ru-RU"/>
        </a:p>
      </dgm:t>
    </dgm:pt>
    <dgm:pt modelId="{B520F1AF-8680-49BE-BFAE-993FC36DC34C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 – Чаа-Хольский район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ДОУ – 4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УДО – 0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ОО - 4</a:t>
          </a:r>
        </a:p>
      </dgm:t>
    </dgm:pt>
    <dgm:pt modelId="{66382FAF-5206-425D-B9F0-EC8B17E28285}" type="parTrans" cxnId="{4368972A-84A5-42D7-AE50-B58CE3A1AA89}">
      <dgm:prSet/>
      <dgm:spPr/>
      <dgm:t>
        <a:bodyPr/>
        <a:lstStyle/>
        <a:p>
          <a:endParaRPr lang="ru-RU"/>
        </a:p>
      </dgm:t>
    </dgm:pt>
    <dgm:pt modelId="{7F3A613A-6C58-4380-A58B-2EB7678D7F69}" type="sibTrans" cxnId="{4368972A-84A5-42D7-AE50-B58CE3A1AA89}">
      <dgm:prSet/>
      <dgm:spPr/>
      <dgm:t>
        <a:bodyPr/>
        <a:lstStyle/>
        <a:p>
          <a:endParaRPr lang="ru-RU"/>
        </a:p>
      </dgm:t>
    </dgm:pt>
    <dgm:pt modelId="{F7F91D43-6AD8-4607-ABCB-0917E36D52DA}" type="pres">
      <dgm:prSet presAssocID="{ABBD90DC-607A-4E61-AD8A-BECF26485C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61F238-8C14-45F7-9164-89C3FF8E2918}" type="pres">
      <dgm:prSet presAssocID="{4A8A2FCD-52E6-4A77-9E0E-7BB1EB975DBE}" presName="hierRoot1" presStyleCnt="0"/>
      <dgm:spPr/>
    </dgm:pt>
    <dgm:pt modelId="{3B1AF43C-E3C7-427E-BB11-DC1C90D58026}" type="pres">
      <dgm:prSet presAssocID="{4A8A2FCD-52E6-4A77-9E0E-7BB1EB975DBE}" presName="composite" presStyleCnt="0"/>
      <dgm:spPr/>
    </dgm:pt>
    <dgm:pt modelId="{71FAA55C-B39F-4964-9E10-501CC06966C4}" type="pres">
      <dgm:prSet presAssocID="{4A8A2FCD-52E6-4A77-9E0E-7BB1EB975DBE}" presName="background" presStyleLbl="node0" presStyleIdx="0" presStyleCnt="1"/>
      <dgm:spPr/>
    </dgm:pt>
    <dgm:pt modelId="{57406EB0-51F8-499C-918E-2FC5D0240EBC}" type="pres">
      <dgm:prSet presAssocID="{4A8A2FCD-52E6-4A77-9E0E-7BB1EB975DBE}" presName="text" presStyleLbl="fgAcc0" presStyleIdx="0" presStyleCnt="1" custScaleY="121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530DAA-18E6-4FD4-A869-89C9645DD7B3}" type="pres">
      <dgm:prSet presAssocID="{4A8A2FCD-52E6-4A77-9E0E-7BB1EB975DBE}" presName="hierChild2" presStyleCnt="0"/>
      <dgm:spPr/>
    </dgm:pt>
    <dgm:pt modelId="{00DFFF1C-FF97-4F84-A58B-C2A5EA7BABCB}" type="pres">
      <dgm:prSet presAssocID="{F80F82E3-620D-433E-833B-959A302EE24A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898F417-D83B-4016-9067-87D0F84EEDD1}" type="pres">
      <dgm:prSet presAssocID="{036AB94F-5BF3-4A8A-9965-AE59CEAFE38C}" presName="hierRoot2" presStyleCnt="0"/>
      <dgm:spPr/>
    </dgm:pt>
    <dgm:pt modelId="{205360BE-5E13-4688-B102-0932ACB18978}" type="pres">
      <dgm:prSet presAssocID="{036AB94F-5BF3-4A8A-9965-AE59CEAFE38C}" presName="composite2" presStyleCnt="0"/>
      <dgm:spPr/>
    </dgm:pt>
    <dgm:pt modelId="{BE3B2C17-F481-4065-A6A3-F1E64130FA9B}" type="pres">
      <dgm:prSet presAssocID="{036AB94F-5BF3-4A8A-9965-AE59CEAFE38C}" presName="background2" presStyleLbl="node2" presStyleIdx="0" presStyleCnt="4"/>
      <dgm:spPr/>
    </dgm:pt>
    <dgm:pt modelId="{60990F41-FA0F-44B0-A9AA-5FC414CCF958}" type="pres">
      <dgm:prSet presAssocID="{036AB94F-5BF3-4A8A-9965-AE59CEAFE38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B47F8D-D211-4455-977F-50652C47766B}" type="pres">
      <dgm:prSet presAssocID="{036AB94F-5BF3-4A8A-9965-AE59CEAFE38C}" presName="hierChild3" presStyleCnt="0"/>
      <dgm:spPr/>
    </dgm:pt>
    <dgm:pt modelId="{F2624C89-F716-4D1F-930F-A88FB27BCD2C}" type="pres">
      <dgm:prSet presAssocID="{EB819597-5D88-4577-ADB0-1457666CFDD4}" presName="Name10" presStyleLbl="parChTrans1D2" presStyleIdx="1" presStyleCnt="4"/>
      <dgm:spPr/>
      <dgm:t>
        <a:bodyPr/>
        <a:lstStyle/>
        <a:p>
          <a:endParaRPr lang="ru-RU"/>
        </a:p>
      </dgm:t>
    </dgm:pt>
    <dgm:pt modelId="{13F9CC7B-0184-406D-88A4-926E0843CA37}" type="pres">
      <dgm:prSet presAssocID="{CBBDC86A-DC2C-40F0-9D74-5C7DCD3FE1C5}" presName="hierRoot2" presStyleCnt="0"/>
      <dgm:spPr/>
    </dgm:pt>
    <dgm:pt modelId="{5B0C1341-EABC-4983-BBD8-FB32947FCEE2}" type="pres">
      <dgm:prSet presAssocID="{CBBDC86A-DC2C-40F0-9D74-5C7DCD3FE1C5}" presName="composite2" presStyleCnt="0"/>
      <dgm:spPr/>
    </dgm:pt>
    <dgm:pt modelId="{9A6C2608-2CBE-4E1E-AA31-60EACA9C40C6}" type="pres">
      <dgm:prSet presAssocID="{CBBDC86A-DC2C-40F0-9D74-5C7DCD3FE1C5}" presName="background2" presStyleLbl="node2" presStyleIdx="1" presStyleCnt="4"/>
      <dgm:spPr/>
    </dgm:pt>
    <dgm:pt modelId="{D3B598B3-9A07-4061-833B-F6988A8E87E2}" type="pres">
      <dgm:prSet presAssocID="{CBBDC86A-DC2C-40F0-9D74-5C7DCD3FE1C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5474D4-7816-4C3A-9208-7E8D27AF902A}" type="pres">
      <dgm:prSet presAssocID="{CBBDC86A-DC2C-40F0-9D74-5C7DCD3FE1C5}" presName="hierChild3" presStyleCnt="0"/>
      <dgm:spPr/>
    </dgm:pt>
    <dgm:pt modelId="{3B96855B-4BEF-4513-8167-C178F308E2FE}" type="pres">
      <dgm:prSet presAssocID="{66382FAF-5206-425D-B9F0-EC8B17E2828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2FEA8AEF-C09C-4162-9E87-47C41AA95301}" type="pres">
      <dgm:prSet presAssocID="{B520F1AF-8680-49BE-BFAE-993FC36DC34C}" presName="hierRoot2" presStyleCnt="0"/>
      <dgm:spPr/>
    </dgm:pt>
    <dgm:pt modelId="{868CF297-6C1F-43D2-8DC9-FB031942BAB7}" type="pres">
      <dgm:prSet presAssocID="{B520F1AF-8680-49BE-BFAE-993FC36DC34C}" presName="composite2" presStyleCnt="0"/>
      <dgm:spPr/>
    </dgm:pt>
    <dgm:pt modelId="{FD498153-E80F-45B7-8E15-F7EBA194D8C5}" type="pres">
      <dgm:prSet presAssocID="{B520F1AF-8680-49BE-BFAE-993FC36DC34C}" presName="background2" presStyleLbl="node2" presStyleIdx="2" presStyleCnt="4"/>
      <dgm:spPr/>
    </dgm:pt>
    <dgm:pt modelId="{FBFD312C-017C-43E7-99A2-D1A0476E8F1D}" type="pres">
      <dgm:prSet presAssocID="{B520F1AF-8680-49BE-BFAE-993FC36DC34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99D3AE-47E8-4972-9D91-FE4C79A971D2}" type="pres">
      <dgm:prSet presAssocID="{B520F1AF-8680-49BE-BFAE-993FC36DC34C}" presName="hierChild3" presStyleCnt="0"/>
      <dgm:spPr/>
    </dgm:pt>
    <dgm:pt modelId="{D25FFA8B-8A93-441D-9FAB-09785660C427}" type="pres">
      <dgm:prSet presAssocID="{FB0B2980-02A1-4868-9E74-1DE2C1CA62D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4FCD6762-40FC-414A-A590-7ABFA31ABB62}" type="pres">
      <dgm:prSet presAssocID="{FA645C53-3DA6-4308-A9A4-3A9381EEF0AE}" presName="hierRoot2" presStyleCnt="0"/>
      <dgm:spPr/>
    </dgm:pt>
    <dgm:pt modelId="{82089EE5-6A98-4A7B-A2B9-7A5391300EAC}" type="pres">
      <dgm:prSet presAssocID="{FA645C53-3DA6-4308-A9A4-3A9381EEF0AE}" presName="composite2" presStyleCnt="0"/>
      <dgm:spPr/>
    </dgm:pt>
    <dgm:pt modelId="{A34872F2-789C-44FF-B7CD-1C6EC022C700}" type="pres">
      <dgm:prSet presAssocID="{FA645C53-3DA6-4308-A9A4-3A9381EEF0AE}" presName="background2" presStyleLbl="node2" presStyleIdx="3" presStyleCnt="4"/>
      <dgm:spPr/>
    </dgm:pt>
    <dgm:pt modelId="{F35DF748-6B4A-45F7-981D-1B285C80BD74}" type="pres">
      <dgm:prSet presAssocID="{FA645C53-3DA6-4308-A9A4-3A9381EEF0A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F70FC-6E1C-40D9-B297-74328BFD5519}" type="pres">
      <dgm:prSet presAssocID="{FA645C53-3DA6-4308-A9A4-3A9381EEF0AE}" presName="hierChild3" presStyleCnt="0"/>
      <dgm:spPr/>
    </dgm:pt>
  </dgm:ptLst>
  <dgm:cxnLst>
    <dgm:cxn modelId="{E5DED2D2-62F2-4EDD-AEF9-B38199C56C5E}" type="presOf" srcId="{4A8A2FCD-52E6-4A77-9E0E-7BB1EB975DBE}" destId="{57406EB0-51F8-499C-918E-2FC5D0240EBC}" srcOrd="0" destOrd="0" presId="urn:microsoft.com/office/officeart/2005/8/layout/hierarchy1"/>
    <dgm:cxn modelId="{221DBF95-40A4-4F28-8F88-5061B0AA1F9F}" type="presOf" srcId="{B520F1AF-8680-49BE-BFAE-993FC36DC34C}" destId="{FBFD312C-017C-43E7-99A2-D1A0476E8F1D}" srcOrd="0" destOrd="0" presId="urn:microsoft.com/office/officeart/2005/8/layout/hierarchy1"/>
    <dgm:cxn modelId="{C89529C5-E275-4AF7-933E-BD5B7AA2A79F}" type="presOf" srcId="{ABBD90DC-607A-4E61-AD8A-BECF26485CC9}" destId="{F7F91D43-6AD8-4607-ABCB-0917E36D52DA}" srcOrd="0" destOrd="0" presId="urn:microsoft.com/office/officeart/2005/8/layout/hierarchy1"/>
    <dgm:cxn modelId="{B78F24DB-22F2-4140-9A93-7ED8E6273B33}" type="presOf" srcId="{EB819597-5D88-4577-ADB0-1457666CFDD4}" destId="{F2624C89-F716-4D1F-930F-A88FB27BCD2C}" srcOrd="0" destOrd="0" presId="urn:microsoft.com/office/officeart/2005/8/layout/hierarchy1"/>
    <dgm:cxn modelId="{41BEB512-1D0F-457E-A87F-4C6C6C999045}" type="presOf" srcId="{66382FAF-5206-425D-B9F0-EC8B17E28285}" destId="{3B96855B-4BEF-4513-8167-C178F308E2FE}" srcOrd="0" destOrd="0" presId="urn:microsoft.com/office/officeart/2005/8/layout/hierarchy1"/>
    <dgm:cxn modelId="{B1F000CD-E91C-4FE9-ACAD-EDB256760639}" srcId="{4A8A2FCD-52E6-4A77-9E0E-7BB1EB975DBE}" destId="{036AB94F-5BF3-4A8A-9965-AE59CEAFE38C}" srcOrd="0" destOrd="0" parTransId="{F80F82E3-620D-433E-833B-959A302EE24A}" sibTransId="{31B4C7FF-91E3-4D19-8231-2C8D4B7C6CA7}"/>
    <dgm:cxn modelId="{0C010627-E824-4090-BA13-9A0AD5CC13AF}" srcId="{ABBD90DC-607A-4E61-AD8A-BECF26485CC9}" destId="{4A8A2FCD-52E6-4A77-9E0E-7BB1EB975DBE}" srcOrd="0" destOrd="0" parTransId="{EE398680-8841-4FC0-88C5-C352FB0038A9}" sibTransId="{60CD688B-513A-4542-AF72-56519E35172A}"/>
    <dgm:cxn modelId="{1CD04AB0-E141-4329-976D-FA2B89D4E6AF}" srcId="{4A8A2FCD-52E6-4A77-9E0E-7BB1EB975DBE}" destId="{FA645C53-3DA6-4308-A9A4-3A9381EEF0AE}" srcOrd="3" destOrd="0" parTransId="{FB0B2980-02A1-4868-9E74-1DE2C1CA62D4}" sibTransId="{EE734D9F-8636-4F70-8BF5-C676470BBC37}"/>
    <dgm:cxn modelId="{B5A56175-260A-4A42-BAE9-2C0F198A3069}" type="presOf" srcId="{036AB94F-5BF3-4A8A-9965-AE59CEAFE38C}" destId="{60990F41-FA0F-44B0-A9AA-5FC414CCF958}" srcOrd="0" destOrd="0" presId="urn:microsoft.com/office/officeart/2005/8/layout/hierarchy1"/>
    <dgm:cxn modelId="{4368972A-84A5-42D7-AE50-B58CE3A1AA89}" srcId="{4A8A2FCD-52E6-4A77-9E0E-7BB1EB975DBE}" destId="{B520F1AF-8680-49BE-BFAE-993FC36DC34C}" srcOrd="2" destOrd="0" parTransId="{66382FAF-5206-425D-B9F0-EC8B17E28285}" sibTransId="{7F3A613A-6C58-4380-A58B-2EB7678D7F69}"/>
    <dgm:cxn modelId="{D1B2471B-7D02-42E3-A4AD-0B7A366B7BCD}" type="presOf" srcId="{FB0B2980-02A1-4868-9E74-1DE2C1CA62D4}" destId="{D25FFA8B-8A93-441D-9FAB-09785660C427}" srcOrd="0" destOrd="0" presId="urn:microsoft.com/office/officeart/2005/8/layout/hierarchy1"/>
    <dgm:cxn modelId="{FC633F69-7222-423B-9309-64C5AFB24804}" type="presOf" srcId="{F80F82E3-620D-433E-833B-959A302EE24A}" destId="{00DFFF1C-FF97-4F84-A58B-C2A5EA7BABCB}" srcOrd="0" destOrd="0" presId="urn:microsoft.com/office/officeart/2005/8/layout/hierarchy1"/>
    <dgm:cxn modelId="{2F72C496-D46C-41A0-9F46-4B5BD5E7DDA8}" type="presOf" srcId="{CBBDC86A-DC2C-40F0-9D74-5C7DCD3FE1C5}" destId="{D3B598B3-9A07-4061-833B-F6988A8E87E2}" srcOrd="0" destOrd="0" presId="urn:microsoft.com/office/officeart/2005/8/layout/hierarchy1"/>
    <dgm:cxn modelId="{F8996D60-93BB-40E3-8115-C685119A139A}" srcId="{4A8A2FCD-52E6-4A77-9E0E-7BB1EB975DBE}" destId="{CBBDC86A-DC2C-40F0-9D74-5C7DCD3FE1C5}" srcOrd="1" destOrd="0" parTransId="{EB819597-5D88-4577-ADB0-1457666CFDD4}" sibTransId="{69770699-74CC-4094-936E-F082ED1BEA6F}"/>
    <dgm:cxn modelId="{CC09437D-B4C2-4CA3-A866-0C8B3C5C8ED4}" type="presOf" srcId="{FA645C53-3DA6-4308-A9A4-3A9381EEF0AE}" destId="{F35DF748-6B4A-45F7-981D-1B285C80BD74}" srcOrd="0" destOrd="0" presId="urn:microsoft.com/office/officeart/2005/8/layout/hierarchy1"/>
    <dgm:cxn modelId="{7832EB90-D556-4042-BC9A-1FDF4472C5E9}" type="presParOf" srcId="{F7F91D43-6AD8-4607-ABCB-0917E36D52DA}" destId="{A161F238-8C14-45F7-9164-89C3FF8E2918}" srcOrd="0" destOrd="0" presId="urn:microsoft.com/office/officeart/2005/8/layout/hierarchy1"/>
    <dgm:cxn modelId="{1EF080E1-E4C5-46D2-B9DE-964CDB353A8E}" type="presParOf" srcId="{A161F238-8C14-45F7-9164-89C3FF8E2918}" destId="{3B1AF43C-E3C7-427E-BB11-DC1C90D58026}" srcOrd="0" destOrd="0" presId="urn:microsoft.com/office/officeart/2005/8/layout/hierarchy1"/>
    <dgm:cxn modelId="{7C31B3CC-86EF-4340-B5FD-DC3967FDFF17}" type="presParOf" srcId="{3B1AF43C-E3C7-427E-BB11-DC1C90D58026}" destId="{71FAA55C-B39F-4964-9E10-501CC06966C4}" srcOrd="0" destOrd="0" presId="urn:microsoft.com/office/officeart/2005/8/layout/hierarchy1"/>
    <dgm:cxn modelId="{3D08B9D4-BEAC-4560-9972-A87246327891}" type="presParOf" srcId="{3B1AF43C-E3C7-427E-BB11-DC1C90D58026}" destId="{57406EB0-51F8-499C-918E-2FC5D0240EBC}" srcOrd="1" destOrd="0" presId="urn:microsoft.com/office/officeart/2005/8/layout/hierarchy1"/>
    <dgm:cxn modelId="{64E47DE7-4409-451F-88C3-82E7F49B7B87}" type="presParOf" srcId="{A161F238-8C14-45F7-9164-89C3FF8E2918}" destId="{77530DAA-18E6-4FD4-A869-89C9645DD7B3}" srcOrd="1" destOrd="0" presId="urn:microsoft.com/office/officeart/2005/8/layout/hierarchy1"/>
    <dgm:cxn modelId="{1E0DA4A5-6D7A-407F-988A-F657A7A0CC00}" type="presParOf" srcId="{77530DAA-18E6-4FD4-A869-89C9645DD7B3}" destId="{00DFFF1C-FF97-4F84-A58B-C2A5EA7BABCB}" srcOrd="0" destOrd="0" presId="urn:microsoft.com/office/officeart/2005/8/layout/hierarchy1"/>
    <dgm:cxn modelId="{0B97A299-562D-420D-901F-DE8413F79EF3}" type="presParOf" srcId="{77530DAA-18E6-4FD4-A869-89C9645DD7B3}" destId="{2898F417-D83B-4016-9067-87D0F84EEDD1}" srcOrd="1" destOrd="0" presId="urn:microsoft.com/office/officeart/2005/8/layout/hierarchy1"/>
    <dgm:cxn modelId="{1A7EB2E6-C8BB-4DC3-AC07-1ABE9A142F4A}" type="presParOf" srcId="{2898F417-D83B-4016-9067-87D0F84EEDD1}" destId="{205360BE-5E13-4688-B102-0932ACB18978}" srcOrd="0" destOrd="0" presId="urn:microsoft.com/office/officeart/2005/8/layout/hierarchy1"/>
    <dgm:cxn modelId="{CA1CC4C3-5465-4344-B067-3D28075EB30D}" type="presParOf" srcId="{205360BE-5E13-4688-B102-0932ACB18978}" destId="{BE3B2C17-F481-4065-A6A3-F1E64130FA9B}" srcOrd="0" destOrd="0" presId="urn:microsoft.com/office/officeart/2005/8/layout/hierarchy1"/>
    <dgm:cxn modelId="{DEBC04FD-C921-44AF-A1FD-405A472AC1E3}" type="presParOf" srcId="{205360BE-5E13-4688-B102-0932ACB18978}" destId="{60990F41-FA0F-44B0-A9AA-5FC414CCF958}" srcOrd="1" destOrd="0" presId="urn:microsoft.com/office/officeart/2005/8/layout/hierarchy1"/>
    <dgm:cxn modelId="{07105E53-1494-4D77-9277-86A992CDCC70}" type="presParOf" srcId="{2898F417-D83B-4016-9067-87D0F84EEDD1}" destId="{BFB47F8D-D211-4455-977F-50652C47766B}" srcOrd="1" destOrd="0" presId="urn:microsoft.com/office/officeart/2005/8/layout/hierarchy1"/>
    <dgm:cxn modelId="{D7A389DC-A6DD-4693-B6A0-1B6492DA1AB4}" type="presParOf" srcId="{77530DAA-18E6-4FD4-A869-89C9645DD7B3}" destId="{F2624C89-F716-4D1F-930F-A88FB27BCD2C}" srcOrd="2" destOrd="0" presId="urn:microsoft.com/office/officeart/2005/8/layout/hierarchy1"/>
    <dgm:cxn modelId="{12AEC317-C54B-4CE9-B6BA-B0FFEDE29F73}" type="presParOf" srcId="{77530DAA-18E6-4FD4-A869-89C9645DD7B3}" destId="{13F9CC7B-0184-406D-88A4-926E0843CA37}" srcOrd="3" destOrd="0" presId="urn:microsoft.com/office/officeart/2005/8/layout/hierarchy1"/>
    <dgm:cxn modelId="{3F3CE673-C1D3-48A8-888A-EF3F5D80444F}" type="presParOf" srcId="{13F9CC7B-0184-406D-88A4-926E0843CA37}" destId="{5B0C1341-EABC-4983-BBD8-FB32947FCEE2}" srcOrd="0" destOrd="0" presId="urn:microsoft.com/office/officeart/2005/8/layout/hierarchy1"/>
    <dgm:cxn modelId="{616DF9DA-4115-44DA-8513-1648083CEC1F}" type="presParOf" srcId="{5B0C1341-EABC-4983-BBD8-FB32947FCEE2}" destId="{9A6C2608-2CBE-4E1E-AA31-60EACA9C40C6}" srcOrd="0" destOrd="0" presId="urn:microsoft.com/office/officeart/2005/8/layout/hierarchy1"/>
    <dgm:cxn modelId="{C0390DB6-0259-4459-95A6-8C514F4370CD}" type="presParOf" srcId="{5B0C1341-EABC-4983-BBD8-FB32947FCEE2}" destId="{D3B598B3-9A07-4061-833B-F6988A8E87E2}" srcOrd="1" destOrd="0" presId="urn:microsoft.com/office/officeart/2005/8/layout/hierarchy1"/>
    <dgm:cxn modelId="{D70DD2E3-D140-4797-B94B-FC12A8DA8B09}" type="presParOf" srcId="{13F9CC7B-0184-406D-88A4-926E0843CA37}" destId="{8A5474D4-7816-4C3A-9208-7E8D27AF902A}" srcOrd="1" destOrd="0" presId="urn:microsoft.com/office/officeart/2005/8/layout/hierarchy1"/>
    <dgm:cxn modelId="{2AE4DB79-C965-4AED-A1E5-35126DE147CA}" type="presParOf" srcId="{77530DAA-18E6-4FD4-A869-89C9645DD7B3}" destId="{3B96855B-4BEF-4513-8167-C178F308E2FE}" srcOrd="4" destOrd="0" presId="urn:microsoft.com/office/officeart/2005/8/layout/hierarchy1"/>
    <dgm:cxn modelId="{046FAC59-138C-4C09-99EF-B8A7BD51D94C}" type="presParOf" srcId="{77530DAA-18E6-4FD4-A869-89C9645DD7B3}" destId="{2FEA8AEF-C09C-4162-9E87-47C41AA95301}" srcOrd="5" destOrd="0" presId="urn:microsoft.com/office/officeart/2005/8/layout/hierarchy1"/>
    <dgm:cxn modelId="{77E8A667-B2D8-4825-A92D-D2B7455B7EB7}" type="presParOf" srcId="{2FEA8AEF-C09C-4162-9E87-47C41AA95301}" destId="{868CF297-6C1F-43D2-8DC9-FB031942BAB7}" srcOrd="0" destOrd="0" presId="urn:microsoft.com/office/officeart/2005/8/layout/hierarchy1"/>
    <dgm:cxn modelId="{C10115AA-A691-4824-9A07-AF01981D11DE}" type="presParOf" srcId="{868CF297-6C1F-43D2-8DC9-FB031942BAB7}" destId="{FD498153-E80F-45B7-8E15-F7EBA194D8C5}" srcOrd="0" destOrd="0" presId="urn:microsoft.com/office/officeart/2005/8/layout/hierarchy1"/>
    <dgm:cxn modelId="{EBD4B3CB-9286-498F-8518-5168A8DA2BAA}" type="presParOf" srcId="{868CF297-6C1F-43D2-8DC9-FB031942BAB7}" destId="{FBFD312C-017C-43E7-99A2-D1A0476E8F1D}" srcOrd="1" destOrd="0" presId="urn:microsoft.com/office/officeart/2005/8/layout/hierarchy1"/>
    <dgm:cxn modelId="{2F9BAF4D-2918-40D7-B167-FFA96B816519}" type="presParOf" srcId="{2FEA8AEF-C09C-4162-9E87-47C41AA95301}" destId="{BB99D3AE-47E8-4972-9D91-FE4C79A971D2}" srcOrd="1" destOrd="0" presId="urn:microsoft.com/office/officeart/2005/8/layout/hierarchy1"/>
    <dgm:cxn modelId="{AAE4C835-5B95-4F9F-88A0-BA99CA89F2C6}" type="presParOf" srcId="{77530DAA-18E6-4FD4-A869-89C9645DD7B3}" destId="{D25FFA8B-8A93-441D-9FAB-09785660C427}" srcOrd="6" destOrd="0" presId="urn:microsoft.com/office/officeart/2005/8/layout/hierarchy1"/>
    <dgm:cxn modelId="{D15A5BF4-7984-4FAB-9A90-083B74FAA37F}" type="presParOf" srcId="{77530DAA-18E6-4FD4-A869-89C9645DD7B3}" destId="{4FCD6762-40FC-414A-A590-7ABFA31ABB62}" srcOrd="7" destOrd="0" presId="urn:microsoft.com/office/officeart/2005/8/layout/hierarchy1"/>
    <dgm:cxn modelId="{67CFC932-D284-4202-849E-C4D2B7BFEC7D}" type="presParOf" srcId="{4FCD6762-40FC-414A-A590-7ABFA31ABB62}" destId="{82089EE5-6A98-4A7B-A2B9-7A5391300EAC}" srcOrd="0" destOrd="0" presId="urn:microsoft.com/office/officeart/2005/8/layout/hierarchy1"/>
    <dgm:cxn modelId="{1B3D0AF7-C6DB-4896-BB09-9671ACD22DB2}" type="presParOf" srcId="{82089EE5-6A98-4A7B-A2B9-7A5391300EAC}" destId="{A34872F2-789C-44FF-B7CD-1C6EC022C700}" srcOrd="0" destOrd="0" presId="urn:microsoft.com/office/officeart/2005/8/layout/hierarchy1"/>
    <dgm:cxn modelId="{A13595F5-FE03-4F27-9775-4E83D192B9F6}" type="presParOf" srcId="{82089EE5-6A98-4A7B-A2B9-7A5391300EAC}" destId="{F35DF748-6B4A-45F7-981D-1B285C80BD74}" srcOrd="1" destOrd="0" presId="urn:microsoft.com/office/officeart/2005/8/layout/hierarchy1"/>
    <dgm:cxn modelId="{62B11B2C-CCCF-4D63-971D-2CE7D830855E}" type="presParOf" srcId="{4FCD6762-40FC-414A-A590-7ABFA31ABB62}" destId="{1F9F70FC-6E1C-40D9-B297-74328BFD55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9FDA4-776B-4B44-AC3F-E7CD5FFA0A6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1E7158-69C1-48EF-8556-CF24B443DE6F}">
      <dgm:prSet phldrT="[Текст]"/>
      <dgm:spPr>
        <a:xfrm>
          <a:off x="334342" y="2975"/>
          <a:ext cx="4764215" cy="2005563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РАЗНОУРОВНЕВЫЕ (572)</a:t>
          </a:r>
        </a:p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стартовые; базовые</a:t>
          </a:r>
        </a:p>
      </dgm:t>
    </dgm:pt>
    <dgm:pt modelId="{FCE6DF4D-4DE5-4A1E-B2F2-2CB1BC99722D}" type="parTrans" cxnId="{C493D0E1-E238-4BF1-A6D4-B4824944045F}">
      <dgm:prSet/>
      <dgm:spPr/>
      <dgm:t>
        <a:bodyPr/>
        <a:lstStyle/>
        <a:p>
          <a:endParaRPr lang="ru-RU"/>
        </a:p>
      </dgm:t>
    </dgm:pt>
    <dgm:pt modelId="{73BC7C2F-2692-44B9-92D9-072144B07DCD}" type="sibTrans" cxnId="{C493D0E1-E238-4BF1-A6D4-B4824944045F}">
      <dgm:prSet/>
      <dgm:spPr/>
      <dgm:t>
        <a:bodyPr/>
        <a:lstStyle/>
        <a:p>
          <a:endParaRPr lang="ru-RU"/>
        </a:p>
      </dgm:t>
    </dgm:pt>
    <dgm:pt modelId="{4174D90A-D89E-47ED-95DE-4A9AF2AB9CDA}">
      <dgm:prSet phldrT="[Текст]"/>
      <dgm:spPr>
        <a:xfrm>
          <a:off x="5432818" y="2975"/>
          <a:ext cx="4748438" cy="2005563"/>
        </a:xfrm>
        <a:prstGeom prst="rect">
          <a:avLst/>
        </a:prstGeom>
        <a:solidFill>
          <a:srgbClr val="ED7D31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ДИСТАНЦИОННЫЕ (0)</a:t>
          </a:r>
        </a:p>
      </dgm:t>
    </dgm:pt>
    <dgm:pt modelId="{0DEE7F5E-96E1-46B0-A436-98AACA4E9BF2}" type="parTrans" cxnId="{C1D8167F-616F-4BB1-9A27-6FFCE5175632}">
      <dgm:prSet/>
      <dgm:spPr/>
      <dgm:t>
        <a:bodyPr/>
        <a:lstStyle/>
        <a:p>
          <a:endParaRPr lang="ru-RU"/>
        </a:p>
      </dgm:t>
    </dgm:pt>
    <dgm:pt modelId="{5EE40422-E166-4FD2-BE0C-63F69D03C1EE}" type="sibTrans" cxnId="{C1D8167F-616F-4BB1-9A27-6FFCE5175632}">
      <dgm:prSet/>
      <dgm:spPr/>
      <dgm:t>
        <a:bodyPr/>
        <a:lstStyle/>
        <a:p>
          <a:endParaRPr lang="ru-RU"/>
        </a:p>
      </dgm:t>
    </dgm:pt>
    <dgm:pt modelId="{2B921092-5CE1-4A66-AF50-BF253E86A8F9}">
      <dgm:prSet phldrT="[Текст]"/>
      <dgm:spPr>
        <a:xfrm>
          <a:off x="350604" y="2342799"/>
          <a:ext cx="4726811" cy="2005563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СЕТЕВЫЕ (10+5)</a:t>
          </a:r>
        </a:p>
        <a:p>
          <a:pPr>
            <a:buNone/>
          </a:pPr>
          <a:r>
            <a:rPr lang="ru-RU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 с ОВЗ; дети из сельской местности</a:t>
          </a:r>
        </a:p>
      </dgm:t>
    </dgm:pt>
    <dgm:pt modelId="{B0B71979-A121-47BA-9F2E-BF731F2FEB53}" type="parTrans" cxnId="{3BB5B9A1-861B-4F60-B43B-D47DC04CE203}">
      <dgm:prSet/>
      <dgm:spPr/>
      <dgm:t>
        <a:bodyPr/>
        <a:lstStyle/>
        <a:p>
          <a:endParaRPr lang="ru-RU"/>
        </a:p>
      </dgm:t>
    </dgm:pt>
    <dgm:pt modelId="{FD3F838F-A258-4A84-9ED8-659826A18DA2}" type="sibTrans" cxnId="{3BB5B9A1-861B-4F60-B43B-D47DC04CE203}">
      <dgm:prSet/>
      <dgm:spPr/>
      <dgm:t>
        <a:bodyPr/>
        <a:lstStyle/>
        <a:p>
          <a:endParaRPr lang="ru-RU"/>
        </a:p>
      </dgm:t>
    </dgm:pt>
    <dgm:pt modelId="{5968F0A6-458F-4920-8403-1A4846366018}">
      <dgm:prSet phldrT="[Текст]"/>
      <dgm:spPr>
        <a:xfrm>
          <a:off x="5411676" y="2342799"/>
          <a:ext cx="4753318" cy="2005563"/>
        </a:xfrm>
        <a:prstGeom prst="rect">
          <a:avLst/>
        </a:prstGeom>
        <a:solidFill>
          <a:srgbClr val="E7E6E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ЗАОЧНАЯ/СЕЗОННАЯ ШКОЛА (0)</a:t>
          </a:r>
        </a:p>
        <a:p>
          <a:pPr>
            <a:buNone/>
          </a:pPr>
          <a:endParaRPr lang="ru-RU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08F609D-9DE0-485F-892F-C4A76DFD7450}" type="parTrans" cxnId="{AF23DFA2-BDED-46F2-B102-1467C0705F1F}">
      <dgm:prSet/>
      <dgm:spPr/>
      <dgm:t>
        <a:bodyPr/>
        <a:lstStyle/>
        <a:p>
          <a:endParaRPr lang="ru-RU"/>
        </a:p>
      </dgm:t>
    </dgm:pt>
    <dgm:pt modelId="{F5648B03-1BDF-41C8-A213-588CE71E122D}" type="sibTrans" cxnId="{AF23DFA2-BDED-46F2-B102-1467C0705F1F}">
      <dgm:prSet/>
      <dgm:spPr/>
      <dgm:t>
        <a:bodyPr/>
        <a:lstStyle/>
        <a:p>
          <a:endParaRPr lang="ru-RU"/>
        </a:p>
      </dgm:t>
    </dgm:pt>
    <dgm:pt modelId="{290513BD-B8CC-4E0D-B766-6F44745D8E03}" type="pres">
      <dgm:prSet presAssocID="{A0C9FDA4-776B-4B44-AC3F-E7CD5FFA0A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5F3C0-DE83-4D3C-8340-23764CEC2C68}" type="pres">
      <dgm:prSet presAssocID="{981E7158-69C1-48EF-8556-CF24B443DE6F}" presName="node" presStyleLbl="node1" presStyleIdx="0" presStyleCnt="4" custScaleX="142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40E0E-FD84-4515-A636-014F896734F7}" type="pres">
      <dgm:prSet presAssocID="{73BC7C2F-2692-44B9-92D9-072144B07DCD}" presName="sibTrans" presStyleCnt="0"/>
      <dgm:spPr/>
    </dgm:pt>
    <dgm:pt modelId="{93732F54-6D98-4BE0-8766-1127742E6326}" type="pres">
      <dgm:prSet presAssocID="{4174D90A-D89E-47ED-95DE-4A9AF2AB9CDA}" presName="node" presStyleLbl="node1" presStyleIdx="1" presStyleCnt="4" custScaleX="14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26DEE-E896-4326-A827-59729643066A}" type="pres">
      <dgm:prSet presAssocID="{5EE40422-E166-4FD2-BE0C-63F69D03C1EE}" presName="sibTrans" presStyleCnt="0"/>
      <dgm:spPr/>
    </dgm:pt>
    <dgm:pt modelId="{94D983C4-6849-4E3A-AA3A-6510E0323C7D}" type="pres">
      <dgm:prSet presAssocID="{2B921092-5CE1-4A66-AF50-BF253E86A8F9}" presName="node" presStyleLbl="node1" presStyleIdx="2" presStyleCnt="4" custScaleX="141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E4889-94CB-46E1-86F9-EA4753489802}" type="pres">
      <dgm:prSet presAssocID="{FD3F838F-A258-4A84-9ED8-659826A18DA2}" presName="sibTrans" presStyleCnt="0"/>
      <dgm:spPr/>
    </dgm:pt>
    <dgm:pt modelId="{34A2A84C-7241-4335-BF55-77C6DF60D5EE}" type="pres">
      <dgm:prSet presAssocID="{5968F0A6-458F-4920-8403-1A4846366018}" presName="node" presStyleLbl="node1" presStyleIdx="3" presStyleCnt="4" custScaleX="14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37469-8AD3-497D-A14E-8404B5C37A9B}" type="presOf" srcId="{5968F0A6-458F-4920-8403-1A4846366018}" destId="{34A2A84C-7241-4335-BF55-77C6DF60D5EE}" srcOrd="0" destOrd="0" presId="urn:microsoft.com/office/officeart/2005/8/layout/default#1"/>
    <dgm:cxn modelId="{89A220DE-88B1-48BE-B5C5-BD258153A511}" type="presOf" srcId="{2B921092-5CE1-4A66-AF50-BF253E86A8F9}" destId="{94D983C4-6849-4E3A-AA3A-6510E0323C7D}" srcOrd="0" destOrd="0" presId="urn:microsoft.com/office/officeart/2005/8/layout/default#1"/>
    <dgm:cxn modelId="{3BB5B9A1-861B-4F60-B43B-D47DC04CE203}" srcId="{A0C9FDA4-776B-4B44-AC3F-E7CD5FFA0A6B}" destId="{2B921092-5CE1-4A66-AF50-BF253E86A8F9}" srcOrd="2" destOrd="0" parTransId="{B0B71979-A121-47BA-9F2E-BF731F2FEB53}" sibTransId="{FD3F838F-A258-4A84-9ED8-659826A18DA2}"/>
    <dgm:cxn modelId="{AF23DFA2-BDED-46F2-B102-1467C0705F1F}" srcId="{A0C9FDA4-776B-4B44-AC3F-E7CD5FFA0A6B}" destId="{5968F0A6-458F-4920-8403-1A4846366018}" srcOrd="3" destOrd="0" parTransId="{508F609D-9DE0-485F-892F-C4A76DFD7450}" sibTransId="{F5648B03-1BDF-41C8-A213-588CE71E122D}"/>
    <dgm:cxn modelId="{1A8B782B-A9CB-4C0B-AE4D-1948F78D9E54}" type="presOf" srcId="{4174D90A-D89E-47ED-95DE-4A9AF2AB9CDA}" destId="{93732F54-6D98-4BE0-8766-1127742E6326}" srcOrd="0" destOrd="0" presId="urn:microsoft.com/office/officeart/2005/8/layout/default#1"/>
    <dgm:cxn modelId="{C1D8167F-616F-4BB1-9A27-6FFCE5175632}" srcId="{A0C9FDA4-776B-4B44-AC3F-E7CD5FFA0A6B}" destId="{4174D90A-D89E-47ED-95DE-4A9AF2AB9CDA}" srcOrd="1" destOrd="0" parTransId="{0DEE7F5E-96E1-46B0-A436-98AACA4E9BF2}" sibTransId="{5EE40422-E166-4FD2-BE0C-63F69D03C1EE}"/>
    <dgm:cxn modelId="{C493D0E1-E238-4BF1-A6D4-B4824944045F}" srcId="{A0C9FDA4-776B-4B44-AC3F-E7CD5FFA0A6B}" destId="{981E7158-69C1-48EF-8556-CF24B443DE6F}" srcOrd="0" destOrd="0" parTransId="{FCE6DF4D-4DE5-4A1E-B2F2-2CB1BC99722D}" sibTransId="{73BC7C2F-2692-44B9-92D9-072144B07DCD}"/>
    <dgm:cxn modelId="{71C56D6B-91D3-4F4A-810F-1B85701BA492}" type="presOf" srcId="{A0C9FDA4-776B-4B44-AC3F-E7CD5FFA0A6B}" destId="{290513BD-B8CC-4E0D-B766-6F44745D8E03}" srcOrd="0" destOrd="0" presId="urn:microsoft.com/office/officeart/2005/8/layout/default#1"/>
    <dgm:cxn modelId="{4683582C-E756-441A-94FD-DD0DE830A353}" type="presOf" srcId="{981E7158-69C1-48EF-8556-CF24B443DE6F}" destId="{AEF5F3C0-DE83-4D3C-8340-23764CEC2C68}" srcOrd="0" destOrd="0" presId="urn:microsoft.com/office/officeart/2005/8/layout/default#1"/>
    <dgm:cxn modelId="{511B5979-FA43-4C5D-8BBB-53A7B3960B04}" type="presParOf" srcId="{290513BD-B8CC-4E0D-B766-6F44745D8E03}" destId="{AEF5F3C0-DE83-4D3C-8340-23764CEC2C68}" srcOrd="0" destOrd="0" presId="urn:microsoft.com/office/officeart/2005/8/layout/default#1"/>
    <dgm:cxn modelId="{594BDC84-735A-47AE-ADC3-F085537DCA6B}" type="presParOf" srcId="{290513BD-B8CC-4E0D-B766-6F44745D8E03}" destId="{AB340E0E-FD84-4515-A636-014F896734F7}" srcOrd="1" destOrd="0" presId="urn:microsoft.com/office/officeart/2005/8/layout/default#1"/>
    <dgm:cxn modelId="{07381DEC-6296-4D0E-B932-5CDDD1ADA9ED}" type="presParOf" srcId="{290513BD-B8CC-4E0D-B766-6F44745D8E03}" destId="{93732F54-6D98-4BE0-8766-1127742E6326}" srcOrd="2" destOrd="0" presId="urn:microsoft.com/office/officeart/2005/8/layout/default#1"/>
    <dgm:cxn modelId="{5AD6B8A6-5A48-4EF5-B886-BC017EF54015}" type="presParOf" srcId="{290513BD-B8CC-4E0D-B766-6F44745D8E03}" destId="{90326DEE-E896-4326-A827-59729643066A}" srcOrd="3" destOrd="0" presId="urn:microsoft.com/office/officeart/2005/8/layout/default#1"/>
    <dgm:cxn modelId="{F97E5715-5515-48C2-A675-FAC6CD42DB66}" type="presParOf" srcId="{290513BD-B8CC-4E0D-B766-6F44745D8E03}" destId="{94D983C4-6849-4E3A-AA3A-6510E0323C7D}" srcOrd="4" destOrd="0" presId="urn:microsoft.com/office/officeart/2005/8/layout/default#1"/>
    <dgm:cxn modelId="{780BCD12-9477-46D0-985B-68421AC8F4F7}" type="presParOf" srcId="{290513BD-B8CC-4E0D-B766-6F44745D8E03}" destId="{E72E4889-94CB-46E1-86F9-EA4753489802}" srcOrd="5" destOrd="0" presId="urn:microsoft.com/office/officeart/2005/8/layout/default#1"/>
    <dgm:cxn modelId="{1A1BF7B2-D45F-40F4-A9AC-25528C4C9BD3}" type="presParOf" srcId="{290513BD-B8CC-4E0D-B766-6F44745D8E03}" destId="{34A2A84C-7241-4335-BF55-77C6DF60D5E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08DCCD-7378-42A1-A40D-B3BC289EA74F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1DC853-ED72-41FE-A6E5-D6E66BCEB7F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ЭКСПЕРТЫ</a:t>
          </a:r>
        </a:p>
        <a:p>
          <a:r>
            <a:rPr lang="ru-RU" sz="2000" dirty="0">
              <a:solidFill>
                <a:schemeClr val="tx1"/>
              </a:solidFill>
            </a:rPr>
            <a:t>- экспертиза ДООП;</a:t>
          </a:r>
        </a:p>
        <a:p>
          <a:r>
            <a:rPr lang="ru-RU" sz="2000" dirty="0">
              <a:solidFill>
                <a:schemeClr val="tx1"/>
              </a:solidFill>
            </a:rPr>
            <a:t>- методологическая поддержка  </a:t>
          </a:r>
        </a:p>
      </dgm:t>
    </dgm:pt>
    <dgm:pt modelId="{B9EBB63A-29B8-4629-A34D-B78C37F336B5}" type="parTrans" cxnId="{050CC573-F174-4B3B-A2AE-5DE25AB5990E}">
      <dgm:prSet/>
      <dgm:spPr/>
      <dgm:t>
        <a:bodyPr/>
        <a:lstStyle/>
        <a:p>
          <a:endParaRPr lang="ru-RU"/>
        </a:p>
      </dgm:t>
    </dgm:pt>
    <dgm:pt modelId="{F2167F8C-C19F-4447-8FC0-35F18EE4426A}" type="sibTrans" cxnId="{050CC573-F174-4B3B-A2AE-5DE25AB5990E}">
      <dgm:prSet/>
      <dgm:spPr/>
      <dgm:t>
        <a:bodyPr/>
        <a:lstStyle/>
        <a:p>
          <a:endParaRPr lang="ru-RU"/>
        </a:p>
      </dgm:t>
    </dgm:pt>
    <dgm:pt modelId="{2485A155-86ED-413C-AF53-4FD87AC3D915}">
      <dgm:prSet phldrT="[Текст]" custT="1"/>
      <dgm:spPr>
        <a:solidFill>
          <a:srgbClr val="D99694"/>
        </a:solidFill>
      </dgm:spPr>
      <dgm:t>
        <a:bodyPr/>
        <a:lstStyle/>
        <a:p>
          <a:r>
            <a:rPr lang="ru-RU" sz="2400" b="1" dirty="0">
              <a:solidFill>
                <a:srgbClr val="C00000"/>
              </a:solidFill>
            </a:rPr>
            <a:t>РМЦ</a:t>
          </a:r>
        </a:p>
        <a:p>
          <a:r>
            <a:rPr lang="ru-RU" sz="1300" dirty="0">
              <a:solidFill>
                <a:schemeClr val="tx1"/>
              </a:solidFill>
            </a:rPr>
            <a:t>- внедрение модели по всем направленностям;</a:t>
          </a:r>
        </a:p>
        <a:p>
          <a:r>
            <a:rPr lang="ru-RU" sz="1300" dirty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r>
            <a:rPr lang="ru-RU" sz="1300" dirty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r>
            <a:rPr lang="ru-RU" sz="1300" dirty="0">
              <a:solidFill>
                <a:schemeClr val="tx1"/>
              </a:solidFill>
            </a:rPr>
            <a:t>- разработка нормативных документов</a:t>
          </a:r>
        </a:p>
      </dgm:t>
    </dgm:pt>
    <dgm:pt modelId="{1D52D19E-2796-43A5-B753-A99D457EFA64}" type="parTrans" cxnId="{0C332097-02DA-453F-9E04-0FB100AFD684}">
      <dgm:prSet/>
      <dgm:spPr/>
      <dgm:t>
        <a:bodyPr/>
        <a:lstStyle/>
        <a:p>
          <a:endParaRPr lang="ru-RU"/>
        </a:p>
      </dgm:t>
    </dgm:pt>
    <dgm:pt modelId="{DF3F0D8B-1A58-47FE-B536-2D4B3AD290D9}" type="sibTrans" cxnId="{0C332097-02DA-453F-9E04-0FB100AFD684}">
      <dgm:prSet/>
      <dgm:spPr/>
      <dgm:t>
        <a:bodyPr/>
        <a:lstStyle/>
        <a:p>
          <a:endParaRPr lang="ru-RU"/>
        </a:p>
      </dgm:t>
    </dgm:pt>
    <dgm:pt modelId="{B0EE8AE4-E298-43DA-8FC2-0ABD3811BAE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МОЦ</a:t>
          </a:r>
          <a:endParaRPr lang="ru-RU" sz="1300" dirty="0">
            <a:solidFill>
              <a:srgbClr val="C00000"/>
            </a:solidFill>
          </a:endParaRPr>
        </a:p>
        <a:p>
          <a:r>
            <a:rPr lang="ru-RU" sz="1300" dirty="0">
              <a:solidFill>
                <a:schemeClr val="tx1"/>
              </a:solidFill>
            </a:rPr>
            <a:t>- внедрение модели на муниципальном уровне;</a:t>
          </a:r>
        </a:p>
        <a:p>
          <a:r>
            <a:rPr lang="ru-RU" sz="1300" dirty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r>
            <a:rPr lang="ru-RU" sz="1300" dirty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r>
            <a:rPr lang="ru-RU" sz="1300" dirty="0">
              <a:solidFill>
                <a:schemeClr val="tx1"/>
              </a:solidFill>
            </a:rPr>
            <a:t>- разработка нормативных документов</a:t>
          </a:r>
        </a:p>
      </dgm:t>
    </dgm:pt>
    <dgm:pt modelId="{3196D38D-2290-4968-9E89-116F2EA3CB2B}" type="parTrans" cxnId="{9449FCE7-0011-4CA3-B789-7097F00A3EED}">
      <dgm:prSet/>
      <dgm:spPr/>
      <dgm:t>
        <a:bodyPr/>
        <a:lstStyle/>
        <a:p>
          <a:endParaRPr lang="ru-RU"/>
        </a:p>
      </dgm:t>
    </dgm:pt>
    <dgm:pt modelId="{33D87798-415A-4B0C-B099-50E1AE786674}" type="sibTrans" cxnId="{9449FCE7-0011-4CA3-B789-7097F00A3EED}">
      <dgm:prSet/>
      <dgm:spPr/>
      <dgm:t>
        <a:bodyPr/>
        <a:lstStyle/>
        <a:p>
          <a:endParaRPr lang="ru-RU"/>
        </a:p>
      </dgm:t>
    </dgm:pt>
    <dgm:pt modelId="{E7D9D9B1-C576-45D1-B9CF-DFA1AD08249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800" b="1" dirty="0">
            <a:solidFill>
              <a:srgbClr val="C00000"/>
            </a:solidFill>
          </a:endParaRPr>
        </a:p>
        <a:p>
          <a:r>
            <a:rPr lang="ru-RU" sz="1800" b="1" dirty="0">
              <a:solidFill>
                <a:srgbClr val="C00000"/>
              </a:solidFill>
            </a:rPr>
            <a:t>Муниципалитеты</a:t>
          </a:r>
        </a:p>
        <a:p>
          <a:r>
            <a:rPr lang="ru-RU" sz="1800" b="0" dirty="0">
              <a:solidFill>
                <a:schemeClr val="tx1"/>
              </a:solidFill>
            </a:rPr>
            <a:t>Барун-Хемчикский</a:t>
          </a:r>
        </a:p>
        <a:p>
          <a:r>
            <a:rPr lang="ru-RU" sz="1800" b="0" dirty="0">
              <a:solidFill>
                <a:schemeClr val="tx1"/>
              </a:solidFill>
            </a:rPr>
            <a:t>Сут-Хольский</a:t>
          </a:r>
        </a:p>
        <a:p>
          <a:r>
            <a:rPr lang="ru-RU" sz="1800" b="0" dirty="0">
              <a:solidFill>
                <a:schemeClr val="tx1"/>
              </a:solidFill>
            </a:rPr>
            <a:t>Чаа-Хольский</a:t>
          </a:r>
        </a:p>
        <a:p>
          <a:r>
            <a:rPr lang="ru-RU" sz="1800" b="0" dirty="0">
              <a:solidFill>
                <a:schemeClr val="tx1"/>
              </a:solidFill>
            </a:rPr>
            <a:t>Монгун-Тайгинский</a:t>
          </a:r>
        </a:p>
        <a:p>
          <a:endParaRPr lang="ru-RU" sz="2800" b="1" dirty="0">
            <a:solidFill>
              <a:srgbClr val="C00000"/>
            </a:solidFill>
          </a:endParaRPr>
        </a:p>
      </dgm:t>
    </dgm:pt>
    <dgm:pt modelId="{483F19A5-B66A-4832-B887-4053E1807134}" type="parTrans" cxnId="{A2C2B2C0-01B3-42CC-B239-FD1A1DB78460}">
      <dgm:prSet/>
      <dgm:spPr/>
      <dgm:t>
        <a:bodyPr/>
        <a:lstStyle/>
        <a:p>
          <a:endParaRPr lang="ru-RU"/>
        </a:p>
      </dgm:t>
    </dgm:pt>
    <dgm:pt modelId="{9AFA36F5-46FC-413F-9C3F-22A4A329C44E}" type="sibTrans" cxnId="{A2C2B2C0-01B3-42CC-B239-FD1A1DB78460}">
      <dgm:prSet/>
      <dgm:spPr/>
      <dgm:t>
        <a:bodyPr/>
        <a:lstStyle/>
        <a:p>
          <a:endParaRPr lang="ru-RU"/>
        </a:p>
      </dgm:t>
    </dgm:pt>
    <dgm:pt modelId="{ECEF48A9-65E7-4EF9-9893-D72FBBF1DDC1}">
      <dgm:prSet custT="1"/>
      <dgm:spPr>
        <a:solidFill>
          <a:srgbClr val="D99694"/>
        </a:solidFill>
      </dgm:spPr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ПЕДАГОГИЧЕСКИЕ КОЛЛЕКТИВЫ</a:t>
          </a:r>
        </a:p>
        <a:p>
          <a:r>
            <a:rPr lang="ru-RU" sz="1900" dirty="0">
              <a:solidFill>
                <a:schemeClr val="tx1"/>
              </a:solidFill>
            </a:rPr>
            <a:t>- реализация ДООП;</a:t>
          </a:r>
        </a:p>
        <a:p>
          <a:r>
            <a:rPr lang="ru-RU" sz="1900" dirty="0">
              <a:solidFill>
                <a:schemeClr val="tx1"/>
              </a:solidFill>
            </a:rPr>
            <a:t>- совершенствование и модернизация ДООП, с учетом мнения экспертов</a:t>
          </a:r>
        </a:p>
      </dgm:t>
    </dgm:pt>
    <dgm:pt modelId="{F262F544-5898-4D08-B211-8E8543F863F3}" type="parTrans" cxnId="{F740D283-E183-4CE5-ADF6-3D7F10BFC627}">
      <dgm:prSet/>
      <dgm:spPr/>
      <dgm:t>
        <a:bodyPr/>
        <a:lstStyle/>
        <a:p>
          <a:endParaRPr lang="ru-RU"/>
        </a:p>
      </dgm:t>
    </dgm:pt>
    <dgm:pt modelId="{32312D8B-1363-4ADA-AD6F-38D49BCFF1F2}" type="sibTrans" cxnId="{F740D283-E183-4CE5-ADF6-3D7F10BFC627}">
      <dgm:prSet/>
      <dgm:spPr/>
      <dgm:t>
        <a:bodyPr/>
        <a:lstStyle/>
        <a:p>
          <a:endParaRPr lang="ru-RU"/>
        </a:p>
      </dgm:t>
    </dgm:pt>
    <dgm:pt modelId="{040D6839-225E-4AA1-81DD-83551E3821DC}" type="pres">
      <dgm:prSet presAssocID="{D908DCCD-7378-42A1-A40D-B3BC289EA7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6885B-5ADB-4E3C-8119-860D10358913}" type="pres">
      <dgm:prSet presAssocID="{1A1DC853-ED72-41FE-A6E5-D6E66BCEB7F5}" presName="node" presStyleLbl="node1" presStyleIdx="0" presStyleCnt="5" custLinFactY="16019" custLinFactNeighborX="5744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309C9-ACDF-4CFE-9850-3311FF76AD1A}" type="pres">
      <dgm:prSet presAssocID="{F2167F8C-C19F-4447-8FC0-35F18EE4426A}" presName="sibTrans" presStyleCnt="0"/>
      <dgm:spPr/>
    </dgm:pt>
    <dgm:pt modelId="{C687C1E8-E5E0-4866-AD98-7E675A515DD2}" type="pres">
      <dgm:prSet presAssocID="{2485A155-86ED-413C-AF53-4FD87AC3D915}" presName="node" presStyleLbl="node1" presStyleIdx="1" presStyleCnt="5" custLinFactX="-5916" custLinFactNeighborX="-100000" custLinFactNeighborY="-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14C9A-4A05-4A5E-8F24-C10055D5DECF}" type="pres">
      <dgm:prSet presAssocID="{DF3F0D8B-1A58-47FE-B536-2D4B3AD290D9}" presName="sibTrans" presStyleCnt="0"/>
      <dgm:spPr/>
    </dgm:pt>
    <dgm:pt modelId="{139F6541-0A0B-4DBF-90BE-1E59E53D9A51}" type="pres">
      <dgm:prSet presAssocID="{B0EE8AE4-E298-43DA-8FC2-0ABD3811BAEE}" presName="node" presStyleLbl="node1" presStyleIdx="2" presStyleCnt="5" custLinFactX="-10000" custLinFactNeighborX="-100000" custLinFactNeighborY="-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4E600-1796-47A0-97DA-399C694F91FB}" type="pres">
      <dgm:prSet presAssocID="{33D87798-415A-4B0C-B099-50E1AE786674}" presName="sibTrans" presStyleCnt="0"/>
      <dgm:spPr/>
    </dgm:pt>
    <dgm:pt modelId="{4A6CE4E9-4DFF-4A25-864E-9D5BD2074D19}" type="pres">
      <dgm:prSet presAssocID="{E7D9D9B1-C576-45D1-B9CF-DFA1AD082492}" presName="node" presStyleLbl="node1" presStyleIdx="3" presStyleCnt="5" custLinFactX="60586" custLinFactY="-1671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92D1C-93BA-4BE9-B5F5-2B3CC00F48EB}" type="pres">
      <dgm:prSet presAssocID="{9AFA36F5-46FC-413F-9C3F-22A4A329C44E}" presName="sibTrans" presStyleCnt="0"/>
      <dgm:spPr/>
    </dgm:pt>
    <dgm:pt modelId="{E0ADA0AB-989C-49FD-A9C3-2FA3D39DD094}" type="pres">
      <dgm:prSet presAssocID="{ECEF48A9-65E7-4EF9-9893-D72FBBF1DDC1}" presName="node" presStyleLbl="node1" presStyleIdx="4" presStyleCnt="5" custLinFactNeighborX="834" custLinFactNeighborY="-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0D283-E183-4CE5-ADF6-3D7F10BFC627}" srcId="{D908DCCD-7378-42A1-A40D-B3BC289EA74F}" destId="{ECEF48A9-65E7-4EF9-9893-D72FBBF1DDC1}" srcOrd="4" destOrd="0" parTransId="{F262F544-5898-4D08-B211-8E8543F863F3}" sibTransId="{32312D8B-1363-4ADA-AD6F-38D49BCFF1F2}"/>
    <dgm:cxn modelId="{CAAADF38-261F-45AD-A686-F73E585913C8}" type="presOf" srcId="{B0EE8AE4-E298-43DA-8FC2-0ABD3811BAEE}" destId="{139F6541-0A0B-4DBF-90BE-1E59E53D9A51}" srcOrd="0" destOrd="0" presId="urn:microsoft.com/office/officeart/2005/8/layout/default#2"/>
    <dgm:cxn modelId="{CEAA99E4-3058-4A97-A8E6-865719E54BAD}" type="presOf" srcId="{E7D9D9B1-C576-45D1-B9CF-DFA1AD082492}" destId="{4A6CE4E9-4DFF-4A25-864E-9D5BD2074D19}" srcOrd="0" destOrd="0" presId="urn:microsoft.com/office/officeart/2005/8/layout/default#2"/>
    <dgm:cxn modelId="{9449FCE7-0011-4CA3-B789-7097F00A3EED}" srcId="{D908DCCD-7378-42A1-A40D-B3BC289EA74F}" destId="{B0EE8AE4-E298-43DA-8FC2-0ABD3811BAEE}" srcOrd="2" destOrd="0" parTransId="{3196D38D-2290-4968-9E89-116F2EA3CB2B}" sibTransId="{33D87798-415A-4B0C-B099-50E1AE786674}"/>
    <dgm:cxn modelId="{050CC573-F174-4B3B-A2AE-5DE25AB5990E}" srcId="{D908DCCD-7378-42A1-A40D-B3BC289EA74F}" destId="{1A1DC853-ED72-41FE-A6E5-D6E66BCEB7F5}" srcOrd="0" destOrd="0" parTransId="{B9EBB63A-29B8-4629-A34D-B78C37F336B5}" sibTransId="{F2167F8C-C19F-4447-8FC0-35F18EE4426A}"/>
    <dgm:cxn modelId="{74D85CF7-4ABA-4A5B-ABFA-E628DDFD1D2B}" type="presOf" srcId="{ECEF48A9-65E7-4EF9-9893-D72FBBF1DDC1}" destId="{E0ADA0AB-989C-49FD-A9C3-2FA3D39DD094}" srcOrd="0" destOrd="0" presId="urn:microsoft.com/office/officeart/2005/8/layout/default#2"/>
    <dgm:cxn modelId="{A2C2B2C0-01B3-42CC-B239-FD1A1DB78460}" srcId="{D908DCCD-7378-42A1-A40D-B3BC289EA74F}" destId="{E7D9D9B1-C576-45D1-B9CF-DFA1AD082492}" srcOrd="3" destOrd="0" parTransId="{483F19A5-B66A-4832-B887-4053E1807134}" sibTransId="{9AFA36F5-46FC-413F-9C3F-22A4A329C44E}"/>
    <dgm:cxn modelId="{0C332097-02DA-453F-9E04-0FB100AFD684}" srcId="{D908DCCD-7378-42A1-A40D-B3BC289EA74F}" destId="{2485A155-86ED-413C-AF53-4FD87AC3D915}" srcOrd="1" destOrd="0" parTransId="{1D52D19E-2796-43A5-B753-A99D457EFA64}" sibTransId="{DF3F0D8B-1A58-47FE-B536-2D4B3AD290D9}"/>
    <dgm:cxn modelId="{10513AC9-290D-4138-BE45-FDE8D0AD2651}" type="presOf" srcId="{D908DCCD-7378-42A1-A40D-B3BC289EA74F}" destId="{040D6839-225E-4AA1-81DD-83551E3821DC}" srcOrd="0" destOrd="0" presId="urn:microsoft.com/office/officeart/2005/8/layout/default#2"/>
    <dgm:cxn modelId="{08C0EA58-2419-43EA-AFDC-9BD33F77A563}" type="presOf" srcId="{1A1DC853-ED72-41FE-A6E5-D6E66BCEB7F5}" destId="{2F76885B-5ADB-4E3C-8119-860D10358913}" srcOrd="0" destOrd="0" presId="urn:microsoft.com/office/officeart/2005/8/layout/default#2"/>
    <dgm:cxn modelId="{EAFFE8EB-97C6-4B5E-843A-8A6E722A5B84}" type="presOf" srcId="{2485A155-86ED-413C-AF53-4FD87AC3D915}" destId="{C687C1E8-E5E0-4866-AD98-7E675A515DD2}" srcOrd="0" destOrd="0" presId="urn:microsoft.com/office/officeart/2005/8/layout/default#2"/>
    <dgm:cxn modelId="{5B26BDDD-A8B8-4A15-81CC-998BDCECA813}" type="presParOf" srcId="{040D6839-225E-4AA1-81DD-83551E3821DC}" destId="{2F76885B-5ADB-4E3C-8119-860D10358913}" srcOrd="0" destOrd="0" presId="urn:microsoft.com/office/officeart/2005/8/layout/default#2"/>
    <dgm:cxn modelId="{3C8DEDCB-371A-443C-9C6D-ABE9A5DA18AF}" type="presParOf" srcId="{040D6839-225E-4AA1-81DD-83551E3821DC}" destId="{861309C9-ACDF-4CFE-9850-3311FF76AD1A}" srcOrd="1" destOrd="0" presId="urn:microsoft.com/office/officeart/2005/8/layout/default#2"/>
    <dgm:cxn modelId="{10549042-12C2-47E0-AD8D-1EDFC5555D70}" type="presParOf" srcId="{040D6839-225E-4AA1-81DD-83551E3821DC}" destId="{C687C1E8-E5E0-4866-AD98-7E675A515DD2}" srcOrd="2" destOrd="0" presId="urn:microsoft.com/office/officeart/2005/8/layout/default#2"/>
    <dgm:cxn modelId="{9C5B6F31-C8CE-4EFB-BEEF-B02C81E11390}" type="presParOf" srcId="{040D6839-225E-4AA1-81DD-83551E3821DC}" destId="{D0814C9A-4A05-4A5E-8F24-C10055D5DECF}" srcOrd="3" destOrd="0" presId="urn:microsoft.com/office/officeart/2005/8/layout/default#2"/>
    <dgm:cxn modelId="{18862726-EA97-4CA6-AD40-3EBF1291174D}" type="presParOf" srcId="{040D6839-225E-4AA1-81DD-83551E3821DC}" destId="{139F6541-0A0B-4DBF-90BE-1E59E53D9A51}" srcOrd="4" destOrd="0" presId="urn:microsoft.com/office/officeart/2005/8/layout/default#2"/>
    <dgm:cxn modelId="{CBA61232-5C77-4173-9468-C926B4BBD4F7}" type="presParOf" srcId="{040D6839-225E-4AA1-81DD-83551E3821DC}" destId="{A924E600-1796-47A0-97DA-399C694F91FB}" srcOrd="5" destOrd="0" presId="urn:microsoft.com/office/officeart/2005/8/layout/default#2"/>
    <dgm:cxn modelId="{364582F6-6637-4EB5-B206-A9DD5E340ACC}" type="presParOf" srcId="{040D6839-225E-4AA1-81DD-83551E3821DC}" destId="{4A6CE4E9-4DFF-4A25-864E-9D5BD2074D19}" srcOrd="6" destOrd="0" presId="urn:microsoft.com/office/officeart/2005/8/layout/default#2"/>
    <dgm:cxn modelId="{1AE37E75-0DE2-485F-B578-9EC1F4F59D7F}" type="presParOf" srcId="{040D6839-225E-4AA1-81DD-83551E3821DC}" destId="{4EA92D1C-93BA-4BE9-B5F5-2B3CC00F48EB}" srcOrd="7" destOrd="0" presId="urn:microsoft.com/office/officeart/2005/8/layout/default#2"/>
    <dgm:cxn modelId="{D7D247BE-0E56-4960-A902-504BADA61621}" type="presParOf" srcId="{040D6839-225E-4AA1-81DD-83551E3821DC}" destId="{E0ADA0AB-989C-49FD-A9C3-2FA3D39DD094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5FFA8B-8A93-441D-9FAB-09785660C427}">
      <dsp:nvSpPr>
        <dsp:cNvPr id="0" name=""/>
        <dsp:cNvSpPr/>
      </dsp:nvSpPr>
      <dsp:spPr>
        <a:xfrm>
          <a:off x="5479487" y="2473626"/>
          <a:ext cx="4302728" cy="682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151"/>
              </a:lnTo>
              <a:lnTo>
                <a:pt x="4302728" y="465151"/>
              </a:lnTo>
              <a:lnTo>
                <a:pt x="4302728" y="6825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6855B-4BEF-4513-8167-C178F308E2FE}">
      <dsp:nvSpPr>
        <dsp:cNvPr id="0" name=""/>
        <dsp:cNvSpPr/>
      </dsp:nvSpPr>
      <dsp:spPr>
        <a:xfrm>
          <a:off x="5479487" y="2473626"/>
          <a:ext cx="1434242" cy="682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151"/>
              </a:lnTo>
              <a:lnTo>
                <a:pt x="1434242" y="465151"/>
              </a:lnTo>
              <a:lnTo>
                <a:pt x="1434242" y="6825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24C89-F716-4D1F-930F-A88FB27BCD2C}">
      <dsp:nvSpPr>
        <dsp:cNvPr id="0" name=""/>
        <dsp:cNvSpPr/>
      </dsp:nvSpPr>
      <dsp:spPr>
        <a:xfrm>
          <a:off x="4045244" y="2473626"/>
          <a:ext cx="1434242" cy="682569"/>
        </a:xfrm>
        <a:custGeom>
          <a:avLst/>
          <a:gdLst/>
          <a:ahLst/>
          <a:cxnLst/>
          <a:rect l="0" t="0" r="0" b="0"/>
          <a:pathLst>
            <a:path>
              <a:moveTo>
                <a:pt x="1434242" y="0"/>
              </a:moveTo>
              <a:lnTo>
                <a:pt x="1434242" y="465151"/>
              </a:lnTo>
              <a:lnTo>
                <a:pt x="0" y="465151"/>
              </a:lnTo>
              <a:lnTo>
                <a:pt x="0" y="6825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FFF1C-FF97-4F84-A58B-C2A5EA7BABCB}">
      <dsp:nvSpPr>
        <dsp:cNvPr id="0" name=""/>
        <dsp:cNvSpPr/>
      </dsp:nvSpPr>
      <dsp:spPr>
        <a:xfrm>
          <a:off x="1176758" y="2473626"/>
          <a:ext cx="4302728" cy="682569"/>
        </a:xfrm>
        <a:custGeom>
          <a:avLst/>
          <a:gdLst/>
          <a:ahLst/>
          <a:cxnLst/>
          <a:rect l="0" t="0" r="0" b="0"/>
          <a:pathLst>
            <a:path>
              <a:moveTo>
                <a:pt x="4302728" y="0"/>
              </a:moveTo>
              <a:lnTo>
                <a:pt x="4302728" y="465151"/>
              </a:lnTo>
              <a:lnTo>
                <a:pt x="0" y="465151"/>
              </a:lnTo>
              <a:lnTo>
                <a:pt x="0" y="6825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AA55C-B39F-4964-9E10-501CC06966C4}">
      <dsp:nvSpPr>
        <dsp:cNvPr id="0" name=""/>
        <dsp:cNvSpPr/>
      </dsp:nvSpPr>
      <dsp:spPr>
        <a:xfrm>
          <a:off x="4306015" y="657477"/>
          <a:ext cx="2346942" cy="18161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06EB0-51F8-499C-918E-2FC5D0240EBC}">
      <dsp:nvSpPr>
        <dsp:cNvPr id="0" name=""/>
        <dsp:cNvSpPr/>
      </dsp:nvSpPr>
      <dsp:spPr>
        <a:xfrm>
          <a:off x="4566787" y="905209"/>
          <a:ext cx="2346942" cy="1816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МОЦ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Барун-Хемчикского района</a:t>
          </a:r>
        </a:p>
      </dsp:txBody>
      <dsp:txXfrm>
        <a:off x="4566787" y="905209"/>
        <a:ext cx="2346942" cy="1816149"/>
      </dsp:txXfrm>
    </dsp:sp>
    <dsp:sp modelId="{BE3B2C17-F481-4065-A6A3-F1E64130FA9B}">
      <dsp:nvSpPr>
        <dsp:cNvPr id="0" name=""/>
        <dsp:cNvSpPr/>
      </dsp:nvSpPr>
      <dsp:spPr>
        <a:xfrm>
          <a:off x="3287" y="3156196"/>
          <a:ext cx="2346942" cy="14903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90F41-FA0F-44B0-A9AA-5FC414CCF958}">
      <dsp:nvSpPr>
        <dsp:cNvPr id="0" name=""/>
        <dsp:cNvSpPr/>
      </dsp:nvSpPr>
      <dsp:spPr>
        <a:xfrm>
          <a:off x="264058" y="3403929"/>
          <a:ext cx="2346942" cy="1490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– Барун-Хемчикский район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ДОУ –  12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УДО – 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ОО - 10</a:t>
          </a:r>
        </a:p>
      </dsp:txBody>
      <dsp:txXfrm>
        <a:off x="264058" y="3403929"/>
        <a:ext cx="2346942" cy="1490308"/>
      </dsp:txXfrm>
    </dsp:sp>
    <dsp:sp modelId="{9A6C2608-2CBE-4E1E-AA31-60EACA9C40C6}">
      <dsp:nvSpPr>
        <dsp:cNvPr id="0" name=""/>
        <dsp:cNvSpPr/>
      </dsp:nvSpPr>
      <dsp:spPr>
        <a:xfrm>
          <a:off x="2871772" y="3156196"/>
          <a:ext cx="2346942" cy="14903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598B3-9A07-4061-833B-F6988A8E87E2}">
      <dsp:nvSpPr>
        <dsp:cNvPr id="0" name=""/>
        <dsp:cNvSpPr/>
      </dsp:nvSpPr>
      <dsp:spPr>
        <a:xfrm>
          <a:off x="3132544" y="3403929"/>
          <a:ext cx="2346942" cy="1490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– Сут-Хольский район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ДОУ – 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УДО –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ОО - 7</a:t>
          </a:r>
        </a:p>
      </dsp:txBody>
      <dsp:txXfrm>
        <a:off x="3132544" y="3403929"/>
        <a:ext cx="2346942" cy="1490308"/>
      </dsp:txXfrm>
    </dsp:sp>
    <dsp:sp modelId="{FD498153-E80F-45B7-8E15-F7EBA194D8C5}">
      <dsp:nvSpPr>
        <dsp:cNvPr id="0" name=""/>
        <dsp:cNvSpPr/>
      </dsp:nvSpPr>
      <dsp:spPr>
        <a:xfrm>
          <a:off x="5740258" y="3156196"/>
          <a:ext cx="2346942" cy="14903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D312C-017C-43E7-99A2-D1A0476E8F1D}">
      <dsp:nvSpPr>
        <dsp:cNvPr id="0" name=""/>
        <dsp:cNvSpPr/>
      </dsp:nvSpPr>
      <dsp:spPr>
        <a:xfrm>
          <a:off x="6001030" y="3403929"/>
          <a:ext cx="2346942" cy="1490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– Чаа-Хольский район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ДОУ – 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УДО – 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ОО - 4</a:t>
          </a:r>
        </a:p>
      </dsp:txBody>
      <dsp:txXfrm>
        <a:off x="6001030" y="3403929"/>
        <a:ext cx="2346942" cy="1490308"/>
      </dsp:txXfrm>
    </dsp:sp>
    <dsp:sp modelId="{A34872F2-789C-44FF-B7CD-1C6EC022C700}">
      <dsp:nvSpPr>
        <dsp:cNvPr id="0" name=""/>
        <dsp:cNvSpPr/>
      </dsp:nvSpPr>
      <dsp:spPr>
        <a:xfrm>
          <a:off x="8608744" y="3156196"/>
          <a:ext cx="2346942" cy="14903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DF748-6B4A-45F7-981D-1B285C80BD74}">
      <dsp:nvSpPr>
        <dsp:cNvPr id="0" name=""/>
        <dsp:cNvSpPr/>
      </dsp:nvSpPr>
      <dsp:spPr>
        <a:xfrm>
          <a:off x="8869516" y="3403929"/>
          <a:ext cx="2346942" cy="1490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–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Монгун-Тайгинский район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ДОУ – 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УДО –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ОО - 4</a:t>
          </a:r>
        </a:p>
      </dsp:txBody>
      <dsp:txXfrm>
        <a:off x="8869516" y="3403929"/>
        <a:ext cx="2346942" cy="14903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F5F3C0-DE83-4D3C-8340-23764CEC2C68}">
      <dsp:nvSpPr>
        <dsp:cNvPr id="0" name=""/>
        <dsp:cNvSpPr/>
      </dsp:nvSpPr>
      <dsp:spPr>
        <a:xfrm>
          <a:off x="334342" y="2975"/>
          <a:ext cx="4764215" cy="2005563"/>
        </a:xfrm>
        <a:prstGeom prst="rect">
          <a:avLst/>
        </a:prstGeom>
        <a:solidFill>
          <a:srgbClr val="5B9BD5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РАЗНОУРОВНЕВЫЕ (572)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стартовые; базовые</a:t>
          </a:r>
        </a:p>
      </dsp:txBody>
      <dsp:txXfrm>
        <a:off x="334342" y="2975"/>
        <a:ext cx="4764215" cy="2005563"/>
      </dsp:txXfrm>
    </dsp:sp>
    <dsp:sp modelId="{93732F54-6D98-4BE0-8766-1127742E6326}">
      <dsp:nvSpPr>
        <dsp:cNvPr id="0" name=""/>
        <dsp:cNvSpPr/>
      </dsp:nvSpPr>
      <dsp:spPr>
        <a:xfrm>
          <a:off x="5432818" y="2975"/>
          <a:ext cx="4748438" cy="2005563"/>
        </a:xfrm>
        <a:prstGeom prst="rect">
          <a:avLst/>
        </a:prstGeom>
        <a:solidFill>
          <a:srgbClr val="ED7D31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ДИСТАНЦИОННЫЕ (0)</a:t>
          </a:r>
        </a:p>
      </dsp:txBody>
      <dsp:txXfrm>
        <a:off x="5432818" y="2975"/>
        <a:ext cx="4748438" cy="2005563"/>
      </dsp:txXfrm>
    </dsp:sp>
    <dsp:sp modelId="{94D983C4-6849-4E3A-AA3A-6510E0323C7D}">
      <dsp:nvSpPr>
        <dsp:cNvPr id="0" name=""/>
        <dsp:cNvSpPr/>
      </dsp:nvSpPr>
      <dsp:spPr>
        <a:xfrm>
          <a:off x="350604" y="2342799"/>
          <a:ext cx="4726811" cy="2005563"/>
        </a:xfrm>
        <a:prstGeom prst="rect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СЕТЕВЫЕ (10+5)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Дети с ОВЗ; дети из сельской местности</a:t>
          </a:r>
        </a:p>
      </dsp:txBody>
      <dsp:txXfrm>
        <a:off x="350604" y="2342799"/>
        <a:ext cx="4726811" cy="2005563"/>
      </dsp:txXfrm>
    </dsp:sp>
    <dsp:sp modelId="{34A2A84C-7241-4335-BF55-77C6DF60D5EE}">
      <dsp:nvSpPr>
        <dsp:cNvPr id="0" name=""/>
        <dsp:cNvSpPr/>
      </dsp:nvSpPr>
      <dsp:spPr>
        <a:xfrm>
          <a:off x="5411676" y="2342799"/>
          <a:ext cx="4753318" cy="2005563"/>
        </a:xfrm>
        <a:prstGeom prst="rect">
          <a:avLst/>
        </a:prstGeom>
        <a:solidFill>
          <a:srgbClr val="E7E6E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ЗАОЧНАЯ/СЕЗОННАЯ ШКОЛА (0)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411676" y="2342799"/>
        <a:ext cx="4753318" cy="2005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76885B-5ADB-4E3C-8119-860D10358913}">
      <dsp:nvSpPr>
        <dsp:cNvPr id="0" name=""/>
        <dsp:cNvSpPr/>
      </dsp:nvSpPr>
      <dsp:spPr>
        <a:xfrm>
          <a:off x="1937896" y="2707492"/>
          <a:ext cx="3373599" cy="202415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</a:rPr>
            <a:t>ЭКСПЕРТЫ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- экспертиза ДООП;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- методологическая поддержка  </a:t>
          </a:r>
        </a:p>
      </dsp:txBody>
      <dsp:txXfrm>
        <a:off x="1937896" y="2707492"/>
        <a:ext cx="3373599" cy="2024159"/>
      </dsp:txXfrm>
    </dsp:sp>
    <dsp:sp modelId="{C687C1E8-E5E0-4866-AD98-7E675A515DD2}">
      <dsp:nvSpPr>
        <dsp:cNvPr id="0" name=""/>
        <dsp:cNvSpPr/>
      </dsp:nvSpPr>
      <dsp:spPr>
        <a:xfrm>
          <a:off x="137777" y="358212"/>
          <a:ext cx="3373599" cy="2024159"/>
        </a:xfrm>
        <a:prstGeom prst="rect">
          <a:avLst/>
        </a:prstGeom>
        <a:solidFill>
          <a:srgbClr val="D996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</a:rPr>
            <a:t>РМЦ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- внедрение модели по всем направленностям;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- разработка нормативных документов</a:t>
          </a:r>
        </a:p>
      </dsp:txBody>
      <dsp:txXfrm>
        <a:off x="137777" y="358212"/>
        <a:ext cx="3373599" cy="2024159"/>
      </dsp:txXfrm>
    </dsp:sp>
    <dsp:sp modelId="{139F6541-0A0B-4DBF-90BE-1E59E53D9A51}">
      <dsp:nvSpPr>
        <dsp:cNvPr id="0" name=""/>
        <dsp:cNvSpPr/>
      </dsp:nvSpPr>
      <dsp:spPr>
        <a:xfrm>
          <a:off x="3710959" y="351694"/>
          <a:ext cx="3373599" cy="202415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</a:rPr>
            <a:t>МОЦ</a:t>
          </a:r>
          <a:endParaRPr lang="ru-RU" sz="1300" kern="1200" dirty="0">
            <a:solidFill>
              <a:srgbClr val="C0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- внедрение модели на муниципальном уровне;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- координация деятельности всех категорий;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- работа с педагогическими коллективами;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- разработка нормативных документов</a:t>
          </a:r>
        </a:p>
      </dsp:txBody>
      <dsp:txXfrm>
        <a:off x="3710959" y="351694"/>
        <a:ext cx="3373599" cy="2024159"/>
      </dsp:txXfrm>
    </dsp:sp>
    <dsp:sp modelId="{4A6CE4E9-4DFF-4A25-864E-9D5BD2074D19}">
      <dsp:nvSpPr>
        <dsp:cNvPr id="0" name=""/>
        <dsp:cNvSpPr/>
      </dsp:nvSpPr>
      <dsp:spPr>
        <a:xfrm>
          <a:off x="7273007" y="358205"/>
          <a:ext cx="3373599" cy="202415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C000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</a:rPr>
            <a:t>Муниципалитеты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</a:rPr>
            <a:t>Барун-Хемчикский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</a:rPr>
            <a:t>Сут-Хольский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</a:rPr>
            <a:t>Чаа-Хольский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tx1"/>
              </a:solidFill>
            </a:rPr>
            <a:t>Монгун-Тайгинский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rgbClr val="C00000"/>
            </a:solidFill>
          </a:endParaRPr>
        </a:p>
      </dsp:txBody>
      <dsp:txXfrm>
        <a:off x="7273007" y="358205"/>
        <a:ext cx="3373599" cy="2024159"/>
      </dsp:txXfrm>
    </dsp:sp>
    <dsp:sp modelId="{E0ADA0AB-989C-49FD-A9C3-2FA3D39DD094}">
      <dsp:nvSpPr>
        <dsp:cNvPr id="0" name=""/>
        <dsp:cNvSpPr/>
      </dsp:nvSpPr>
      <dsp:spPr>
        <a:xfrm>
          <a:off x="5594574" y="2707506"/>
          <a:ext cx="3373599" cy="2024159"/>
        </a:xfrm>
        <a:prstGeom prst="rect">
          <a:avLst/>
        </a:prstGeom>
        <a:solidFill>
          <a:srgbClr val="D996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</a:rPr>
            <a:t>ПЕДАГОГИЧЕСКИЕ КОЛЛЕКТИВЫ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- реализация ДООП;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- совершенствование и модернизация ДООП, с учетом мнения экспертов</a:t>
          </a:r>
        </a:p>
      </dsp:txBody>
      <dsp:txXfrm>
        <a:off x="5594574" y="2707506"/>
        <a:ext cx="3373599" cy="2024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E1C66B73-C89F-4132-A0A1-7E97BA796E2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FED4F72C-D5DE-448A-B976-E0F9C96B4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19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5562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8420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5111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1330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>
            <a:spLocks noGrp="1"/>
          </p:cNvSpPr>
          <p:nvPr>
            <p:ph type="body" idx="1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spcFirstLastPara="1" wrap="square" lIns="92257" tIns="92257" rIns="92257" bIns="92257" anchor="t" anchorCtr="0">
            <a:noAutofit/>
          </a:bodyPr>
          <a:lstStyle/>
          <a:p>
            <a:endParaRPr/>
          </a:p>
        </p:txBody>
      </p:sp>
      <p:sp>
        <p:nvSpPr>
          <p:cNvPr id="371" name="Google Shape;3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182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05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13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016876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428876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89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8D0833-F1D3-4E4E-A933-9F81AEED5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7750DAF-8F75-457C-8160-258983A26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C97347-EDCA-4BEB-8A93-3B727823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87C8EB-180F-458E-B892-4CEB0F39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A28913-2DEF-4018-86E6-7377C093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01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CF848C-0E75-4D44-8C46-70733D61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FBD8D0-122D-479B-9F59-BA05B8B30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8FCFCB-A0D7-4A74-B221-71EE2F6C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A9412A-C8D7-43C6-8CBF-30E57416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2F8DC-FC23-4322-8504-BC486765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669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6AD76-2E44-47BC-B752-6C01470B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555F41-8DAD-4DE4-A440-A778E37B1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75F4A1-80FA-4DB9-8F0D-BD04037A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230975-D0D8-4291-A892-7C883F4C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36D2D6-E30A-4636-A8B7-7011F08E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098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5C4A3E-865B-4A54-A21D-D204D6AB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481588-EE89-4A78-AA72-3253FE2E6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1BE3DC-7A51-4610-B14D-EF6B5C283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4B3FBD-6C64-4DB4-9F53-6419D655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ACEF225-0AD4-43B6-94DD-93F0E313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2A75E24-3173-4D96-82A3-5962F548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742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20AF18-2337-4F48-B781-E0F60F11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BA0B65-54EB-4862-81B6-99AE9F53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C78F65-1F33-4135-87F8-2E52AF20C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58608EA-ABAE-4D6C-AB76-4421E398E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CD1035-5A98-437D-9261-C11A2B1E7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83A6F97-794A-4B25-9471-CFCAC5E4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1E70EF4-D6AD-44DF-85F9-CE4473AC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0A4076-6761-4ED4-B34F-E93B38B1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18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3C991C-FF30-4AC2-8C48-EC5E283C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0E35823-5D03-475E-8906-6D257BB4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B94DD10-237A-40C9-BB5B-1562F8BB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0FA9764-9C39-4D93-B489-FFEC4148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2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6EDD75-9620-43C3-A4A6-823A4D27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96D274-F6DF-4D50-AC5E-C1770230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8DA23F-04AC-4FFC-9F09-FB8B57E6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852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8D93F8-C486-4E13-A374-964B1C37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C339AF-28BB-4BCC-9F50-7E4AB965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38C250-3BA1-44EB-89F7-9F82D158E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6E9106-B32A-4AF1-AF12-47A8CD54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7AFBAA-80A2-4CF2-901E-3A2B403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DFC004-0CB6-4448-B206-D5B590D9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04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464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60132-AD85-40A7-A5D2-CE1D215F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06D047E-4C52-4FA7-A734-A9E93E461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7F4F88-4730-484A-8DAB-45224FB36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DBC9BC-DA0B-4F07-9674-939C9E10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FF4260-4CFE-454F-AE79-E78E8FAE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FCA8E9-63A5-4FAD-B37C-482234BA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048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59B710-A323-46DC-9FEE-3D91AA2D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63A0AF-968C-4961-919F-E29AB6E14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023633-6F96-4420-8F5C-7D1ECC9F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B7FF14-C46E-4FC8-810A-30890D8F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20DFB6-29D6-4B4D-A32D-7761523E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598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413768D-A60C-4378-9B1F-034926493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2DEBC6-20DA-4E6D-98A8-A8838ADB5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930B67-0E22-4BD3-8B29-4235BA19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81F1C4-A49B-41B0-AA91-D94E92EE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24F0EE-BAA2-473A-B274-E06A2D34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7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78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17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4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4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0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7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34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8021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91006-AB3A-4354-8779-EB3B9FC6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D4E17D-E67D-41E1-A0E7-66629150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283C09-584E-4122-90EA-1F941649E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D60C-D54F-485C-8097-3B5BD3069C69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8AD020-2947-402D-B17A-00A0190B8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669D80-C04C-4B28-9723-C81B14565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417D-BEAD-4EA9-99EA-2D46C1F78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6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769868" y="1268963"/>
            <a:ext cx="6935593" cy="439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2880"/>
            </a:pP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деятельности МОЦ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проекта «Успех каждого ребёнка» национального проекта «Образование»</a:t>
            </a:r>
            <a:endParaRPr sz="1600" i="1" dirty="0">
              <a:solidFill>
                <a:srgbClr val="7030A0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872504" y="4366728"/>
            <a:ext cx="8445599" cy="995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Чульдум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Менги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Оптуг-оолович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МОЦ Барун-Хемчикского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0608501" y="260648"/>
            <a:ext cx="1440160" cy="11521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5B23DC52-8193-4B06-8851-C1352904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3290" y="170760"/>
            <a:ext cx="3495371" cy="286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85;p1">
            <a:extLst>
              <a:ext uri="{FF2B5EF4-FFF2-40B4-BE49-F238E27FC236}">
                <a16:creationId xmlns:a16="http://schemas.microsoft.com/office/drawing/2014/main" xmlns="" id="{48569FE3-22CD-44D1-A2A9-5D6EAC78ECFC}"/>
              </a:ext>
            </a:extLst>
          </p:cNvPr>
          <p:cNvSpPr txBox="1">
            <a:spLocks/>
          </p:cNvSpPr>
          <p:nvPr/>
        </p:nvSpPr>
        <p:spPr>
          <a:xfrm>
            <a:off x="0" y="6414317"/>
            <a:ext cx="12192000" cy="36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ноября 2022 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5981" y="1420690"/>
            <a:ext cx="11552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1696" y="538020"/>
            <a:ext cx="3766089" cy="298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6259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км2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6877" y="888710"/>
            <a:ext cx="3789176" cy="5328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населения: 12395 </a:t>
            </a:r>
            <a:endParaRPr lang="ru-RU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420" y="1479451"/>
            <a:ext cx="3766089" cy="5549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центр –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Кызыл-Мажалык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9286" y="2071596"/>
            <a:ext cx="3766089" cy="5206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кожууна: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тувинцы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694" y="100292"/>
            <a:ext cx="3766089" cy="4473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Барун-Хемчикский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1695" y="2622436"/>
            <a:ext cx="3766089" cy="5316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Кызыла: 300 км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9286" y="3239140"/>
            <a:ext cx="3766089" cy="5563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муниципальных образований: 9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1696" y="3854462"/>
            <a:ext cx="3788860" cy="731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в возрасте от 5 до 18 лет: 2839 человек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6876" y="4639171"/>
            <a:ext cx="3766089" cy="472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школ: 10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9964" y="5165417"/>
            <a:ext cx="3766089" cy="5060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детских садов: 12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9964" y="5718848"/>
            <a:ext cx="3766089" cy="498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СПО:  0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9964" y="6267270"/>
            <a:ext cx="3766089" cy="498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УДО:  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9DB0A0-859D-4F1F-A463-9222B3381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634" y="3298150"/>
            <a:ext cx="2016577" cy="55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Кижи </a:t>
            </a:r>
            <a:r>
              <a:rPr lang="ru-RU" dirty="0" err="1"/>
              <a:t>кожээ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FA80DC-48E5-8F09-18A8-9EB6CA644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985" y="3854462"/>
            <a:ext cx="2016577" cy="26887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2CFC45-BCE7-6A44-1406-2EEC3E6BD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7106" y="3883944"/>
            <a:ext cx="4296340" cy="2688769"/>
          </a:xfrm>
          <a:prstGeom prst="rect">
            <a:avLst/>
          </a:prstGeom>
        </p:spPr>
      </p:pic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757ABAF1-A31D-5F41-656D-7708B17A889B}"/>
              </a:ext>
            </a:extLst>
          </p:cNvPr>
          <p:cNvSpPr txBox="1">
            <a:spLocks/>
          </p:cNvSpPr>
          <p:nvPr/>
        </p:nvSpPr>
        <p:spPr>
          <a:xfrm>
            <a:off x="8823102" y="3298150"/>
            <a:ext cx="2016577" cy="55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/>
              <a:t>Уттуг</a:t>
            </a:r>
            <a:r>
              <a:rPr lang="ru-RU" dirty="0"/>
              <a:t>-Хая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A07C37-4D2D-18F4-87AE-FE32AC410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672" y="368454"/>
            <a:ext cx="3549658" cy="22219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D8E4E2B-8E4C-6A1D-8CD9-1FE5BA183B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544"/>
          <a:stretch/>
        </p:blipFill>
        <p:spPr>
          <a:xfrm>
            <a:off x="8042114" y="400935"/>
            <a:ext cx="3870600" cy="21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52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6BA74418-B2C0-43A5-B981-23DE0B6DF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34662678"/>
              </p:ext>
            </p:extLst>
          </p:nvPr>
        </p:nvGraphicFramePr>
        <p:xfrm>
          <a:off x="508835" y="951724"/>
          <a:ext cx="11219746" cy="555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35359" y="178067"/>
            <a:ext cx="4644603" cy="23481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ct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barum.ru </a:t>
            </a:r>
            <a:endParaRPr lang="ru-RU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Тыва, Барун-Хемчикский район, с. Кызыл-Мажалык, ул.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Чадамба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 МОЦ: 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Чульдум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Менги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Оптуг-оолович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1">
            <a:extLst>
              <a:ext uri="{FF2B5EF4-FFF2-40B4-BE49-F238E27FC236}">
                <a16:creationId xmlns:a16="http://schemas.microsoft.com/office/drawing/2014/main" xmlns="" id="{21E122B9-1690-4353-97D1-3C45C338CDB4}"/>
              </a:ext>
            </a:extLst>
          </p:cNvPr>
          <p:cNvSpPr/>
          <p:nvPr/>
        </p:nvSpPr>
        <p:spPr>
          <a:xfrm>
            <a:off x="7505792" y="354561"/>
            <a:ext cx="4396266" cy="23481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6D3AB1-CCB0-06E2-5E2C-92BC6C8134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0394" y="318922"/>
            <a:ext cx="2383796" cy="23837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607572-52BF-42DB-B0CA-FEAE2103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365127"/>
            <a:ext cx="10874326" cy="1325563"/>
          </a:xfrm>
        </p:spPr>
        <p:txBody>
          <a:bodyPr>
            <a:normAutofit/>
          </a:bodyPr>
          <a:lstStyle/>
          <a:p>
            <a:r>
              <a:rPr lang="ru-RU" dirty="0"/>
              <a:t>МОЦ Барун-Хемчикского района отвечает за: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45BE8F8-B2A5-8D77-5CF6-C3830074F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8529" y="1786630"/>
            <a:ext cx="7097502" cy="4325040"/>
          </a:xfrm>
        </p:spPr>
      </p:pic>
    </p:spTree>
    <p:extLst>
      <p:ext uri="{BB962C8B-B14F-4D97-AF65-F5344CB8AC3E}">
        <p14:creationId xmlns:p14="http://schemas.microsoft.com/office/powerpoint/2010/main" xmlns="" val="41598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15177" y="178067"/>
            <a:ext cx="10760800" cy="193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МОДЕЛИ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ОДАРЁННЫХ ДЕТЕЙ ИЗ СЕЛЬСКОЙ МЕСТНОСТИ, ДЕТЕЙ, ОКАЗАВШИХСЯ В ТРУДНОЙ ЖИЗНЕННОЙ СИТУАЦИИ</a:t>
            </a:r>
            <a:r>
              <a:rPr lang="ru-RU" sz="1800" b="1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/>
            </a:r>
            <a:br>
              <a:rPr lang="ru-RU" sz="1800" b="1">
                <a:solidFill>
                  <a:srgbClr val="221668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</a:b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Объект 16">
            <a:extLst>
              <a:ext uri="{FF2B5EF4-FFF2-40B4-BE49-F238E27FC236}">
                <a16:creationId xmlns:a16="http://schemas.microsoft.com/office/drawing/2014/main" xmlns="" id="{64CB739D-FC10-4A85-A333-79C3A30E9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4679150"/>
              </p:ext>
            </p:extLst>
          </p:nvPr>
        </p:nvGraphicFramePr>
        <p:xfrm>
          <a:off x="838200" y="219884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22759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89DA59-AF7C-4D18-A9A6-BC7E8DF75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9" y="5482887"/>
            <a:ext cx="2189871" cy="805371"/>
          </a:xfrm>
        </p:spPr>
        <p:txBody>
          <a:bodyPr>
            <a:normAutofit fontScale="92500" lnSpcReduction="20000"/>
          </a:bodyPr>
          <a:lstStyle/>
          <a:p>
            <a:pPr marL="152396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Общее количество - 572</a:t>
            </a:r>
          </a:p>
          <a:p>
            <a:pPr marL="152396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Проверено - 593</a:t>
            </a:r>
          </a:p>
          <a:p>
            <a:pPr marL="152396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Соответствует - 572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2E4EB7E3-E81F-E8FE-732A-5B76C4114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0231580"/>
              </p:ext>
            </p:extLst>
          </p:nvPr>
        </p:nvGraphicFramePr>
        <p:xfrm>
          <a:off x="450168" y="246506"/>
          <a:ext cx="7498077" cy="488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21DBD5A0-854E-ADE3-AC71-218D6010D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2848004"/>
              </p:ext>
            </p:extLst>
          </p:nvPr>
        </p:nvGraphicFramePr>
        <p:xfrm>
          <a:off x="7770052" y="471590"/>
          <a:ext cx="4285959" cy="431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2388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33E128-D93E-4D4B-B4C4-5F359BB4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73" y="372183"/>
            <a:ext cx="10197786" cy="138197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5A3DEBF8-F6FF-4074-BE0E-C28F533B3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2251530"/>
              </p:ext>
            </p:extLst>
          </p:nvPr>
        </p:nvGraphicFramePr>
        <p:xfrm>
          <a:off x="698241" y="1190275"/>
          <a:ext cx="10795518" cy="510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909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118058" y="178067"/>
            <a:ext cx="9752765" cy="10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2880"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ПОВЫШЕНИЕ КВАЛИФИКАЦИИ (ПРОФМАСТЕРСТВА) СОТРУДНИКОВ И ПЕДАГОГОВ  МОЦ, СОТРУДНИКОВ И ПЕДАГОГИЧЕСКИХ РАБОТНИКОВ  </a:t>
            </a:r>
          </a:p>
        </p:txBody>
      </p:sp>
      <p:sp>
        <p:nvSpPr>
          <p:cNvPr id="94" name="Google Shape;94;p2"/>
          <p:cNvSpPr/>
          <p:nvPr/>
        </p:nvSpPr>
        <p:spPr>
          <a:xfrm>
            <a:off x="10992544" y="178067"/>
            <a:ext cx="864096" cy="1042688"/>
          </a:xfrm>
          <a:prstGeom prst="rect">
            <a:avLst/>
          </a:prstGeom>
          <a:solidFill>
            <a:srgbClr val="FBFCFE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5A298C-BC0D-A82C-2B01-7C79239794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92" t="17345" r="10560" b="14962"/>
          <a:stretch/>
        </p:blipFill>
        <p:spPr>
          <a:xfrm>
            <a:off x="3907812" y="1583608"/>
            <a:ext cx="2238615" cy="29908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994F45-3C16-C1FF-9665-0834B2F71F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56951" y="1240722"/>
            <a:ext cx="2194737" cy="31036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308229-2F94-693F-4C87-C617B210EC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5" b="53254"/>
          <a:stretch/>
        </p:blipFill>
        <p:spPr>
          <a:xfrm>
            <a:off x="8806141" y="1574993"/>
            <a:ext cx="2695429" cy="19203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C79B37-EC34-4DE5-3163-327CE968BB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699"/>
          <a:stretch/>
        </p:blipFill>
        <p:spPr>
          <a:xfrm>
            <a:off x="402515" y="4080970"/>
            <a:ext cx="3103608" cy="21637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58D8CA1-8C35-7995-A1C9-630A628661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33" t="9802" r="13925" b="21744"/>
          <a:stretch/>
        </p:blipFill>
        <p:spPr>
          <a:xfrm>
            <a:off x="6387783" y="1664371"/>
            <a:ext cx="2064360" cy="27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29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"/>
          <p:cNvSpPr txBox="1">
            <a:spLocks noGrp="1"/>
          </p:cNvSpPr>
          <p:nvPr>
            <p:ph type="title"/>
          </p:nvPr>
        </p:nvSpPr>
        <p:spPr>
          <a:xfrm>
            <a:off x="3554964" y="3722913"/>
            <a:ext cx="7532914" cy="19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221668"/>
              </a:buClr>
              <a:buSzPts val="4800"/>
            </a:pPr>
            <a: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b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6400" dirty="0">
                <a:solidFill>
                  <a:srgbClr val="221668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 dirty="0"/>
          </a:p>
        </p:txBody>
      </p:sp>
      <p:sp>
        <p:nvSpPr>
          <p:cNvPr id="374" name="Google Shape;374;p6"/>
          <p:cNvSpPr/>
          <p:nvPr/>
        </p:nvSpPr>
        <p:spPr>
          <a:xfrm>
            <a:off x="239350" y="356659"/>
            <a:ext cx="1056117" cy="960107"/>
          </a:xfrm>
          <a:prstGeom prst="rect">
            <a:avLst/>
          </a:prstGeom>
          <a:solidFill>
            <a:srgbClr val="FEFDFF"/>
          </a:solidFill>
          <a:ln w="25400" cap="flat" cmpd="sng">
            <a:solidFill>
              <a:srgbClr val="FBF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C472C108-8328-40C4-9B69-8CDA934D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49" y="280314"/>
            <a:ext cx="6693295" cy="547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346</Words>
  <Application>Microsoft Office PowerPoint</Application>
  <PresentationFormat>Произвольный</PresentationFormat>
  <Paragraphs>85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3_Тема Office</vt:lpstr>
      <vt:lpstr>Отчёт о деятельности МОЦ    в рамках федерального проекта «Успех каждого ребёнка» национального проекта «Образование»</vt:lpstr>
      <vt:lpstr>Слайд 2</vt:lpstr>
      <vt:lpstr>Слайд 3</vt:lpstr>
      <vt:lpstr>МОЦ Барун-Хемчикского района отвечает за:</vt:lpstr>
      <vt:lpstr>МОДЕЛИ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ОДАРЁННЫХ ДЕТЕЙ ИЗ СЕЛЬСКОЙ МЕСТНОСТИ, ДЕТЕЙ, ОКАЗАВШИХСЯ В ТРУДНОЙ ЖИЗНЕННОЙ СИТУАЦИИ </vt:lpstr>
      <vt:lpstr>Слайд 6</vt:lpstr>
      <vt:lpstr>Взаимодействие   </vt:lpstr>
      <vt:lpstr>ПОВЫШЕНИЕ КВАЛИФИКАЦИИ (ПРОФМАСТЕРСТВА) СОТРУДНИКОВ И ПЕДАГОГОВ  МОЦ, СОТРУДНИКОВ И ПЕДАГОГИЧЕСКИХ РАБОТНИКОВ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результаты внедрения Целевой модели  в (субъект РФ) в 2021 году</dc:title>
  <dc:creator>Жадаев Дмитрий Николаевич</dc:creator>
  <cp:lastModifiedBy>Менги Чульдум</cp:lastModifiedBy>
  <cp:revision>164</cp:revision>
  <cp:lastPrinted>2021-12-14T08:16:03Z</cp:lastPrinted>
  <dcterms:created xsi:type="dcterms:W3CDTF">2021-12-06T06:42:33Z</dcterms:created>
  <dcterms:modified xsi:type="dcterms:W3CDTF">2022-11-22T14:08:36Z</dcterms:modified>
</cp:coreProperties>
</file>