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96" r:id="rId2"/>
  </p:sldMasterIdLst>
  <p:notesMasterIdLst>
    <p:notesMasterId r:id="rId17"/>
  </p:notesMasterIdLst>
  <p:sldIdLst>
    <p:sldId id="266" r:id="rId3"/>
    <p:sldId id="258" r:id="rId4"/>
    <p:sldId id="267" r:id="rId5"/>
    <p:sldId id="331" r:id="rId6"/>
    <p:sldId id="279" r:id="rId7"/>
    <p:sldId id="333" r:id="rId8"/>
    <p:sldId id="336" r:id="rId9"/>
    <p:sldId id="343" r:id="rId10"/>
    <p:sldId id="335" r:id="rId11"/>
    <p:sldId id="337" r:id="rId12"/>
    <p:sldId id="316" r:id="rId13"/>
    <p:sldId id="340" r:id="rId14"/>
    <p:sldId id="281" r:id="rId15"/>
    <p:sldId id="277" r:id="rId16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-307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240" y="-77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соответствует 35%</c:v>
                </c:pt>
                <c:pt idx="1">
                  <c:v>требует доработки 53%</c:v>
                </c:pt>
                <c:pt idx="2">
                  <c:v>не соответствует 12%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0.35</c:v>
                </c:pt>
                <c:pt idx="1">
                  <c:v>0.53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634186351706034"/>
          <c:y val="0.2396106668799344"/>
          <c:w val="0.35895225412999848"/>
          <c:h val="0.688206478099379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2022-2023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соответствует 87%</c:v>
                </c:pt>
                <c:pt idx="1">
                  <c:v>требует доработки 10%</c:v>
                </c:pt>
                <c:pt idx="2">
                  <c:v>не соответствует 2%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846</c:v>
                </c:pt>
                <c:pt idx="1">
                  <c:v>100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tsdo-kyzyl.rtyva.ru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tsdo-kyzyl.rtyva.ru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D90DC-607A-4E61-AD8A-BECF26485CC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A8A2FCD-52E6-4A77-9E0E-7BB1EB975DBE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МОЦ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98680-8841-4FC0-88C5-C352FB0038A9}" type="parTrans" cxnId="{0C010627-E824-4090-BA13-9A0AD5CC13AF}">
      <dgm:prSet/>
      <dgm:spPr/>
      <dgm:t>
        <a:bodyPr/>
        <a:lstStyle/>
        <a:p>
          <a:endParaRPr lang="ru-RU"/>
        </a:p>
      </dgm:t>
    </dgm:pt>
    <dgm:pt modelId="{60CD688B-513A-4542-AF72-56519E35172A}" type="sibTrans" cxnId="{0C010627-E824-4090-BA13-9A0AD5CC13AF}">
      <dgm:prSet/>
      <dgm:spPr/>
      <dgm:t>
        <a:bodyPr/>
        <a:lstStyle/>
        <a:p>
          <a:endParaRPr lang="ru-RU"/>
        </a:p>
      </dgm:t>
    </dgm:pt>
    <dgm:pt modelId="{036AB94F-5BF3-4A8A-9965-AE59CEAFE38C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Кызыл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0F82E3-620D-433E-833B-959A302EE24A}" type="parTrans" cxnId="{B1F000CD-E91C-4FE9-ACAD-EDB256760639}">
      <dgm:prSet/>
      <dgm:spPr/>
      <dgm:t>
        <a:bodyPr/>
        <a:lstStyle/>
        <a:p>
          <a:endParaRPr lang="ru-RU"/>
        </a:p>
      </dgm:t>
    </dgm:pt>
    <dgm:pt modelId="{31B4C7FF-91E3-4D19-8231-2C8D4B7C6CA7}" type="sibTrans" cxnId="{B1F000CD-E91C-4FE9-ACAD-EDB256760639}">
      <dgm:prSet/>
      <dgm:spPr/>
      <dgm:t>
        <a:bodyPr/>
        <a:lstStyle/>
        <a:p>
          <a:endParaRPr lang="ru-RU"/>
        </a:p>
      </dgm:t>
    </dgm:pt>
    <dgm:pt modelId="{688BD2FD-62E8-475D-99F4-19287552613F}">
      <dgm:prSet phldrT="[Текст]" custT="1"/>
      <dgm:spPr/>
      <dgm:t>
        <a:bodyPr/>
        <a:lstStyle/>
        <a:p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СОШ-15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ДОУ-35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51</a:t>
          </a:r>
        </a:p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BC3AC-F854-4889-B082-79D6E78DA680}" type="parTrans" cxnId="{DCC93AF3-D5F7-4765-89E6-7AC9B3B766FC}">
      <dgm:prSet/>
      <dgm:spPr/>
      <dgm:t>
        <a:bodyPr/>
        <a:lstStyle/>
        <a:p>
          <a:endParaRPr lang="ru-RU"/>
        </a:p>
      </dgm:t>
    </dgm:pt>
    <dgm:pt modelId="{8FDCB3ED-A464-4351-85E8-41384B716E1E}" type="sibTrans" cxnId="{DCC93AF3-D5F7-4765-89E6-7AC9B3B766FC}">
      <dgm:prSet/>
      <dgm:spPr/>
      <dgm:t>
        <a:bodyPr/>
        <a:lstStyle/>
        <a:p>
          <a:endParaRPr lang="ru-RU"/>
        </a:p>
      </dgm:t>
    </dgm:pt>
    <dgm:pt modelId="{FA645C53-3DA6-4308-A9A4-3A9381EEF0AE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 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Пий-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Хемский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0B2980-02A1-4868-9E74-1DE2C1CA62D4}" type="parTrans" cxnId="{1CD04AB0-E141-4329-976D-FA2B89D4E6AF}">
      <dgm:prSet/>
      <dgm:spPr/>
      <dgm:t>
        <a:bodyPr/>
        <a:lstStyle/>
        <a:p>
          <a:endParaRPr lang="ru-RU"/>
        </a:p>
      </dgm:t>
    </dgm:pt>
    <dgm:pt modelId="{EE734D9F-8636-4F70-8BF5-C676470BBC37}" type="sibTrans" cxnId="{1CD04AB0-E141-4329-976D-FA2B89D4E6AF}">
      <dgm:prSet/>
      <dgm:spPr/>
      <dgm:t>
        <a:bodyPr/>
        <a:lstStyle/>
        <a:p>
          <a:endParaRPr lang="ru-RU"/>
        </a:p>
      </dgm:t>
    </dgm:pt>
    <dgm:pt modelId="{98E7B03B-0213-4D72-9A6B-602F01E381E2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ДОУ-10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B0BEEB-3674-4A69-8C15-9F2471BD5177}" type="parTrans" cxnId="{1672CC84-9B5D-4A74-9011-C40341245C8D}">
      <dgm:prSet/>
      <dgm:spPr/>
      <dgm:t>
        <a:bodyPr/>
        <a:lstStyle/>
        <a:p>
          <a:endParaRPr lang="ru-RU"/>
        </a:p>
      </dgm:t>
    </dgm:pt>
    <dgm:pt modelId="{86F36CA7-38EB-45FA-9BF6-A6CAFD00281A}" type="sibTrans" cxnId="{1672CC84-9B5D-4A74-9011-C40341245C8D}">
      <dgm:prSet/>
      <dgm:spPr/>
      <dgm:t>
        <a:bodyPr/>
        <a:lstStyle/>
        <a:p>
          <a:endParaRPr lang="ru-RU"/>
        </a:p>
      </dgm:t>
    </dgm:pt>
    <dgm:pt modelId="{CBBDC86A-DC2C-40F0-9D74-5C7DCD3FE1C5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Муниципалитет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Кызылский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19597-5D88-4577-ADB0-1457666CFDD4}" type="parTrans" cxnId="{F8996D60-93BB-40E3-8115-C685119A139A}">
      <dgm:prSet/>
      <dgm:spPr/>
      <dgm:t>
        <a:bodyPr/>
        <a:lstStyle/>
        <a:p>
          <a:endParaRPr lang="ru-RU"/>
        </a:p>
      </dgm:t>
    </dgm:pt>
    <dgm:pt modelId="{69770699-74CC-4094-936E-F082ED1BEA6F}" type="sibTrans" cxnId="{F8996D60-93BB-40E3-8115-C685119A139A}">
      <dgm:prSet/>
      <dgm:spPr/>
      <dgm:t>
        <a:bodyPr/>
        <a:lstStyle/>
        <a:p>
          <a:endParaRPr lang="ru-RU"/>
        </a:p>
      </dgm:t>
    </dgm:pt>
    <dgm:pt modelId="{B520F1AF-8680-49BE-BFAE-993FC36DC34C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Каа-Хемский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82FAF-5206-425D-B9F0-EC8B17E28285}" type="parTrans" cxnId="{4368972A-84A5-42D7-AE50-B58CE3A1AA89}">
      <dgm:prSet/>
      <dgm:spPr/>
      <dgm:t>
        <a:bodyPr/>
        <a:lstStyle/>
        <a:p>
          <a:endParaRPr lang="ru-RU"/>
        </a:p>
      </dgm:t>
    </dgm:pt>
    <dgm:pt modelId="{7F3A613A-6C58-4380-A58B-2EB7678D7F69}" type="sibTrans" cxnId="{4368972A-84A5-42D7-AE50-B58CE3A1AA89}">
      <dgm:prSet/>
      <dgm:spPr/>
      <dgm:t>
        <a:bodyPr/>
        <a:lstStyle/>
        <a:p>
          <a:endParaRPr lang="ru-RU"/>
        </a:p>
      </dgm:t>
    </dgm:pt>
    <dgm:pt modelId="{7A3CA424-0C32-42D6-A49A-0925CA910BAE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СОШ-12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ДОУ-9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59DFB9-3310-4EE3-9236-58A392883FB6}" type="parTrans" cxnId="{08D48D66-A6D3-46E9-A39D-D6B603A07347}">
      <dgm:prSet/>
      <dgm:spPr/>
      <dgm:t>
        <a:bodyPr/>
        <a:lstStyle/>
        <a:p>
          <a:endParaRPr lang="ru-RU"/>
        </a:p>
      </dgm:t>
    </dgm:pt>
    <dgm:pt modelId="{1BD4A487-6DC7-4459-A635-D081BDCCFC2F}" type="sibTrans" cxnId="{08D48D66-A6D3-46E9-A39D-D6B603A07347}">
      <dgm:prSet/>
      <dgm:spPr/>
      <dgm:t>
        <a:bodyPr/>
        <a:lstStyle/>
        <a:p>
          <a:endParaRPr lang="ru-RU"/>
        </a:p>
      </dgm:t>
    </dgm:pt>
    <dgm:pt modelId="{234F205D-1B39-46FA-A768-B294666ACC2A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СОШ-13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ДОУ- 13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27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250B6E-AAB7-45EE-93BE-654527837613}" type="parTrans" cxnId="{11951C7D-B2D6-485C-AEC6-7BFDE1579C47}">
      <dgm:prSet/>
      <dgm:spPr/>
      <dgm:t>
        <a:bodyPr/>
        <a:lstStyle/>
        <a:p>
          <a:endParaRPr lang="ru-RU"/>
        </a:p>
      </dgm:t>
    </dgm:pt>
    <dgm:pt modelId="{98282AA3-FE38-4963-8500-6877CCA45D4D}" type="sibTrans" cxnId="{11951C7D-B2D6-485C-AEC6-7BFDE1579C47}">
      <dgm:prSet/>
      <dgm:spPr/>
      <dgm:t>
        <a:bodyPr/>
        <a:lstStyle/>
        <a:p>
          <a:endParaRPr lang="ru-RU"/>
        </a:p>
      </dgm:t>
    </dgm:pt>
    <dgm:pt modelId="{91C0FA6B-1DCC-408C-8733-5E3A2081F730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Тоджинский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50ADD-1187-45A0-ADEF-8C284E9CD482}" type="parTrans" cxnId="{DA431CB7-109E-4249-A43F-F6E10CB5B7C5}">
      <dgm:prSet/>
      <dgm:spPr/>
      <dgm:t>
        <a:bodyPr/>
        <a:lstStyle/>
        <a:p>
          <a:endParaRPr lang="ru-RU"/>
        </a:p>
      </dgm:t>
    </dgm:pt>
    <dgm:pt modelId="{2BED2325-AB85-4C67-8A5B-30E54E53AD9D}" type="sibTrans" cxnId="{DA431CB7-109E-4249-A43F-F6E10CB5B7C5}">
      <dgm:prSet/>
      <dgm:spPr/>
      <dgm:t>
        <a:bodyPr/>
        <a:lstStyle/>
        <a:p>
          <a:endParaRPr lang="ru-RU"/>
        </a:p>
      </dgm:t>
    </dgm:pt>
    <dgm:pt modelId="{D14B017B-AAD2-4361-AE32-5447FD3944E8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СОШ-7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ДОУ- 6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14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B15F3-C970-47C8-B814-7791AAE06F82}" type="parTrans" cxnId="{8067A0EA-D086-4338-B378-3AA6024C56B4}">
      <dgm:prSet/>
      <dgm:spPr/>
      <dgm:t>
        <a:bodyPr/>
        <a:lstStyle/>
        <a:p>
          <a:endParaRPr lang="ru-RU"/>
        </a:p>
      </dgm:t>
    </dgm:pt>
    <dgm:pt modelId="{FE02C129-9C7E-43ED-B282-31D95EB9C1E5}" type="sibTrans" cxnId="{8067A0EA-D086-4338-B378-3AA6024C56B4}">
      <dgm:prSet/>
      <dgm:spPr/>
      <dgm:t>
        <a:bodyPr/>
        <a:lstStyle/>
        <a:p>
          <a:endParaRPr lang="ru-RU"/>
        </a:p>
      </dgm:t>
    </dgm:pt>
    <dgm:pt modelId="{F7F91D43-6AD8-4607-ABCB-0917E36D52DA}" type="pres">
      <dgm:prSet presAssocID="{ABBD90DC-607A-4E61-AD8A-BECF26485C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161F238-8C14-45F7-9164-89C3FF8E2918}" type="pres">
      <dgm:prSet presAssocID="{4A8A2FCD-52E6-4A77-9E0E-7BB1EB975DBE}" presName="hierRoot1" presStyleCnt="0"/>
      <dgm:spPr/>
    </dgm:pt>
    <dgm:pt modelId="{3B1AF43C-E3C7-427E-BB11-DC1C90D58026}" type="pres">
      <dgm:prSet presAssocID="{4A8A2FCD-52E6-4A77-9E0E-7BB1EB975DBE}" presName="composite" presStyleCnt="0"/>
      <dgm:spPr/>
    </dgm:pt>
    <dgm:pt modelId="{71FAA55C-B39F-4964-9E10-501CC06966C4}" type="pres">
      <dgm:prSet presAssocID="{4A8A2FCD-52E6-4A77-9E0E-7BB1EB975DBE}" presName="background" presStyleLbl="node0" presStyleIdx="0" presStyleCnt="1"/>
      <dgm:spPr/>
    </dgm:pt>
    <dgm:pt modelId="{57406EB0-51F8-499C-918E-2FC5D0240EBC}" type="pres">
      <dgm:prSet presAssocID="{4A8A2FCD-52E6-4A77-9E0E-7BB1EB975DB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530DAA-18E6-4FD4-A869-89C9645DD7B3}" type="pres">
      <dgm:prSet presAssocID="{4A8A2FCD-52E6-4A77-9E0E-7BB1EB975DBE}" presName="hierChild2" presStyleCnt="0"/>
      <dgm:spPr/>
    </dgm:pt>
    <dgm:pt modelId="{00DFFF1C-FF97-4F84-A58B-C2A5EA7BABCB}" type="pres">
      <dgm:prSet presAssocID="{F80F82E3-620D-433E-833B-959A302EE24A}" presName="Name10" presStyleLbl="parChTrans1D2" presStyleIdx="0" presStyleCnt="5"/>
      <dgm:spPr/>
      <dgm:t>
        <a:bodyPr/>
        <a:lstStyle/>
        <a:p>
          <a:endParaRPr lang="ru-RU"/>
        </a:p>
      </dgm:t>
    </dgm:pt>
    <dgm:pt modelId="{2898F417-D83B-4016-9067-87D0F84EEDD1}" type="pres">
      <dgm:prSet presAssocID="{036AB94F-5BF3-4A8A-9965-AE59CEAFE38C}" presName="hierRoot2" presStyleCnt="0"/>
      <dgm:spPr/>
    </dgm:pt>
    <dgm:pt modelId="{205360BE-5E13-4688-B102-0932ACB18978}" type="pres">
      <dgm:prSet presAssocID="{036AB94F-5BF3-4A8A-9965-AE59CEAFE38C}" presName="composite2" presStyleCnt="0"/>
      <dgm:spPr/>
    </dgm:pt>
    <dgm:pt modelId="{BE3B2C17-F481-4065-A6A3-F1E64130FA9B}" type="pres">
      <dgm:prSet presAssocID="{036AB94F-5BF3-4A8A-9965-AE59CEAFE38C}" presName="background2" presStyleLbl="node2" presStyleIdx="0" presStyleCnt="5"/>
      <dgm:spPr/>
    </dgm:pt>
    <dgm:pt modelId="{60990F41-FA0F-44B0-A9AA-5FC414CCF958}" type="pres">
      <dgm:prSet presAssocID="{036AB94F-5BF3-4A8A-9965-AE59CEAFE38C}" presName="text2" presStyleLbl="fgAcc2" presStyleIdx="0" presStyleCnt="5" custLinFactNeighborX="-27948" custLinFactNeighborY="-18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B47F8D-D211-4455-977F-50652C47766B}" type="pres">
      <dgm:prSet presAssocID="{036AB94F-5BF3-4A8A-9965-AE59CEAFE38C}" presName="hierChild3" presStyleCnt="0"/>
      <dgm:spPr/>
    </dgm:pt>
    <dgm:pt modelId="{534D3145-AF3F-44ED-8601-7249C70EEC82}" type="pres">
      <dgm:prSet presAssocID="{103BC3AC-F854-4889-B082-79D6E78DA680}" presName="Name17" presStyleLbl="parChTrans1D3" presStyleIdx="0" presStyleCnt="5"/>
      <dgm:spPr/>
      <dgm:t>
        <a:bodyPr/>
        <a:lstStyle/>
        <a:p>
          <a:endParaRPr lang="ru-RU"/>
        </a:p>
      </dgm:t>
    </dgm:pt>
    <dgm:pt modelId="{09913118-4B14-475A-89C9-D56983108AFD}" type="pres">
      <dgm:prSet presAssocID="{688BD2FD-62E8-475D-99F4-19287552613F}" presName="hierRoot3" presStyleCnt="0"/>
      <dgm:spPr/>
    </dgm:pt>
    <dgm:pt modelId="{D34DC933-C8A4-48FF-A11A-D6913BBE6F9A}" type="pres">
      <dgm:prSet presAssocID="{688BD2FD-62E8-475D-99F4-19287552613F}" presName="composite3" presStyleCnt="0"/>
      <dgm:spPr/>
    </dgm:pt>
    <dgm:pt modelId="{DA7EF133-5459-40B4-84E1-F88B3B5BF064}" type="pres">
      <dgm:prSet presAssocID="{688BD2FD-62E8-475D-99F4-19287552613F}" presName="background3" presStyleLbl="node3" presStyleIdx="0" presStyleCnt="5"/>
      <dgm:spPr/>
    </dgm:pt>
    <dgm:pt modelId="{897D6CA9-F58B-46C7-9ADF-20224B3CA735}" type="pres">
      <dgm:prSet presAssocID="{688BD2FD-62E8-475D-99F4-19287552613F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2BFEB2-4EDF-4EC0-A8FE-3B9F534E12C5}" type="pres">
      <dgm:prSet presAssocID="{688BD2FD-62E8-475D-99F4-19287552613F}" presName="hierChild4" presStyleCnt="0"/>
      <dgm:spPr/>
    </dgm:pt>
    <dgm:pt modelId="{F2624C89-F716-4D1F-930F-A88FB27BCD2C}" type="pres">
      <dgm:prSet presAssocID="{EB819597-5D88-4577-ADB0-1457666CFDD4}" presName="Name10" presStyleLbl="parChTrans1D2" presStyleIdx="1" presStyleCnt="5"/>
      <dgm:spPr/>
      <dgm:t>
        <a:bodyPr/>
        <a:lstStyle/>
        <a:p>
          <a:endParaRPr lang="ru-RU"/>
        </a:p>
      </dgm:t>
    </dgm:pt>
    <dgm:pt modelId="{13F9CC7B-0184-406D-88A4-926E0843CA37}" type="pres">
      <dgm:prSet presAssocID="{CBBDC86A-DC2C-40F0-9D74-5C7DCD3FE1C5}" presName="hierRoot2" presStyleCnt="0"/>
      <dgm:spPr/>
    </dgm:pt>
    <dgm:pt modelId="{5B0C1341-EABC-4983-BBD8-FB32947FCEE2}" type="pres">
      <dgm:prSet presAssocID="{CBBDC86A-DC2C-40F0-9D74-5C7DCD3FE1C5}" presName="composite2" presStyleCnt="0"/>
      <dgm:spPr/>
    </dgm:pt>
    <dgm:pt modelId="{9A6C2608-2CBE-4E1E-AA31-60EACA9C40C6}" type="pres">
      <dgm:prSet presAssocID="{CBBDC86A-DC2C-40F0-9D74-5C7DCD3FE1C5}" presName="background2" presStyleLbl="node2" presStyleIdx="1" presStyleCnt="5"/>
      <dgm:spPr/>
    </dgm:pt>
    <dgm:pt modelId="{D3B598B3-9A07-4061-833B-F6988A8E87E2}" type="pres">
      <dgm:prSet presAssocID="{CBBDC86A-DC2C-40F0-9D74-5C7DCD3FE1C5}" presName="text2" presStyleLbl="fgAcc2" presStyleIdx="1" presStyleCnt="5" custLinFactNeighborX="-6245" custLinFactNeighborY="72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5474D4-7816-4C3A-9208-7E8D27AF902A}" type="pres">
      <dgm:prSet presAssocID="{CBBDC86A-DC2C-40F0-9D74-5C7DCD3FE1C5}" presName="hierChild3" presStyleCnt="0"/>
      <dgm:spPr/>
    </dgm:pt>
    <dgm:pt modelId="{59CF6D3C-E1F6-4CB1-A271-ABC3B21FF43C}" type="pres">
      <dgm:prSet presAssocID="{BE59DFB9-3310-4EE3-9236-58A392883FB6}" presName="Name17" presStyleLbl="parChTrans1D3" presStyleIdx="1" presStyleCnt="5"/>
      <dgm:spPr/>
      <dgm:t>
        <a:bodyPr/>
        <a:lstStyle/>
        <a:p>
          <a:endParaRPr lang="ru-RU"/>
        </a:p>
      </dgm:t>
    </dgm:pt>
    <dgm:pt modelId="{30B043F2-9BAC-4578-8202-C222430FEDFD}" type="pres">
      <dgm:prSet presAssocID="{7A3CA424-0C32-42D6-A49A-0925CA910BAE}" presName="hierRoot3" presStyleCnt="0"/>
      <dgm:spPr/>
    </dgm:pt>
    <dgm:pt modelId="{67E42ED7-23C4-495C-928F-4E533D32DD42}" type="pres">
      <dgm:prSet presAssocID="{7A3CA424-0C32-42D6-A49A-0925CA910BAE}" presName="composite3" presStyleCnt="0"/>
      <dgm:spPr/>
    </dgm:pt>
    <dgm:pt modelId="{93663972-0CB3-465D-B85A-84348C3B00CA}" type="pres">
      <dgm:prSet presAssocID="{7A3CA424-0C32-42D6-A49A-0925CA910BAE}" presName="background3" presStyleLbl="node3" presStyleIdx="1" presStyleCnt="5"/>
      <dgm:spPr/>
    </dgm:pt>
    <dgm:pt modelId="{B548236E-6DA1-48A7-85BF-7367301B7D54}" type="pres">
      <dgm:prSet presAssocID="{7A3CA424-0C32-42D6-A49A-0925CA910BAE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F07AC3-9D54-4DD7-9582-935228B1F1A6}" type="pres">
      <dgm:prSet presAssocID="{7A3CA424-0C32-42D6-A49A-0925CA910BAE}" presName="hierChild4" presStyleCnt="0"/>
      <dgm:spPr/>
    </dgm:pt>
    <dgm:pt modelId="{3B96855B-4BEF-4513-8167-C178F308E2FE}" type="pres">
      <dgm:prSet presAssocID="{66382FAF-5206-425D-B9F0-EC8B17E28285}" presName="Name10" presStyleLbl="parChTrans1D2" presStyleIdx="2" presStyleCnt="5"/>
      <dgm:spPr/>
      <dgm:t>
        <a:bodyPr/>
        <a:lstStyle/>
        <a:p>
          <a:endParaRPr lang="ru-RU"/>
        </a:p>
      </dgm:t>
    </dgm:pt>
    <dgm:pt modelId="{2FEA8AEF-C09C-4162-9E87-47C41AA95301}" type="pres">
      <dgm:prSet presAssocID="{B520F1AF-8680-49BE-BFAE-993FC36DC34C}" presName="hierRoot2" presStyleCnt="0"/>
      <dgm:spPr/>
    </dgm:pt>
    <dgm:pt modelId="{868CF297-6C1F-43D2-8DC9-FB031942BAB7}" type="pres">
      <dgm:prSet presAssocID="{B520F1AF-8680-49BE-BFAE-993FC36DC34C}" presName="composite2" presStyleCnt="0"/>
      <dgm:spPr/>
    </dgm:pt>
    <dgm:pt modelId="{FD498153-E80F-45B7-8E15-F7EBA194D8C5}" type="pres">
      <dgm:prSet presAssocID="{B520F1AF-8680-49BE-BFAE-993FC36DC34C}" presName="background2" presStyleLbl="node2" presStyleIdx="2" presStyleCnt="5"/>
      <dgm:spPr/>
    </dgm:pt>
    <dgm:pt modelId="{FBFD312C-017C-43E7-99A2-D1A0476E8F1D}" type="pres">
      <dgm:prSet presAssocID="{B520F1AF-8680-49BE-BFAE-993FC36DC34C}" presName="text2" presStyleLbl="fgAcc2" presStyleIdx="2" presStyleCnt="5" custLinFactNeighborX="113" custLinFactNeighborY="46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99D3AE-47E8-4972-9D91-FE4C79A971D2}" type="pres">
      <dgm:prSet presAssocID="{B520F1AF-8680-49BE-BFAE-993FC36DC34C}" presName="hierChild3" presStyleCnt="0"/>
      <dgm:spPr/>
    </dgm:pt>
    <dgm:pt modelId="{20825600-1B46-4872-A04F-16FDAB120F7E}" type="pres">
      <dgm:prSet presAssocID="{43250B6E-AAB7-45EE-93BE-654527837613}" presName="Name17" presStyleLbl="parChTrans1D3" presStyleIdx="2" presStyleCnt="5"/>
      <dgm:spPr/>
      <dgm:t>
        <a:bodyPr/>
        <a:lstStyle/>
        <a:p>
          <a:endParaRPr lang="ru-RU"/>
        </a:p>
      </dgm:t>
    </dgm:pt>
    <dgm:pt modelId="{A129045A-E204-4B80-89F8-DC7DC385EEF9}" type="pres">
      <dgm:prSet presAssocID="{234F205D-1B39-46FA-A768-B294666ACC2A}" presName="hierRoot3" presStyleCnt="0"/>
      <dgm:spPr/>
    </dgm:pt>
    <dgm:pt modelId="{61E62D08-91BF-42FD-9C07-B7F8EBA9F6FD}" type="pres">
      <dgm:prSet presAssocID="{234F205D-1B39-46FA-A768-B294666ACC2A}" presName="composite3" presStyleCnt="0"/>
      <dgm:spPr/>
    </dgm:pt>
    <dgm:pt modelId="{87D2C6D6-CFC6-4646-9C6F-9648A87710F3}" type="pres">
      <dgm:prSet presAssocID="{234F205D-1B39-46FA-A768-B294666ACC2A}" presName="background3" presStyleLbl="node3" presStyleIdx="2" presStyleCnt="5"/>
      <dgm:spPr/>
    </dgm:pt>
    <dgm:pt modelId="{F7930C62-36E2-43BE-A215-EC113ABC126B}" type="pres">
      <dgm:prSet presAssocID="{234F205D-1B39-46FA-A768-B294666ACC2A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18826E-3D53-4033-A6B5-302CDA480CB5}" type="pres">
      <dgm:prSet presAssocID="{234F205D-1B39-46FA-A768-B294666ACC2A}" presName="hierChild4" presStyleCnt="0"/>
      <dgm:spPr/>
    </dgm:pt>
    <dgm:pt modelId="{D25FFA8B-8A93-441D-9FAB-09785660C427}" type="pres">
      <dgm:prSet presAssocID="{FB0B2980-02A1-4868-9E74-1DE2C1CA62D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4FCD6762-40FC-414A-A590-7ABFA31ABB62}" type="pres">
      <dgm:prSet presAssocID="{FA645C53-3DA6-4308-A9A4-3A9381EEF0AE}" presName="hierRoot2" presStyleCnt="0"/>
      <dgm:spPr/>
    </dgm:pt>
    <dgm:pt modelId="{82089EE5-6A98-4A7B-A2B9-7A5391300EAC}" type="pres">
      <dgm:prSet presAssocID="{FA645C53-3DA6-4308-A9A4-3A9381EEF0AE}" presName="composite2" presStyleCnt="0"/>
      <dgm:spPr/>
    </dgm:pt>
    <dgm:pt modelId="{A34872F2-789C-44FF-B7CD-1C6EC022C700}" type="pres">
      <dgm:prSet presAssocID="{FA645C53-3DA6-4308-A9A4-3A9381EEF0AE}" presName="background2" presStyleLbl="node2" presStyleIdx="3" presStyleCnt="5"/>
      <dgm:spPr/>
    </dgm:pt>
    <dgm:pt modelId="{F35DF748-6B4A-45F7-981D-1B285C80BD74}" type="pres">
      <dgm:prSet presAssocID="{FA645C53-3DA6-4308-A9A4-3A9381EEF0AE}" presName="text2" presStyleLbl="fgAcc2" presStyleIdx="3" presStyleCnt="5" custLinFactNeighborX="-3473" custLinFactNeighborY="32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9F70FC-6E1C-40D9-B297-74328BFD5519}" type="pres">
      <dgm:prSet presAssocID="{FA645C53-3DA6-4308-A9A4-3A9381EEF0AE}" presName="hierChild3" presStyleCnt="0"/>
      <dgm:spPr/>
    </dgm:pt>
    <dgm:pt modelId="{CAB2F4F0-C4BA-41DD-A90F-C79F05421673}" type="pres">
      <dgm:prSet presAssocID="{FFB0BEEB-3674-4A69-8C15-9F2471BD5177}" presName="Name17" presStyleLbl="parChTrans1D3" presStyleIdx="3" presStyleCnt="5"/>
      <dgm:spPr/>
      <dgm:t>
        <a:bodyPr/>
        <a:lstStyle/>
        <a:p>
          <a:endParaRPr lang="ru-RU"/>
        </a:p>
      </dgm:t>
    </dgm:pt>
    <dgm:pt modelId="{0BDA12DF-F90F-4152-AB29-92ED4B6D4263}" type="pres">
      <dgm:prSet presAssocID="{98E7B03B-0213-4D72-9A6B-602F01E381E2}" presName="hierRoot3" presStyleCnt="0"/>
      <dgm:spPr/>
    </dgm:pt>
    <dgm:pt modelId="{DF48604E-A82D-408D-843A-7C54C08D3F4D}" type="pres">
      <dgm:prSet presAssocID="{98E7B03B-0213-4D72-9A6B-602F01E381E2}" presName="composite3" presStyleCnt="0"/>
      <dgm:spPr/>
    </dgm:pt>
    <dgm:pt modelId="{72336D50-F2C1-4ECB-A3AA-93E3B55DFBFC}" type="pres">
      <dgm:prSet presAssocID="{98E7B03B-0213-4D72-9A6B-602F01E381E2}" presName="background3" presStyleLbl="node3" presStyleIdx="3" presStyleCnt="5"/>
      <dgm:spPr/>
    </dgm:pt>
    <dgm:pt modelId="{CF30C96C-5BA8-480E-88AD-E4012B80576E}" type="pres">
      <dgm:prSet presAssocID="{98E7B03B-0213-4D72-9A6B-602F01E381E2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4DE229-96D1-429D-9AAF-E43E0F2870E5}" type="pres">
      <dgm:prSet presAssocID="{98E7B03B-0213-4D72-9A6B-602F01E381E2}" presName="hierChild4" presStyleCnt="0"/>
      <dgm:spPr/>
    </dgm:pt>
    <dgm:pt modelId="{9CEFBD63-0948-469D-9DAB-BCCF93E5EAA1}" type="pres">
      <dgm:prSet presAssocID="{61750ADD-1187-45A0-ADEF-8C284E9CD482}" presName="Name10" presStyleLbl="parChTrans1D2" presStyleIdx="4" presStyleCnt="5"/>
      <dgm:spPr/>
      <dgm:t>
        <a:bodyPr/>
        <a:lstStyle/>
        <a:p>
          <a:endParaRPr lang="ru-RU"/>
        </a:p>
      </dgm:t>
    </dgm:pt>
    <dgm:pt modelId="{CDC436F6-B168-4C7C-914E-373172E94AC2}" type="pres">
      <dgm:prSet presAssocID="{91C0FA6B-1DCC-408C-8733-5E3A2081F730}" presName="hierRoot2" presStyleCnt="0"/>
      <dgm:spPr/>
    </dgm:pt>
    <dgm:pt modelId="{A783633D-DBFA-43F8-9ABB-14DD01ED46A5}" type="pres">
      <dgm:prSet presAssocID="{91C0FA6B-1DCC-408C-8733-5E3A2081F730}" presName="composite2" presStyleCnt="0"/>
      <dgm:spPr/>
    </dgm:pt>
    <dgm:pt modelId="{CE81D97C-D9D0-4921-83F2-E203F11D1EDC}" type="pres">
      <dgm:prSet presAssocID="{91C0FA6B-1DCC-408C-8733-5E3A2081F730}" presName="background2" presStyleLbl="node2" presStyleIdx="4" presStyleCnt="5"/>
      <dgm:spPr/>
    </dgm:pt>
    <dgm:pt modelId="{774FA13B-8212-4976-8143-31B6D70404FA}" type="pres">
      <dgm:prSet presAssocID="{91C0FA6B-1DCC-408C-8733-5E3A2081F730}" presName="text2" presStyleLbl="fgAcc2" presStyleIdx="4" presStyleCnt="5" custLinFactNeighborX="5149" custLinFactNeighborY="-19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094A1-B490-4F4A-A24B-6EF9C08F541F}" type="pres">
      <dgm:prSet presAssocID="{91C0FA6B-1DCC-408C-8733-5E3A2081F730}" presName="hierChild3" presStyleCnt="0"/>
      <dgm:spPr/>
    </dgm:pt>
    <dgm:pt modelId="{CB571571-3688-4C6F-9733-6EC50EB63B7A}" type="pres">
      <dgm:prSet presAssocID="{ED5B15F3-C970-47C8-B814-7791AAE06F82}" presName="Name17" presStyleLbl="parChTrans1D3" presStyleIdx="4" presStyleCnt="5"/>
      <dgm:spPr/>
      <dgm:t>
        <a:bodyPr/>
        <a:lstStyle/>
        <a:p>
          <a:endParaRPr lang="ru-RU"/>
        </a:p>
      </dgm:t>
    </dgm:pt>
    <dgm:pt modelId="{A1289C45-32BD-4997-9635-1D7DD1DA524F}" type="pres">
      <dgm:prSet presAssocID="{D14B017B-AAD2-4361-AE32-5447FD3944E8}" presName="hierRoot3" presStyleCnt="0"/>
      <dgm:spPr/>
    </dgm:pt>
    <dgm:pt modelId="{4DE6F1C3-6EC4-4848-8C5D-37D83DB63C7E}" type="pres">
      <dgm:prSet presAssocID="{D14B017B-AAD2-4361-AE32-5447FD3944E8}" presName="composite3" presStyleCnt="0"/>
      <dgm:spPr/>
    </dgm:pt>
    <dgm:pt modelId="{67849216-7929-4525-8655-E3112ADDA250}" type="pres">
      <dgm:prSet presAssocID="{D14B017B-AAD2-4361-AE32-5447FD3944E8}" presName="background3" presStyleLbl="node3" presStyleIdx="4" presStyleCnt="5"/>
      <dgm:spPr/>
    </dgm:pt>
    <dgm:pt modelId="{2578BCB0-58BD-4852-916B-FDEE43D9759C}" type="pres">
      <dgm:prSet presAssocID="{D14B017B-AAD2-4361-AE32-5447FD3944E8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489C9E-457A-4F36-BA41-66C75E865FFC}" type="pres">
      <dgm:prSet presAssocID="{D14B017B-AAD2-4361-AE32-5447FD3944E8}" presName="hierChild4" presStyleCnt="0"/>
      <dgm:spPr/>
    </dgm:pt>
  </dgm:ptLst>
  <dgm:cxnLst>
    <dgm:cxn modelId="{95E1A47D-CACA-4E53-AFDB-6D4BD004DFC3}" type="presOf" srcId="{D14B017B-AAD2-4361-AE32-5447FD3944E8}" destId="{2578BCB0-58BD-4852-916B-FDEE43D9759C}" srcOrd="0" destOrd="0" presId="urn:microsoft.com/office/officeart/2005/8/layout/hierarchy1"/>
    <dgm:cxn modelId="{0C010627-E824-4090-BA13-9A0AD5CC13AF}" srcId="{ABBD90DC-607A-4E61-AD8A-BECF26485CC9}" destId="{4A8A2FCD-52E6-4A77-9E0E-7BB1EB975DBE}" srcOrd="0" destOrd="0" parTransId="{EE398680-8841-4FC0-88C5-C352FB0038A9}" sibTransId="{60CD688B-513A-4542-AF72-56519E35172A}"/>
    <dgm:cxn modelId="{B5A56175-260A-4A42-BAE9-2C0F198A3069}" type="presOf" srcId="{036AB94F-5BF3-4A8A-9965-AE59CEAFE38C}" destId="{60990F41-FA0F-44B0-A9AA-5FC414CCF958}" srcOrd="0" destOrd="0" presId="urn:microsoft.com/office/officeart/2005/8/layout/hierarchy1"/>
    <dgm:cxn modelId="{2F72C496-D46C-41A0-9F46-4B5BD5E7DDA8}" type="presOf" srcId="{CBBDC86A-DC2C-40F0-9D74-5C7DCD3FE1C5}" destId="{D3B598B3-9A07-4061-833B-F6988A8E87E2}" srcOrd="0" destOrd="0" presId="urn:microsoft.com/office/officeart/2005/8/layout/hierarchy1"/>
    <dgm:cxn modelId="{8067A0EA-D086-4338-B378-3AA6024C56B4}" srcId="{91C0FA6B-1DCC-408C-8733-5E3A2081F730}" destId="{D14B017B-AAD2-4361-AE32-5447FD3944E8}" srcOrd="0" destOrd="0" parTransId="{ED5B15F3-C970-47C8-B814-7791AAE06F82}" sibTransId="{FE02C129-9C7E-43ED-B282-31D95EB9C1E5}"/>
    <dgm:cxn modelId="{CC09437D-B4C2-4CA3-A866-0C8B3C5C8ED4}" type="presOf" srcId="{FA645C53-3DA6-4308-A9A4-3A9381EEF0AE}" destId="{F35DF748-6B4A-45F7-981D-1B285C80BD74}" srcOrd="0" destOrd="0" presId="urn:microsoft.com/office/officeart/2005/8/layout/hierarchy1"/>
    <dgm:cxn modelId="{FC633F69-7222-423B-9309-64C5AFB24804}" type="presOf" srcId="{F80F82E3-620D-433E-833B-959A302EE24A}" destId="{00DFFF1C-FF97-4F84-A58B-C2A5EA7BABCB}" srcOrd="0" destOrd="0" presId="urn:microsoft.com/office/officeart/2005/8/layout/hierarchy1"/>
    <dgm:cxn modelId="{B070798A-D240-401F-8AA8-4F2B1D79E0C9}" type="presOf" srcId="{7A3CA424-0C32-42D6-A49A-0925CA910BAE}" destId="{B548236E-6DA1-48A7-85BF-7367301B7D54}" srcOrd="0" destOrd="0" presId="urn:microsoft.com/office/officeart/2005/8/layout/hierarchy1"/>
    <dgm:cxn modelId="{1CD04AB0-E141-4329-976D-FA2B89D4E6AF}" srcId="{4A8A2FCD-52E6-4A77-9E0E-7BB1EB975DBE}" destId="{FA645C53-3DA6-4308-A9A4-3A9381EEF0AE}" srcOrd="3" destOrd="0" parTransId="{FB0B2980-02A1-4868-9E74-1DE2C1CA62D4}" sibTransId="{EE734D9F-8636-4F70-8BF5-C676470BBC37}"/>
    <dgm:cxn modelId="{F8996D60-93BB-40E3-8115-C685119A139A}" srcId="{4A8A2FCD-52E6-4A77-9E0E-7BB1EB975DBE}" destId="{CBBDC86A-DC2C-40F0-9D74-5C7DCD3FE1C5}" srcOrd="1" destOrd="0" parTransId="{EB819597-5D88-4577-ADB0-1457666CFDD4}" sibTransId="{69770699-74CC-4094-936E-F082ED1BEA6F}"/>
    <dgm:cxn modelId="{450E7880-3794-4CDE-9C2F-BD4CA686C2E3}" type="presOf" srcId="{91C0FA6B-1DCC-408C-8733-5E3A2081F730}" destId="{774FA13B-8212-4976-8143-31B6D70404FA}" srcOrd="0" destOrd="0" presId="urn:microsoft.com/office/officeart/2005/8/layout/hierarchy1"/>
    <dgm:cxn modelId="{221DBF95-40A4-4F28-8F88-5061B0AA1F9F}" type="presOf" srcId="{B520F1AF-8680-49BE-BFAE-993FC36DC34C}" destId="{FBFD312C-017C-43E7-99A2-D1A0476E8F1D}" srcOrd="0" destOrd="0" presId="urn:microsoft.com/office/officeart/2005/8/layout/hierarchy1"/>
    <dgm:cxn modelId="{FAFFAB4D-41E4-4BEA-BEE2-82300639411D}" type="presOf" srcId="{234F205D-1B39-46FA-A768-B294666ACC2A}" destId="{F7930C62-36E2-43BE-A215-EC113ABC126B}" srcOrd="0" destOrd="0" presId="urn:microsoft.com/office/officeart/2005/8/layout/hierarchy1"/>
    <dgm:cxn modelId="{208D95E7-58A8-464E-890F-CF70631F848D}" type="presOf" srcId="{FFB0BEEB-3674-4A69-8C15-9F2471BD5177}" destId="{CAB2F4F0-C4BA-41DD-A90F-C79F05421673}" srcOrd="0" destOrd="0" presId="urn:microsoft.com/office/officeart/2005/8/layout/hierarchy1"/>
    <dgm:cxn modelId="{DCC93AF3-D5F7-4765-89E6-7AC9B3B766FC}" srcId="{036AB94F-5BF3-4A8A-9965-AE59CEAFE38C}" destId="{688BD2FD-62E8-475D-99F4-19287552613F}" srcOrd="0" destOrd="0" parTransId="{103BC3AC-F854-4889-B082-79D6E78DA680}" sibTransId="{8FDCB3ED-A464-4351-85E8-41384B716E1E}"/>
    <dgm:cxn modelId="{D1B2471B-7D02-42E3-A4AD-0B7A366B7BCD}" type="presOf" srcId="{FB0B2980-02A1-4868-9E74-1DE2C1CA62D4}" destId="{D25FFA8B-8A93-441D-9FAB-09785660C427}" srcOrd="0" destOrd="0" presId="urn:microsoft.com/office/officeart/2005/8/layout/hierarchy1"/>
    <dgm:cxn modelId="{DA8E1595-0E36-437D-A06A-23CC33E41B9A}" type="presOf" srcId="{98E7B03B-0213-4D72-9A6B-602F01E381E2}" destId="{CF30C96C-5BA8-480E-88AD-E4012B80576E}" srcOrd="0" destOrd="0" presId="urn:microsoft.com/office/officeart/2005/8/layout/hierarchy1"/>
    <dgm:cxn modelId="{08D48D66-A6D3-46E9-A39D-D6B603A07347}" srcId="{CBBDC86A-DC2C-40F0-9D74-5C7DCD3FE1C5}" destId="{7A3CA424-0C32-42D6-A49A-0925CA910BAE}" srcOrd="0" destOrd="0" parTransId="{BE59DFB9-3310-4EE3-9236-58A392883FB6}" sibTransId="{1BD4A487-6DC7-4459-A635-D081BDCCFC2F}"/>
    <dgm:cxn modelId="{F3027404-F035-4697-AF6B-C803B3EE59C7}" type="presOf" srcId="{103BC3AC-F854-4889-B082-79D6E78DA680}" destId="{534D3145-AF3F-44ED-8601-7249C70EEC82}" srcOrd="0" destOrd="0" presId="urn:microsoft.com/office/officeart/2005/8/layout/hierarchy1"/>
    <dgm:cxn modelId="{B1F000CD-E91C-4FE9-ACAD-EDB256760639}" srcId="{4A8A2FCD-52E6-4A77-9E0E-7BB1EB975DBE}" destId="{036AB94F-5BF3-4A8A-9965-AE59CEAFE38C}" srcOrd="0" destOrd="0" parTransId="{F80F82E3-620D-433E-833B-959A302EE24A}" sibTransId="{31B4C7FF-91E3-4D19-8231-2C8D4B7C6CA7}"/>
    <dgm:cxn modelId="{5DB62492-A416-4207-A01B-490A60EFBCE3}" type="presOf" srcId="{ED5B15F3-C970-47C8-B814-7791AAE06F82}" destId="{CB571571-3688-4C6F-9733-6EC50EB63B7A}" srcOrd="0" destOrd="0" presId="urn:microsoft.com/office/officeart/2005/8/layout/hierarchy1"/>
    <dgm:cxn modelId="{DA431CB7-109E-4249-A43F-F6E10CB5B7C5}" srcId="{4A8A2FCD-52E6-4A77-9E0E-7BB1EB975DBE}" destId="{91C0FA6B-1DCC-408C-8733-5E3A2081F730}" srcOrd="4" destOrd="0" parTransId="{61750ADD-1187-45A0-ADEF-8C284E9CD482}" sibTransId="{2BED2325-AB85-4C67-8A5B-30E54E53AD9D}"/>
    <dgm:cxn modelId="{24B72C6B-AB9D-43FD-934A-BEC244B07BDA}" type="presOf" srcId="{688BD2FD-62E8-475D-99F4-19287552613F}" destId="{897D6CA9-F58B-46C7-9ADF-20224B3CA735}" srcOrd="0" destOrd="0" presId="urn:microsoft.com/office/officeart/2005/8/layout/hierarchy1"/>
    <dgm:cxn modelId="{605A5CAA-91A9-4A8F-9F9A-9D35503714BC}" type="presOf" srcId="{BE59DFB9-3310-4EE3-9236-58A392883FB6}" destId="{59CF6D3C-E1F6-4CB1-A271-ABC3B21FF43C}" srcOrd="0" destOrd="0" presId="urn:microsoft.com/office/officeart/2005/8/layout/hierarchy1"/>
    <dgm:cxn modelId="{8ECEA584-05F6-452C-BBFD-74748B1175E5}" type="presOf" srcId="{43250B6E-AAB7-45EE-93BE-654527837613}" destId="{20825600-1B46-4872-A04F-16FDAB120F7E}" srcOrd="0" destOrd="0" presId="urn:microsoft.com/office/officeart/2005/8/layout/hierarchy1"/>
    <dgm:cxn modelId="{E5DED2D2-62F2-4EDD-AEF9-B38199C56C5E}" type="presOf" srcId="{4A8A2FCD-52E6-4A77-9E0E-7BB1EB975DBE}" destId="{57406EB0-51F8-499C-918E-2FC5D0240EBC}" srcOrd="0" destOrd="0" presId="urn:microsoft.com/office/officeart/2005/8/layout/hierarchy1"/>
    <dgm:cxn modelId="{1672CC84-9B5D-4A74-9011-C40341245C8D}" srcId="{FA645C53-3DA6-4308-A9A4-3A9381EEF0AE}" destId="{98E7B03B-0213-4D72-9A6B-602F01E381E2}" srcOrd="0" destOrd="0" parTransId="{FFB0BEEB-3674-4A69-8C15-9F2471BD5177}" sibTransId="{86F36CA7-38EB-45FA-9BF6-A6CAFD00281A}"/>
    <dgm:cxn modelId="{4368972A-84A5-42D7-AE50-B58CE3A1AA89}" srcId="{4A8A2FCD-52E6-4A77-9E0E-7BB1EB975DBE}" destId="{B520F1AF-8680-49BE-BFAE-993FC36DC34C}" srcOrd="2" destOrd="0" parTransId="{66382FAF-5206-425D-B9F0-EC8B17E28285}" sibTransId="{7F3A613A-6C58-4380-A58B-2EB7678D7F69}"/>
    <dgm:cxn modelId="{B78F24DB-22F2-4140-9A93-7ED8E6273B33}" type="presOf" srcId="{EB819597-5D88-4577-ADB0-1457666CFDD4}" destId="{F2624C89-F716-4D1F-930F-A88FB27BCD2C}" srcOrd="0" destOrd="0" presId="urn:microsoft.com/office/officeart/2005/8/layout/hierarchy1"/>
    <dgm:cxn modelId="{41BEB512-1D0F-457E-A87F-4C6C6C999045}" type="presOf" srcId="{66382FAF-5206-425D-B9F0-EC8B17E28285}" destId="{3B96855B-4BEF-4513-8167-C178F308E2FE}" srcOrd="0" destOrd="0" presId="urn:microsoft.com/office/officeart/2005/8/layout/hierarchy1"/>
    <dgm:cxn modelId="{11951C7D-B2D6-485C-AEC6-7BFDE1579C47}" srcId="{B520F1AF-8680-49BE-BFAE-993FC36DC34C}" destId="{234F205D-1B39-46FA-A768-B294666ACC2A}" srcOrd="0" destOrd="0" parTransId="{43250B6E-AAB7-45EE-93BE-654527837613}" sibTransId="{98282AA3-FE38-4963-8500-6877CCA45D4D}"/>
    <dgm:cxn modelId="{C89529C5-E275-4AF7-933E-BD5B7AA2A79F}" type="presOf" srcId="{ABBD90DC-607A-4E61-AD8A-BECF26485CC9}" destId="{F7F91D43-6AD8-4607-ABCB-0917E36D52DA}" srcOrd="0" destOrd="0" presId="urn:microsoft.com/office/officeart/2005/8/layout/hierarchy1"/>
    <dgm:cxn modelId="{34A9BEC4-0400-4D34-A277-8320F6BC719B}" type="presOf" srcId="{61750ADD-1187-45A0-ADEF-8C284E9CD482}" destId="{9CEFBD63-0948-469D-9DAB-BCCF93E5EAA1}" srcOrd="0" destOrd="0" presId="urn:microsoft.com/office/officeart/2005/8/layout/hierarchy1"/>
    <dgm:cxn modelId="{7832EB90-D556-4042-BC9A-1FDF4472C5E9}" type="presParOf" srcId="{F7F91D43-6AD8-4607-ABCB-0917E36D52DA}" destId="{A161F238-8C14-45F7-9164-89C3FF8E2918}" srcOrd="0" destOrd="0" presId="urn:microsoft.com/office/officeart/2005/8/layout/hierarchy1"/>
    <dgm:cxn modelId="{1EF080E1-E4C5-46D2-B9DE-964CDB353A8E}" type="presParOf" srcId="{A161F238-8C14-45F7-9164-89C3FF8E2918}" destId="{3B1AF43C-E3C7-427E-BB11-DC1C90D58026}" srcOrd="0" destOrd="0" presId="urn:microsoft.com/office/officeart/2005/8/layout/hierarchy1"/>
    <dgm:cxn modelId="{7C31B3CC-86EF-4340-B5FD-DC3967FDFF17}" type="presParOf" srcId="{3B1AF43C-E3C7-427E-BB11-DC1C90D58026}" destId="{71FAA55C-B39F-4964-9E10-501CC06966C4}" srcOrd="0" destOrd="0" presId="urn:microsoft.com/office/officeart/2005/8/layout/hierarchy1"/>
    <dgm:cxn modelId="{3D08B9D4-BEAC-4560-9972-A87246327891}" type="presParOf" srcId="{3B1AF43C-E3C7-427E-BB11-DC1C90D58026}" destId="{57406EB0-51F8-499C-918E-2FC5D0240EBC}" srcOrd="1" destOrd="0" presId="urn:microsoft.com/office/officeart/2005/8/layout/hierarchy1"/>
    <dgm:cxn modelId="{64E47DE7-4409-451F-88C3-82E7F49B7B87}" type="presParOf" srcId="{A161F238-8C14-45F7-9164-89C3FF8E2918}" destId="{77530DAA-18E6-4FD4-A869-89C9645DD7B3}" srcOrd="1" destOrd="0" presId="urn:microsoft.com/office/officeart/2005/8/layout/hierarchy1"/>
    <dgm:cxn modelId="{1E0DA4A5-6D7A-407F-988A-F657A7A0CC00}" type="presParOf" srcId="{77530DAA-18E6-4FD4-A869-89C9645DD7B3}" destId="{00DFFF1C-FF97-4F84-A58B-C2A5EA7BABCB}" srcOrd="0" destOrd="0" presId="urn:microsoft.com/office/officeart/2005/8/layout/hierarchy1"/>
    <dgm:cxn modelId="{0B97A299-562D-420D-901F-DE8413F79EF3}" type="presParOf" srcId="{77530DAA-18E6-4FD4-A869-89C9645DD7B3}" destId="{2898F417-D83B-4016-9067-87D0F84EEDD1}" srcOrd="1" destOrd="0" presId="urn:microsoft.com/office/officeart/2005/8/layout/hierarchy1"/>
    <dgm:cxn modelId="{1A7EB2E6-C8BB-4DC3-AC07-1ABE9A142F4A}" type="presParOf" srcId="{2898F417-D83B-4016-9067-87D0F84EEDD1}" destId="{205360BE-5E13-4688-B102-0932ACB18978}" srcOrd="0" destOrd="0" presId="urn:microsoft.com/office/officeart/2005/8/layout/hierarchy1"/>
    <dgm:cxn modelId="{CA1CC4C3-5465-4344-B067-3D28075EB30D}" type="presParOf" srcId="{205360BE-5E13-4688-B102-0932ACB18978}" destId="{BE3B2C17-F481-4065-A6A3-F1E64130FA9B}" srcOrd="0" destOrd="0" presId="urn:microsoft.com/office/officeart/2005/8/layout/hierarchy1"/>
    <dgm:cxn modelId="{DEBC04FD-C921-44AF-A1FD-405A472AC1E3}" type="presParOf" srcId="{205360BE-5E13-4688-B102-0932ACB18978}" destId="{60990F41-FA0F-44B0-A9AA-5FC414CCF958}" srcOrd="1" destOrd="0" presId="urn:microsoft.com/office/officeart/2005/8/layout/hierarchy1"/>
    <dgm:cxn modelId="{07105E53-1494-4D77-9277-86A992CDCC70}" type="presParOf" srcId="{2898F417-D83B-4016-9067-87D0F84EEDD1}" destId="{BFB47F8D-D211-4455-977F-50652C47766B}" srcOrd="1" destOrd="0" presId="urn:microsoft.com/office/officeart/2005/8/layout/hierarchy1"/>
    <dgm:cxn modelId="{8F0E294E-0B1F-4B6B-80A2-C579412E9DE7}" type="presParOf" srcId="{BFB47F8D-D211-4455-977F-50652C47766B}" destId="{534D3145-AF3F-44ED-8601-7249C70EEC82}" srcOrd="0" destOrd="0" presId="urn:microsoft.com/office/officeart/2005/8/layout/hierarchy1"/>
    <dgm:cxn modelId="{9C43DF27-63BF-4CE5-ADDF-BEE435DEE1F2}" type="presParOf" srcId="{BFB47F8D-D211-4455-977F-50652C47766B}" destId="{09913118-4B14-475A-89C9-D56983108AFD}" srcOrd="1" destOrd="0" presId="urn:microsoft.com/office/officeart/2005/8/layout/hierarchy1"/>
    <dgm:cxn modelId="{95BFA3A2-4656-47BF-9F2D-86FDCBC594E2}" type="presParOf" srcId="{09913118-4B14-475A-89C9-D56983108AFD}" destId="{D34DC933-C8A4-48FF-A11A-D6913BBE6F9A}" srcOrd="0" destOrd="0" presId="urn:microsoft.com/office/officeart/2005/8/layout/hierarchy1"/>
    <dgm:cxn modelId="{E8C4C3FF-3112-4284-B562-753F5667D4FF}" type="presParOf" srcId="{D34DC933-C8A4-48FF-A11A-D6913BBE6F9A}" destId="{DA7EF133-5459-40B4-84E1-F88B3B5BF064}" srcOrd="0" destOrd="0" presId="urn:microsoft.com/office/officeart/2005/8/layout/hierarchy1"/>
    <dgm:cxn modelId="{8180A6D0-1565-44C1-9D73-F6569CA9C459}" type="presParOf" srcId="{D34DC933-C8A4-48FF-A11A-D6913BBE6F9A}" destId="{897D6CA9-F58B-46C7-9ADF-20224B3CA735}" srcOrd="1" destOrd="0" presId="urn:microsoft.com/office/officeart/2005/8/layout/hierarchy1"/>
    <dgm:cxn modelId="{3065B3A6-915B-4D5C-ADC0-8B28F2B9B318}" type="presParOf" srcId="{09913118-4B14-475A-89C9-D56983108AFD}" destId="{F62BFEB2-4EDF-4EC0-A8FE-3B9F534E12C5}" srcOrd="1" destOrd="0" presId="urn:microsoft.com/office/officeart/2005/8/layout/hierarchy1"/>
    <dgm:cxn modelId="{D7A389DC-A6DD-4693-B6A0-1B6492DA1AB4}" type="presParOf" srcId="{77530DAA-18E6-4FD4-A869-89C9645DD7B3}" destId="{F2624C89-F716-4D1F-930F-A88FB27BCD2C}" srcOrd="2" destOrd="0" presId="urn:microsoft.com/office/officeart/2005/8/layout/hierarchy1"/>
    <dgm:cxn modelId="{12AEC317-C54B-4CE9-B6BA-B0FFEDE29F73}" type="presParOf" srcId="{77530DAA-18E6-4FD4-A869-89C9645DD7B3}" destId="{13F9CC7B-0184-406D-88A4-926E0843CA37}" srcOrd="3" destOrd="0" presId="urn:microsoft.com/office/officeart/2005/8/layout/hierarchy1"/>
    <dgm:cxn modelId="{3F3CE673-C1D3-48A8-888A-EF3F5D80444F}" type="presParOf" srcId="{13F9CC7B-0184-406D-88A4-926E0843CA37}" destId="{5B0C1341-EABC-4983-BBD8-FB32947FCEE2}" srcOrd="0" destOrd="0" presId="urn:microsoft.com/office/officeart/2005/8/layout/hierarchy1"/>
    <dgm:cxn modelId="{616DF9DA-4115-44DA-8513-1648083CEC1F}" type="presParOf" srcId="{5B0C1341-EABC-4983-BBD8-FB32947FCEE2}" destId="{9A6C2608-2CBE-4E1E-AA31-60EACA9C40C6}" srcOrd="0" destOrd="0" presId="urn:microsoft.com/office/officeart/2005/8/layout/hierarchy1"/>
    <dgm:cxn modelId="{C0390DB6-0259-4459-95A6-8C514F4370CD}" type="presParOf" srcId="{5B0C1341-EABC-4983-BBD8-FB32947FCEE2}" destId="{D3B598B3-9A07-4061-833B-F6988A8E87E2}" srcOrd="1" destOrd="0" presId="urn:microsoft.com/office/officeart/2005/8/layout/hierarchy1"/>
    <dgm:cxn modelId="{D70DD2E3-D140-4797-B94B-FC12A8DA8B09}" type="presParOf" srcId="{13F9CC7B-0184-406D-88A4-926E0843CA37}" destId="{8A5474D4-7816-4C3A-9208-7E8D27AF902A}" srcOrd="1" destOrd="0" presId="urn:microsoft.com/office/officeart/2005/8/layout/hierarchy1"/>
    <dgm:cxn modelId="{45BA415B-707E-47C6-8383-AFBADD228180}" type="presParOf" srcId="{8A5474D4-7816-4C3A-9208-7E8D27AF902A}" destId="{59CF6D3C-E1F6-4CB1-A271-ABC3B21FF43C}" srcOrd="0" destOrd="0" presId="urn:microsoft.com/office/officeart/2005/8/layout/hierarchy1"/>
    <dgm:cxn modelId="{C9F56F57-D964-47E6-AEC5-028F0A8F0783}" type="presParOf" srcId="{8A5474D4-7816-4C3A-9208-7E8D27AF902A}" destId="{30B043F2-9BAC-4578-8202-C222430FEDFD}" srcOrd="1" destOrd="0" presId="urn:microsoft.com/office/officeart/2005/8/layout/hierarchy1"/>
    <dgm:cxn modelId="{B5638A3B-23E2-42EC-A6CC-6423AD87BA40}" type="presParOf" srcId="{30B043F2-9BAC-4578-8202-C222430FEDFD}" destId="{67E42ED7-23C4-495C-928F-4E533D32DD42}" srcOrd="0" destOrd="0" presId="urn:microsoft.com/office/officeart/2005/8/layout/hierarchy1"/>
    <dgm:cxn modelId="{CC1C07FD-71FC-4069-BA33-2AF13B64BFDB}" type="presParOf" srcId="{67E42ED7-23C4-495C-928F-4E533D32DD42}" destId="{93663972-0CB3-465D-B85A-84348C3B00CA}" srcOrd="0" destOrd="0" presId="urn:microsoft.com/office/officeart/2005/8/layout/hierarchy1"/>
    <dgm:cxn modelId="{1D243607-D14E-46FF-A2D2-2676D191DF1E}" type="presParOf" srcId="{67E42ED7-23C4-495C-928F-4E533D32DD42}" destId="{B548236E-6DA1-48A7-85BF-7367301B7D54}" srcOrd="1" destOrd="0" presId="urn:microsoft.com/office/officeart/2005/8/layout/hierarchy1"/>
    <dgm:cxn modelId="{2AEE1FB4-E897-4085-914B-049DFF09988B}" type="presParOf" srcId="{30B043F2-9BAC-4578-8202-C222430FEDFD}" destId="{42F07AC3-9D54-4DD7-9582-935228B1F1A6}" srcOrd="1" destOrd="0" presId="urn:microsoft.com/office/officeart/2005/8/layout/hierarchy1"/>
    <dgm:cxn modelId="{2AE4DB79-C965-4AED-A1E5-35126DE147CA}" type="presParOf" srcId="{77530DAA-18E6-4FD4-A869-89C9645DD7B3}" destId="{3B96855B-4BEF-4513-8167-C178F308E2FE}" srcOrd="4" destOrd="0" presId="urn:microsoft.com/office/officeart/2005/8/layout/hierarchy1"/>
    <dgm:cxn modelId="{046FAC59-138C-4C09-99EF-B8A7BD51D94C}" type="presParOf" srcId="{77530DAA-18E6-4FD4-A869-89C9645DD7B3}" destId="{2FEA8AEF-C09C-4162-9E87-47C41AA95301}" srcOrd="5" destOrd="0" presId="urn:microsoft.com/office/officeart/2005/8/layout/hierarchy1"/>
    <dgm:cxn modelId="{77E8A667-B2D8-4825-A92D-D2B7455B7EB7}" type="presParOf" srcId="{2FEA8AEF-C09C-4162-9E87-47C41AA95301}" destId="{868CF297-6C1F-43D2-8DC9-FB031942BAB7}" srcOrd="0" destOrd="0" presId="urn:microsoft.com/office/officeart/2005/8/layout/hierarchy1"/>
    <dgm:cxn modelId="{C10115AA-A691-4824-9A07-AF01981D11DE}" type="presParOf" srcId="{868CF297-6C1F-43D2-8DC9-FB031942BAB7}" destId="{FD498153-E80F-45B7-8E15-F7EBA194D8C5}" srcOrd="0" destOrd="0" presId="urn:microsoft.com/office/officeart/2005/8/layout/hierarchy1"/>
    <dgm:cxn modelId="{EBD4B3CB-9286-498F-8518-5168A8DA2BAA}" type="presParOf" srcId="{868CF297-6C1F-43D2-8DC9-FB031942BAB7}" destId="{FBFD312C-017C-43E7-99A2-D1A0476E8F1D}" srcOrd="1" destOrd="0" presId="urn:microsoft.com/office/officeart/2005/8/layout/hierarchy1"/>
    <dgm:cxn modelId="{2F9BAF4D-2918-40D7-B167-FFA96B816519}" type="presParOf" srcId="{2FEA8AEF-C09C-4162-9E87-47C41AA95301}" destId="{BB99D3AE-47E8-4972-9D91-FE4C79A971D2}" srcOrd="1" destOrd="0" presId="urn:microsoft.com/office/officeart/2005/8/layout/hierarchy1"/>
    <dgm:cxn modelId="{2FB55698-7F8D-4940-AABE-D3903B6BD182}" type="presParOf" srcId="{BB99D3AE-47E8-4972-9D91-FE4C79A971D2}" destId="{20825600-1B46-4872-A04F-16FDAB120F7E}" srcOrd="0" destOrd="0" presId="urn:microsoft.com/office/officeart/2005/8/layout/hierarchy1"/>
    <dgm:cxn modelId="{4B4A8178-FF2B-4E1A-BB31-78A9FFD353B1}" type="presParOf" srcId="{BB99D3AE-47E8-4972-9D91-FE4C79A971D2}" destId="{A129045A-E204-4B80-89F8-DC7DC385EEF9}" srcOrd="1" destOrd="0" presId="urn:microsoft.com/office/officeart/2005/8/layout/hierarchy1"/>
    <dgm:cxn modelId="{C72F3A1E-C5F3-41E8-9065-E76531D6B4D1}" type="presParOf" srcId="{A129045A-E204-4B80-89F8-DC7DC385EEF9}" destId="{61E62D08-91BF-42FD-9C07-B7F8EBA9F6FD}" srcOrd="0" destOrd="0" presId="urn:microsoft.com/office/officeart/2005/8/layout/hierarchy1"/>
    <dgm:cxn modelId="{96DC4226-4B13-4A92-819B-36057F2CC5DA}" type="presParOf" srcId="{61E62D08-91BF-42FD-9C07-B7F8EBA9F6FD}" destId="{87D2C6D6-CFC6-4646-9C6F-9648A87710F3}" srcOrd="0" destOrd="0" presId="urn:microsoft.com/office/officeart/2005/8/layout/hierarchy1"/>
    <dgm:cxn modelId="{F2DB1B73-A87C-4511-9D90-C8BE142C920E}" type="presParOf" srcId="{61E62D08-91BF-42FD-9C07-B7F8EBA9F6FD}" destId="{F7930C62-36E2-43BE-A215-EC113ABC126B}" srcOrd="1" destOrd="0" presId="urn:microsoft.com/office/officeart/2005/8/layout/hierarchy1"/>
    <dgm:cxn modelId="{F8F54E30-2BC5-4A9B-906F-F612B37B6531}" type="presParOf" srcId="{A129045A-E204-4B80-89F8-DC7DC385EEF9}" destId="{3E18826E-3D53-4033-A6B5-302CDA480CB5}" srcOrd="1" destOrd="0" presId="urn:microsoft.com/office/officeart/2005/8/layout/hierarchy1"/>
    <dgm:cxn modelId="{AAE4C835-5B95-4F9F-88A0-BA99CA89F2C6}" type="presParOf" srcId="{77530DAA-18E6-4FD4-A869-89C9645DD7B3}" destId="{D25FFA8B-8A93-441D-9FAB-09785660C427}" srcOrd="6" destOrd="0" presId="urn:microsoft.com/office/officeart/2005/8/layout/hierarchy1"/>
    <dgm:cxn modelId="{D15A5BF4-7984-4FAB-9A90-083B74FAA37F}" type="presParOf" srcId="{77530DAA-18E6-4FD4-A869-89C9645DD7B3}" destId="{4FCD6762-40FC-414A-A590-7ABFA31ABB62}" srcOrd="7" destOrd="0" presId="urn:microsoft.com/office/officeart/2005/8/layout/hierarchy1"/>
    <dgm:cxn modelId="{67CFC932-D284-4202-849E-C4D2B7BFEC7D}" type="presParOf" srcId="{4FCD6762-40FC-414A-A590-7ABFA31ABB62}" destId="{82089EE5-6A98-4A7B-A2B9-7A5391300EAC}" srcOrd="0" destOrd="0" presId="urn:microsoft.com/office/officeart/2005/8/layout/hierarchy1"/>
    <dgm:cxn modelId="{1B3D0AF7-C6DB-4896-BB09-9671ACD22DB2}" type="presParOf" srcId="{82089EE5-6A98-4A7B-A2B9-7A5391300EAC}" destId="{A34872F2-789C-44FF-B7CD-1C6EC022C700}" srcOrd="0" destOrd="0" presId="urn:microsoft.com/office/officeart/2005/8/layout/hierarchy1"/>
    <dgm:cxn modelId="{A13595F5-FE03-4F27-9775-4E83D192B9F6}" type="presParOf" srcId="{82089EE5-6A98-4A7B-A2B9-7A5391300EAC}" destId="{F35DF748-6B4A-45F7-981D-1B285C80BD74}" srcOrd="1" destOrd="0" presId="urn:microsoft.com/office/officeart/2005/8/layout/hierarchy1"/>
    <dgm:cxn modelId="{62B11B2C-CCCF-4D63-971D-2CE7D830855E}" type="presParOf" srcId="{4FCD6762-40FC-414A-A590-7ABFA31ABB62}" destId="{1F9F70FC-6E1C-40D9-B297-74328BFD5519}" srcOrd="1" destOrd="0" presId="urn:microsoft.com/office/officeart/2005/8/layout/hierarchy1"/>
    <dgm:cxn modelId="{ED9675C6-0F6C-45FB-8350-92559FEA5184}" type="presParOf" srcId="{1F9F70FC-6E1C-40D9-B297-74328BFD5519}" destId="{CAB2F4F0-C4BA-41DD-A90F-C79F05421673}" srcOrd="0" destOrd="0" presId="urn:microsoft.com/office/officeart/2005/8/layout/hierarchy1"/>
    <dgm:cxn modelId="{8491C926-D2C7-4C16-A246-20C70CBA3B78}" type="presParOf" srcId="{1F9F70FC-6E1C-40D9-B297-74328BFD5519}" destId="{0BDA12DF-F90F-4152-AB29-92ED4B6D4263}" srcOrd="1" destOrd="0" presId="urn:microsoft.com/office/officeart/2005/8/layout/hierarchy1"/>
    <dgm:cxn modelId="{47C655CC-61D1-4015-867E-3DB4BC34D7E9}" type="presParOf" srcId="{0BDA12DF-F90F-4152-AB29-92ED4B6D4263}" destId="{DF48604E-A82D-408D-843A-7C54C08D3F4D}" srcOrd="0" destOrd="0" presId="urn:microsoft.com/office/officeart/2005/8/layout/hierarchy1"/>
    <dgm:cxn modelId="{B6518B6C-7996-4E81-B9B3-7766AB896E1A}" type="presParOf" srcId="{DF48604E-A82D-408D-843A-7C54C08D3F4D}" destId="{72336D50-F2C1-4ECB-A3AA-93E3B55DFBFC}" srcOrd="0" destOrd="0" presId="urn:microsoft.com/office/officeart/2005/8/layout/hierarchy1"/>
    <dgm:cxn modelId="{8D481666-DA60-4588-AC9B-2EDD225AD7BB}" type="presParOf" srcId="{DF48604E-A82D-408D-843A-7C54C08D3F4D}" destId="{CF30C96C-5BA8-480E-88AD-E4012B80576E}" srcOrd="1" destOrd="0" presId="urn:microsoft.com/office/officeart/2005/8/layout/hierarchy1"/>
    <dgm:cxn modelId="{B7FBCCCC-32E2-4C93-9AEE-AB259BD02E19}" type="presParOf" srcId="{0BDA12DF-F90F-4152-AB29-92ED4B6D4263}" destId="{794DE229-96D1-429D-9AAF-E43E0F2870E5}" srcOrd="1" destOrd="0" presId="urn:microsoft.com/office/officeart/2005/8/layout/hierarchy1"/>
    <dgm:cxn modelId="{38D91037-3C1C-4057-8E31-2F000063C7E2}" type="presParOf" srcId="{77530DAA-18E6-4FD4-A869-89C9645DD7B3}" destId="{9CEFBD63-0948-469D-9DAB-BCCF93E5EAA1}" srcOrd="8" destOrd="0" presId="urn:microsoft.com/office/officeart/2005/8/layout/hierarchy1"/>
    <dgm:cxn modelId="{D5F1BC7B-4928-4A64-8CFA-EF3C5A8622FF}" type="presParOf" srcId="{77530DAA-18E6-4FD4-A869-89C9645DD7B3}" destId="{CDC436F6-B168-4C7C-914E-373172E94AC2}" srcOrd="9" destOrd="0" presId="urn:microsoft.com/office/officeart/2005/8/layout/hierarchy1"/>
    <dgm:cxn modelId="{310F49EC-C060-4742-9850-5EECA68215BF}" type="presParOf" srcId="{CDC436F6-B168-4C7C-914E-373172E94AC2}" destId="{A783633D-DBFA-43F8-9ABB-14DD01ED46A5}" srcOrd="0" destOrd="0" presId="urn:microsoft.com/office/officeart/2005/8/layout/hierarchy1"/>
    <dgm:cxn modelId="{B9394D50-AA96-493C-9952-A1902AC7C150}" type="presParOf" srcId="{A783633D-DBFA-43F8-9ABB-14DD01ED46A5}" destId="{CE81D97C-D9D0-4921-83F2-E203F11D1EDC}" srcOrd="0" destOrd="0" presId="urn:microsoft.com/office/officeart/2005/8/layout/hierarchy1"/>
    <dgm:cxn modelId="{A6728063-F5FB-428E-B9AF-5AB5CDDBC7D2}" type="presParOf" srcId="{A783633D-DBFA-43F8-9ABB-14DD01ED46A5}" destId="{774FA13B-8212-4976-8143-31B6D70404FA}" srcOrd="1" destOrd="0" presId="urn:microsoft.com/office/officeart/2005/8/layout/hierarchy1"/>
    <dgm:cxn modelId="{E78168E6-67D3-4092-9A51-6AB43A3748D7}" type="presParOf" srcId="{CDC436F6-B168-4C7C-914E-373172E94AC2}" destId="{2E8094A1-B490-4F4A-A24B-6EF9C08F541F}" srcOrd="1" destOrd="0" presId="urn:microsoft.com/office/officeart/2005/8/layout/hierarchy1"/>
    <dgm:cxn modelId="{49961497-43C0-410D-AF78-82B2E4C12E6B}" type="presParOf" srcId="{2E8094A1-B490-4F4A-A24B-6EF9C08F541F}" destId="{CB571571-3688-4C6F-9733-6EC50EB63B7A}" srcOrd="0" destOrd="0" presId="urn:microsoft.com/office/officeart/2005/8/layout/hierarchy1"/>
    <dgm:cxn modelId="{FC63CDE7-61DC-4CDD-86E3-FFE38B0676EF}" type="presParOf" srcId="{2E8094A1-B490-4F4A-A24B-6EF9C08F541F}" destId="{A1289C45-32BD-4997-9635-1D7DD1DA524F}" srcOrd="1" destOrd="0" presId="urn:microsoft.com/office/officeart/2005/8/layout/hierarchy1"/>
    <dgm:cxn modelId="{86F3412A-E103-4847-BAC1-E4863A82F8BE}" type="presParOf" srcId="{A1289C45-32BD-4997-9635-1D7DD1DA524F}" destId="{4DE6F1C3-6EC4-4848-8C5D-37D83DB63C7E}" srcOrd="0" destOrd="0" presId="urn:microsoft.com/office/officeart/2005/8/layout/hierarchy1"/>
    <dgm:cxn modelId="{C89382C9-AED0-484B-9E81-9B4E5C335339}" type="presParOf" srcId="{4DE6F1C3-6EC4-4848-8C5D-37D83DB63C7E}" destId="{67849216-7929-4525-8655-E3112ADDA250}" srcOrd="0" destOrd="0" presId="urn:microsoft.com/office/officeart/2005/8/layout/hierarchy1"/>
    <dgm:cxn modelId="{4966D9A5-AE22-495D-A51E-2B6836726804}" type="presParOf" srcId="{4DE6F1C3-6EC4-4848-8C5D-37D83DB63C7E}" destId="{2578BCB0-58BD-4852-916B-FDEE43D9759C}" srcOrd="1" destOrd="0" presId="urn:microsoft.com/office/officeart/2005/8/layout/hierarchy1"/>
    <dgm:cxn modelId="{5A2A9CC8-745E-49D0-A1FC-BA4DA444AE85}" type="presParOf" srcId="{A1289C45-32BD-4997-9635-1D7DD1DA524F}" destId="{84489C9E-457A-4F36-BA41-66C75E865F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C9FDA4-776B-4B44-AC3F-E7CD5FFA0A6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1E7158-69C1-48EF-8556-CF24B443DE6F}">
      <dgm:prSet phldrT="[Текст]"/>
      <dgm:spPr>
        <a:xfrm>
          <a:off x="334342" y="2975"/>
          <a:ext cx="4764215" cy="2005563"/>
        </a:xfrm>
        <a:prstGeom prst="rect">
          <a:avLst/>
        </a:prstGeom>
        <a:solidFill>
          <a:srgbClr val="5B9BD5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РАЗНОУРОВНЕВЫЕ </a:t>
          </a: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962)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стартовые; базовые; углубленные</a:t>
          </a:r>
        </a:p>
      </dgm:t>
    </dgm:pt>
    <dgm:pt modelId="{FCE6DF4D-4DE5-4A1E-B2F2-2CB1BC99722D}" type="parTrans" cxnId="{C493D0E1-E238-4BF1-A6D4-B4824944045F}">
      <dgm:prSet/>
      <dgm:spPr/>
      <dgm:t>
        <a:bodyPr/>
        <a:lstStyle/>
        <a:p>
          <a:endParaRPr lang="ru-RU"/>
        </a:p>
      </dgm:t>
    </dgm:pt>
    <dgm:pt modelId="{73BC7C2F-2692-44B9-92D9-072144B07DCD}" type="sibTrans" cxnId="{C493D0E1-E238-4BF1-A6D4-B4824944045F}">
      <dgm:prSet/>
      <dgm:spPr/>
      <dgm:t>
        <a:bodyPr/>
        <a:lstStyle/>
        <a:p>
          <a:endParaRPr lang="ru-RU"/>
        </a:p>
      </dgm:t>
    </dgm:pt>
    <dgm:pt modelId="{4174D90A-D89E-47ED-95DE-4A9AF2AB9CDA}">
      <dgm:prSet phldrT="[Текст]"/>
      <dgm:spPr>
        <a:xfrm>
          <a:off x="5432818" y="2975"/>
          <a:ext cx="4748438" cy="2005563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ДИСТАНЦИОННЫЕ </a:t>
          </a: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(3)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Цифровая </a:t>
          </a:r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платформа </a:t>
          </a:r>
          <a:r>
            <a:rPr lang="en-US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ZOOM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DEE7F5E-96E1-46B0-A436-98AACA4E9BF2}" type="parTrans" cxnId="{C1D8167F-616F-4BB1-9A27-6FFCE5175632}">
      <dgm:prSet/>
      <dgm:spPr/>
      <dgm:t>
        <a:bodyPr/>
        <a:lstStyle/>
        <a:p>
          <a:endParaRPr lang="ru-RU"/>
        </a:p>
      </dgm:t>
    </dgm:pt>
    <dgm:pt modelId="{5EE40422-E166-4FD2-BE0C-63F69D03C1EE}" type="sibTrans" cxnId="{C1D8167F-616F-4BB1-9A27-6FFCE5175632}">
      <dgm:prSet/>
      <dgm:spPr/>
      <dgm:t>
        <a:bodyPr/>
        <a:lstStyle/>
        <a:p>
          <a:endParaRPr lang="ru-RU"/>
        </a:p>
      </dgm:t>
    </dgm:pt>
    <dgm:pt modelId="{2B921092-5CE1-4A66-AF50-BF253E86A8F9}">
      <dgm:prSet phldrT="[Текст]"/>
      <dgm:spPr>
        <a:xfrm>
          <a:off x="350604" y="2342799"/>
          <a:ext cx="4726811" cy="2005563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СЕТЕВЫЕ </a:t>
          </a: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(9)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Дети с ОВЗ; одаренные дети из сельской и труднодоступной местности; дети, находящиеся в трудной жизненной ситуации </a:t>
          </a:r>
        </a:p>
      </dgm:t>
    </dgm:pt>
    <dgm:pt modelId="{B0B71979-A121-47BA-9F2E-BF731F2FEB53}" type="parTrans" cxnId="{3BB5B9A1-861B-4F60-B43B-D47DC04CE203}">
      <dgm:prSet/>
      <dgm:spPr/>
      <dgm:t>
        <a:bodyPr/>
        <a:lstStyle/>
        <a:p>
          <a:endParaRPr lang="ru-RU"/>
        </a:p>
      </dgm:t>
    </dgm:pt>
    <dgm:pt modelId="{FD3F838F-A258-4A84-9ED8-659826A18DA2}" type="sibTrans" cxnId="{3BB5B9A1-861B-4F60-B43B-D47DC04CE203}">
      <dgm:prSet/>
      <dgm:spPr/>
      <dgm:t>
        <a:bodyPr/>
        <a:lstStyle/>
        <a:p>
          <a:endParaRPr lang="ru-RU"/>
        </a:p>
      </dgm:t>
    </dgm:pt>
    <dgm:pt modelId="{5968F0A6-458F-4920-8403-1A4846366018}">
      <dgm:prSet phldrT="[Текст]"/>
      <dgm:spPr>
        <a:xfrm>
          <a:off x="5411676" y="2342799"/>
          <a:ext cx="4753318" cy="2005563"/>
        </a:xfrm>
        <a:prstGeom prst="rect">
          <a:avLst/>
        </a:prstGeom>
        <a:solidFill>
          <a:srgbClr val="E7E6E6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ДООП для детей с ОВЗ (27)</a:t>
          </a:r>
          <a:endParaRPr lang="ru-RU" b="1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Художественной и социально-гуманитарной направленности </a:t>
          </a:r>
          <a:endParaRPr lang="ru-RU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endParaRPr lang="ru-RU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508F609D-9DE0-485F-892F-C4A76DFD7450}" type="parTrans" cxnId="{AF23DFA2-BDED-46F2-B102-1467C0705F1F}">
      <dgm:prSet/>
      <dgm:spPr/>
      <dgm:t>
        <a:bodyPr/>
        <a:lstStyle/>
        <a:p>
          <a:endParaRPr lang="ru-RU"/>
        </a:p>
      </dgm:t>
    </dgm:pt>
    <dgm:pt modelId="{F5648B03-1BDF-41C8-A213-588CE71E122D}" type="sibTrans" cxnId="{AF23DFA2-BDED-46F2-B102-1467C0705F1F}">
      <dgm:prSet/>
      <dgm:spPr/>
      <dgm:t>
        <a:bodyPr/>
        <a:lstStyle/>
        <a:p>
          <a:endParaRPr lang="ru-RU"/>
        </a:p>
      </dgm:t>
    </dgm:pt>
    <dgm:pt modelId="{290513BD-B8CC-4E0D-B766-6F44745D8E03}" type="pres">
      <dgm:prSet presAssocID="{A0C9FDA4-776B-4B44-AC3F-E7CD5FFA0A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F5F3C0-DE83-4D3C-8340-23764CEC2C68}" type="pres">
      <dgm:prSet presAssocID="{981E7158-69C1-48EF-8556-CF24B443DE6F}" presName="node" presStyleLbl="node1" presStyleIdx="0" presStyleCnt="4" custScaleX="142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40E0E-FD84-4515-A636-014F896734F7}" type="pres">
      <dgm:prSet presAssocID="{73BC7C2F-2692-44B9-92D9-072144B07DCD}" presName="sibTrans" presStyleCnt="0"/>
      <dgm:spPr/>
    </dgm:pt>
    <dgm:pt modelId="{93732F54-6D98-4BE0-8766-1127742E6326}" type="pres">
      <dgm:prSet presAssocID="{4174D90A-D89E-47ED-95DE-4A9AF2AB9CDA}" presName="node" presStyleLbl="node1" presStyleIdx="1" presStyleCnt="4" custScaleX="142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326DEE-E896-4326-A827-59729643066A}" type="pres">
      <dgm:prSet presAssocID="{5EE40422-E166-4FD2-BE0C-63F69D03C1EE}" presName="sibTrans" presStyleCnt="0"/>
      <dgm:spPr/>
    </dgm:pt>
    <dgm:pt modelId="{94D983C4-6849-4E3A-AA3A-6510E0323C7D}" type="pres">
      <dgm:prSet presAssocID="{2B921092-5CE1-4A66-AF50-BF253E86A8F9}" presName="node" presStyleLbl="node1" presStyleIdx="2" presStyleCnt="4" custScaleX="141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E4889-94CB-46E1-86F9-EA4753489802}" type="pres">
      <dgm:prSet presAssocID="{FD3F838F-A258-4A84-9ED8-659826A18DA2}" presName="sibTrans" presStyleCnt="0"/>
      <dgm:spPr/>
    </dgm:pt>
    <dgm:pt modelId="{34A2A84C-7241-4335-BF55-77C6DF60D5EE}" type="pres">
      <dgm:prSet presAssocID="{5968F0A6-458F-4920-8403-1A4846366018}" presName="node" presStyleLbl="node1" presStyleIdx="3" presStyleCnt="4" custScaleX="142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23DFA2-BDED-46F2-B102-1467C0705F1F}" srcId="{A0C9FDA4-776B-4B44-AC3F-E7CD5FFA0A6B}" destId="{5968F0A6-458F-4920-8403-1A4846366018}" srcOrd="3" destOrd="0" parTransId="{508F609D-9DE0-485F-892F-C4A76DFD7450}" sibTransId="{F5648B03-1BDF-41C8-A213-588CE71E122D}"/>
    <dgm:cxn modelId="{89A220DE-88B1-48BE-B5C5-BD258153A511}" type="presOf" srcId="{2B921092-5CE1-4A66-AF50-BF253E86A8F9}" destId="{94D983C4-6849-4E3A-AA3A-6510E0323C7D}" srcOrd="0" destOrd="0" presId="urn:microsoft.com/office/officeart/2005/8/layout/default"/>
    <dgm:cxn modelId="{80F37469-8AD3-497D-A14E-8404B5C37A9B}" type="presOf" srcId="{5968F0A6-458F-4920-8403-1A4846366018}" destId="{34A2A84C-7241-4335-BF55-77C6DF60D5EE}" srcOrd="0" destOrd="0" presId="urn:microsoft.com/office/officeart/2005/8/layout/default"/>
    <dgm:cxn modelId="{3BB5B9A1-861B-4F60-B43B-D47DC04CE203}" srcId="{A0C9FDA4-776B-4B44-AC3F-E7CD5FFA0A6B}" destId="{2B921092-5CE1-4A66-AF50-BF253E86A8F9}" srcOrd="2" destOrd="0" parTransId="{B0B71979-A121-47BA-9F2E-BF731F2FEB53}" sibTransId="{FD3F838F-A258-4A84-9ED8-659826A18DA2}"/>
    <dgm:cxn modelId="{4683582C-E756-441A-94FD-DD0DE830A353}" type="presOf" srcId="{981E7158-69C1-48EF-8556-CF24B443DE6F}" destId="{AEF5F3C0-DE83-4D3C-8340-23764CEC2C68}" srcOrd="0" destOrd="0" presId="urn:microsoft.com/office/officeart/2005/8/layout/default"/>
    <dgm:cxn modelId="{1A8B782B-A9CB-4C0B-AE4D-1948F78D9E54}" type="presOf" srcId="{4174D90A-D89E-47ED-95DE-4A9AF2AB9CDA}" destId="{93732F54-6D98-4BE0-8766-1127742E6326}" srcOrd="0" destOrd="0" presId="urn:microsoft.com/office/officeart/2005/8/layout/default"/>
    <dgm:cxn modelId="{71C56D6B-91D3-4F4A-810F-1B85701BA492}" type="presOf" srcId="{A0C9FDA4-776B-4B44-AC3F-E7CD5FFA0A6B}" destId="{290513BD-B8CC-4E0D-B766-6F44745D8E03}" srcOrd="0" destOrd="0" presId="urn:microsoft.com/office/officeart/2005/8/layout/default"/>
    <dgm:cxn modelId="{C493D0E1-E238-4BF1-A6D4-B4824944045F}" srcId="{A0C9FDA4-776B-4B44-AC3F-E7CD5FFA0A6B}" destId="{981E7158-69C1-48EF-8556-CF24B443DE6F}" srcOrd="0" destOrd="0" parTransId="{FCE6DF4D-4DE5-4A1E-B2F2-2CB1BC99722D}" sibTransId="{73BC7C2F-2692-44B9-92D9-072144B07DCD}"/>
    <dgm:cxn modelId="{C1D8167F-616F-4BB1-9A27-6FFCE5175632}" srcId="{A0C9FDA4-776B-4B44-AC3F-E7CD5FFA0A6B}" destId="{4174D90A-D89E-47ED-95DE-4A9AF2AB9CDA}" srcOrd="1" destOrd="0" parTransId="{0DEE7F5E-96E1-46B0-A436-98AACA4E9BF2}" sibTransId="{5EE40422-E166-4FD2-BE0C-63F69D03C1EE}"/>
    <dgm:cxn modelId="{511B5979-FA43-4C5D-8BBB-53A7B3960B04}" type="presParOf" srcId="{290513BD-B8CC-4E0D-B766-6F44745D8E03}" destId="{AEF5F3C0-DE83-4D3C-8340-23764CEC2C68}" srcOrd="0" destOrd="0" presId="urn:microsoft.com/office/officeart/2005/8/layout/default"/>
    <dgm:cxn modelId="{594BDC84-735A-47AE-ADC3-F085537DCA6B}" type="presParOf" srcId="{290513BD-B8CC-4E0D-B766-6F44745D8E03}" destId="{AB340E0E-FD84-4515-A636-014F896734F7}" srcOrd="1" destOrd="0" presId="urn:microsoft.com/office/officeart/2005/8/layout/default"/>
    <dgm:cxn modelId="{07381DEC-6296-4D0E-B932-5CDDD1ADA9ED}" type="presParOf" srcId="{290513BD-B8CC-4E0D-B766-6F44745D8E03}" destId="{93732F54-6D98-4BE0-8766-1127742E6326}" srcOrd="2" destOrd="0" presId="urn:microsoft.com/office/officeart/2005/8/layout/default"/>
    <dgm:cxn modelId="{5AD6B8A6-5A48-4EF5-B886-BC017EF54015}" type="presParOf" srcId="{290513BD-B8CC-4E0D-B766-6F44745D8E03}" destId="{90326DEE-E896-4326-A827-59729643066A}" srcOrd="3" destOrd="0" presId="urn:microsoft.com/office/officeart/2005/8/layout/default"/>
    <dgm:cxn modelId="{F97E5715-5515-48C2-A675-FAC6CD42DB66}" type="presParOf" srcId="{290513BD-B8CC-4E0D-B766-6F44745D8E03}" destId="{94D983C4-6849-4E3A-AA3A-6510E0323C7D}" srcOrd="4" destOrd="0" presId="urn:microsoft.com/office/officeart/2005/8/layout/default"/>
    <dgm:cxn modelId="{780BCD12-9477-46D0-985B-68421AC8F4F7}" type="presParOf" srcId="{290513BD-B8CC-4E0D-B766-6F44745D8E03}" destId="{E72E4889-94CB-46E1-86F9-EA4753489802}" srcOrd="5" destOrd="0" presId="urn:microsoft.com/office/officeart/2005/8/layout/default"/>
    <dgm:cxn modelId="{1A1BF7B2-D45F-40F4-A9AC-25528C4C9BD3}" type="presParOf" srcId="{290513BD-B8CC-4E0D-B766-6F44745D8E03}" destId="{34A2A84C-7241-4335-BF55-77C6DF60D5E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08DCCD-7378-42A1-A40D-B3BC289EA74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53CEEE3-D21D-44F6-871D-9CA3E5C90B0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продукция о ПФДО родителям, детям и педагогам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6827F843-0802-4052-B098-F75947F788BC}" type="parTrans" cxnId="{9979C7A6-CDFB-4F86-841A-62F9167C278C}">
      <dgm:prSet/>
      <dgm:spPr/>
      <dgm:t>
        <a:bodyPr/>
        <a:lstStyle/>
        <a:p>
          <a:endParaRPr lang="ru-RU"/>
        </a:p>
      </dgm:t>
    </dgm:pt>
    <dgm:pt modelId="{C56D4567-A947-42FB-A733-1E1F74EA9EF8}" type="sibTrans" cxnId="{9979C7A6-CDFB-4F86-841A-62F9167C278C}">
      <dgm:prSet/>
      <dgm:spPr/>
      <dgm:t>
        <a:bodyPr/>
        <a:lstStyle/>
        <a:p>
          <a:endParaRPr lang="ru-RU"/>
        </a:p>
      </dgm:t>
    </dgm:pt>
    <dgm:pt modelId="{ECEF48A9-65E7-4EF9-9893-D72FBBF1DDC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Инструкции-презентации по работе с региональным навигатором </a:t>
          </a:r>
          <a:r>
            <a: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ПФДО</a:t>
          </a: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2F544-5898-4D08-B211-8E8543F863F3}" type="parTrans" cxnId="{F740D283-E183-4CE5-ADF6-3D7F10BFC627}">
      <dgm:prSet/>
      <dgm:spPr/>
      <dgm:t>
        <a:bodyPr/>
        <a:lstStyle/>
        <a:p>
          <a:endParaRPr lang="ru-RU"/>
        </a:p>
      </dgm:t>
    </dgm:pt>
    <dgm:pt modelId="{32312D8B-1363-4ADA-AD6F-38D49BCFF1F2}" type="sibTrans" cxnId="{F740D283-E183-4CE5-ADF6-3D7F10BFC627}">
      <dgm:prSet/>
      <dgm:spPr/>
      <dgm:t>
        <a:bodyPr/>
        <a:lstStyle/>
        <a:p>
          <a:endParaRPr lang="ru-RU"/>
        </a:p>
      </dgm:t>
    </dgm:pt>
    <dgm:pt modelId="{3AB5E32F-916D-4972-ACBE-01F010A757FF}">
      <dgm:prSet custT="1"/>
      <dgm:spPr/>
      <dgm:t>
        <a:bodyPr/>
        <a:lstStyle/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Раздел «МОЦ» на официальном сайте МБОУ ДО ЦДО г. Кызыла: 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https://tsdo-kyzyl.rtyva.ru/</a:t>
          </a: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1114C1-5502-4BD1-8D1F-B06B4D1E67A2}" type="parTrans" cxnId="{0DBCAAA2-09C4-4622-B1BD-A21BAC02993D}">
      <dgm:prSet/>
      <dgm:spPr/>
      <dgm:t>
        <a:bodyPr/>
        <a:lstStyle/>
        <a:p>
          <a:endParaRPr lang="ru-RU"/>
        </a:p>
      </dgm:t>
    </dgm:pt>
    <dgm:pt modelId="{F6E6776F-EF97-4AFF-ACC9-492CF02CC1A6}" type="sibTrans" cxnId="{0DBCAAA2-09C4-4622-B1BD-A21BAC02993D}">
      <dgm:prSet/>
      <dgm:spPr/>
      <dgm:t>
        <a:bodyPr/>
        <a:lstStyle/>
        <a:p>
          <a:endParaRPr lang="ru-RU"/>
        </a:p>
      </dgm:t>
    </dgm:pt>
    <dgm:pt modelId="{0193BFBE-955A-49D0-B1A6-77FE5CEB100F}" type="pres">
      <dgm:prSet presAssocID="{D908DCCD-7378-42A1-A40D-B3BC289EA74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973CF08-1C0E-44FA-82B0-C8B9CDF1FF91}" type="pres">
      <dgm:prSet presAssocID="{D908DCCD-7378-42A1-A40D-B3BC289EA74F}" presName="Name1" presStyleCnt="0"/>
      <dgm:spPr/>
      <dgm:t>
        <a:bodyPr/>
        <a:lstStyle/>
        <a:p>
          <a:endParaRPr lang="ru-RU"/>
        </a:p>
      </dgm:t>
    </dgm:pt>
    <dgm:pt modelId="{99EB4D92-F8C2-49BA-8554-EE4C2682E41B}" type="pres">
      <dgm:prSet presAssocID="{D908DCCD-7378-42A1-A40D-B3BC289EA74F}" presName="cycle" presStyleCnt="0"/>
      <dgm:spPr/>
      <dgm:t>
        <a:bodyPr/>
        <a:lstStyle/>
        <a:p>
          <a:endParaRPr lang="ru-RU"/>
        </a:p>
      </dgm:t>
    </dgm:pt>
    <dgm:pt modelId="{6C5A6358-B4F9-4027-83DA-FF3A20FB5538}" type="pres">
      <dgm:prSet presAssocID="{D908DCCD-7378-42A1-A40D-B3BC289EA74F}" presName="srcNode" presStyleLbl="node1" presStyleIdx="0" presStyleCnt="3"/>
      <dgm:spPr/>
      <dgm:t>
        <a:bodyPr/>
        <a:lstStyle/>
        <a:p>
          <a:endParaRPr lang="ru-RU"/>
        </a:p>
      </dgm:t>
    </dgm:pt>
    <dgm:pt modelId="{E4515227-1510-4ED4-914C-8E51021F20CE}" type="pres">
      <dgm:prSet presAssocID="{D908DCCD-7378-42A1-A40D-B3BC289EA74F}" presName="conn" presStyleLbl="parChTrans1D2" presStyleIdx="0" presStyleCnt="1"/>
      <dgm:spPr/>
      <dgm:t>
        <a:bodyPr/>
        <a:lstStyle/>
        <a:p>
          <a:endParaRPr lang="ru-RU"/>
        </a:p>
      </dgm:t>
    </dgm:pt>
    <dgm:pt modelId="{BD9A2B46-3CB0-40E7-A3AD-539B21441987}" type="pres">
      <dgm:prSet presAssocID="{D908DCCD-7378-42A1-A40D-B3BC289EA74F}" presName="extraNode" presStyleLbl="node1" presStyleIdx="0" presStyleCnt="3"/>
      <dgm:spPr/>
      <dgm:t>
        <a:bodyPr/>
        <a:lstStyle/>
        <a:p>
          <a:endParaRPr lang="ru-RU"/>
        </a:p>
      </dgm:t>
    </dgm:pt>
    <dgm:pt modelId="{FE863C79-29F3-4A19-8B81-DEEE88F65453}" type="pres">
      <dgm:prSet presAssocID="{D908DCCD-7378-42A1-A40D-B3BC289EA74F}" presName="dstNode" presStyleLbl="node1" presStyleIdx="0" presStyleCnt="3"/>
      <dgm:spPr/>
      <dgm:t>
        <a:bodyPr/>
        <a:lstStyle/>
        <a:p>
          <a:endParaRPr lang="ru-RU"/>
        </a:p>
      </dgm:t>
    </dgm:pt>
    <dgm:pt modelId="{27D9FBFD-3F49-4ED0-A952-F58A1B085541}" type="pres">
      <dgm:prSet presAssocID="{3AB5E32F-916D-4972-ACBE-01F010A757F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E5469-CA53-487B-AA59-9E7DE64998FE}" type="pres">
      <dgm:prSet presAssocID="{3AB5E32F-916D-4972-ACBE-01F010A757FF}" presName="accent_1" presStyleCnt="0"/>
      <dgm:spPr/>
    </dgm:pt>
    <dgm:pt modelId="{A7C4278B-A9CF-4948-B1D0-8977161323AE}" type="pres">
      <dgm:prSet presAssocID="{3AB5E32F-916D-4972-ACBE-01F010A757FF}" presName="accentRepeatNode" presStyleLbl="solidFgAcc1" presStyleIdx="0" presStyleCnt="3"/>
      <dgm:spPr/>
    </dgm:pt>
    <dgm:pt modelId="{377DBA59-0337-413A-B165-2ACE1EEC89A2}" type="pres">
      <dgm:prSet presAssocID="{053CEEE3-D21D-44F6-871D-9CA3E5C90B0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4F536E-2597-4EE4-B968-FA2BDBADC469}" type="pres">
      <dgm:prSet presAssocID="{053CEEE3-D21D-44F6-871D-9CA3E5C90B09}" presName="accent_2" presStyleCnt="0"/>
      <dgm:spPr/>
    </dgm:pt>
    <dgm:pt modelId="{C597D766-8470-4263-A436-350AB986811D}" type="pres">
      <dgm:prSet presAssocID="{053CEEE3-D21D-44F6-871D-9CA3E5C90B09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2E3C4365-90D1-468C-9FAD-47636983A73C}" type="pres">
      <dgm:prSet presAssocID="{ECEF48A9-65E7-4EF9-9893-D72FBBF1DDC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8D785F-85C6-4B6F-8150-93284C1F40CA}" type="pres">
      <dgm:prSet presAssocID="{ECEF48A9-65E7-4EF9-9893-D72FBBF1DDC1}" presName="accent_3" presStyleCnt="0"/>
      <dgm:spPr/>
    </dgm:pt>
    <dgm:pt modelId="{2FCF3906-0128-4168-B4E9-EDF93B49D4A0}" type="pres">
      <dgm:prSet presAssocID="{ECEF48A9-65E7-4EF9-9893-D72FBBF1DDC1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3AB5FBD2-70BA-4572-8A4A-59AB2731AF38}" type="presOf" srcId="{ECEF48A9-65E7-4EF9-9893-D72FBBF1DDC1}" destId="{2E3C4365-90D1-468C-9FAD-47636983A73C}" srcOrd="0" destOrd="0" presId="urn:microsoft.com/office/officeart/2008/layout/VerticalCurvedList"/>
    <dgm:cxn modelId="{F740D283-E183-4CE5-ADF6-3D7F10BFC627}" srcId="{D908DCCD-7378-42A1-A40D-B3BC289EA74F}" destId="{ECEF48A9-65E7-4EF9-9893-D72FBBF1DDC1}" srcOrd="2" destOrd="0" parTransId="{F262F544-5898-4D08-B211-8E8543F863F3}" sibTransId="{32312D8B-1363-4ADA-AD6F-38D49BCFF1F2}"/>
    <dgm:cxn modelId="{25819736-2634-4F5F-88A1-1DEFDDB15163}" type="presOf" srcId="{053CEEE3-D21D-44F6-871D-9CA3E5C90B09}" destId="{377DBA59-0337-413A-B165-2ACE1EEC89A2}" srcOrd="0" destOrd="0" presId="urn:microsoft.com/office/officeart/2008/layout/VerticalCurvedList"/>
    <dgm:cxn modelId="{76EBA760-7936-422A-A760-F886FAB137CB}" type="presOf" srcId="{3AB5E32F-916D-4972-ACBE-01F010A757FF}" destId="{27D9FBFD-3F49-4ED0-A952-F58A1B085541}" srcOrd="0" destOrd="0" presId="urn:microsoft.com/office/officeart/2008/layout/VerticalCurvedList"/>
    <dgm:cxn modelId="{9979C7A6-CDFB-4F86-841A-62F9167C278C}" srcId="{D908DCCD-7378-42A1-A40D-B3BC289EA74F}" destId="{053CEEE3-D21D-44F6-871D-9CA3E5C90B09}" srcOrd="1" destOrd="0" parTransId="{6827F843-0802-4052-B098-F75947F788BC}" sibTransId="{C56D4567-A947-42FB-A733-1E1F74EA9EF8}"/>
    <dgm:cxn modelId="{8BBBBCA3-7DB8-48BD-B6A4-8C8AA435F168}" type="presOf" srcId="{F6E6776F-EF97-4AFF-ACC9-492CF02CC1A6}" destId="{E4515227-1510-4ED4-914C-8E51021F20CE}" srcOrd="0" destOrd="0" presId="urn:microsoft.com/office/officeart/2008/layout/VerticalCurvedList"/>
    <dgm:cxn modelId="{0DBCAAA2-09C4-4622-B1BD-A21BAC02993D}" srcId="{D908DCCD-7378-42A1-A40D-B3BC289EA74F}" destId="{3AB5E32F-916D-4972-ACBE-01F010A757FF}" srcOrd="0" destOrd="0" parTransId="{1C1114C1-5502-4BD1-8D1F-B06B4D1E67A2}" sibTransId="{F6E6776F-EF97-4AFF-ACC9-492CF02CC1A6}"/>
    <dgm:cxn modelId="{20EEF3B0-43EA-4DF8-9364-ED23D6A246CF}" type="presOf" srcId="{D908DCCD-7378-42A1-A40D-B3BC289EA74F}" destId="{0193BFBE-955A-49D0-B1A6-77FE5CEB100F}" srcOrd="0" destOrd="0" presId="urn:microsoft.com/office/officeart/2008/layout/VerticalCurvedList"/>
    <dgm:cxn modelId="{ECA1DAC6-1D41-4ABE-A0D6-EAF2FBB171C0}" type="presParOf" srcId="{0193BFBE-955A-49D0-B1A6-77FE5CEB100F}" destId="{4973CF08-1C0E-44FA-82B0-C8B9CDF1FF91}" srcOrd="0" destOrd="0" presId="urn:microsoft.com/office/officeart/2008/layout/VerticalCurvedList"/>
    <dgm:cxn modelId="{55388CE5-47FA-4DC7-8F77-916504426EC0}" type="presParOf" srcId="{4973CF08-1C0E-44FA-82B0-C8B9CDF1FF91}" destId="{99EB4D92-F8C2-49BA-8554-EE4C2682E41B}" srcOrd="0" destOrd="0" presId="urn:microsoft.com/office/officeart/2008/layout/VerticalCurvedList"/>
    <dgm:cxn modelId="{17EDB88C-6571-48E6-9793-CB5D561764FE}" type="presParOf" srcId="{99EB4D92-F8C2-49BA-8554-EE4C2682E41B}" destId="{6C5A6358-B4F9-4027-83DA-FF3A20FB5538}" srcOrd="0" destOrd="0" presId="urn:microsoft.com/office/officeart/2008/layout/VerticalCurvedList"/>
    <dgm:cxn modelId="{94A132A8-8E43-4B88-8F57-93ADA387CC05}" type="presParOf" srcId="{99EB4D92-F8C2-49BA-8554-EE4C2682E41B}" destId="{E4515227-1510-4ED4-914C-8E51021F20CE}" srcOrd="1" destOrd="0" presId="urn:microsoft.com/office/officeart/2008/layout/VerticalCurvedList"/>
    <dgm:cxn modelId="{8A915B10-1D89-4590-9077-F5010D0811AF}" type="presParOf" srcId="{99EB4D92-F8C2-49BA-8554-EE4C2682E41B}" destId="{BD9A2B46-3CB0-40E7-A3AD-539B21441987}" srcOrd="2" destOrd="0" presId="urn:microsoft.com/office/officeart/2008/layout/VerticalCurvedList"/>
    <dgm:cxn modelId="{456F8294-1D5C-41ED-A0D3-2F9F09CECCBC}" type="presParOf" srcId="{99EB4D92-F8C2-49BA-8554-EE4C2682E41B}" destId="{FE863C79-29F3-4A19-8B81-DEEE88F65453}" srcOrd="3" destOrd="0" presId="urn:microsoft.com/office/officeart/2008/layout/VerticalCurvedList"/>
    <dgm:cxn modelId="{CE28423E-D728-42F0-BB0C-ECD8FA26BDDC}" type="presParOf" srcId="{4973CF08-1C0E-44FA-82B0-C8B9CDF1FF91}" destId="{27D9FBFD-3F49-4ED0-A952-F58A1B085541}" srcOrd="1" destOrd="0" presId="urn:microsoft.com/office/officeart/2008/layout/VerticalCurvedList"/>
    <dgm:cxn modelId="{A07D570C-59A3-44E5-9241-DD7824C2E88D}" type="presParOf" srcId="{4973CF08-1C0E-44FA-82B0-C8B9CDF1FF91}" destId="{CE4E5469-CA53-487B-AA59-9E7DE64998FE}" srcOrd="2" destOrd="0" presId="urn:microsoft.com/office/officeart/2008/layout/VerticalCurvedList"/>
    <dgm:cxn modelId="{56324A09-C6B4-4D3C-A864-ED960B3F0078}" type="presParOf" srcId="{CE4E5469-CA53-487B-AA59-9E7DE64998FE}" destId="{A7C4278B-A9CF-4948-B1D0-8977161323AE}" srcOrd="0" destOrd="0" presId="urn:microsoft.com/office/officeart/2008/layout/VerticalCurvedList"/>
    <dgm:cxn modelId="{D849C638-0CE9-4ECF-9732-F8003663108D}" type="presParOf" srcId="{4973CF08-1C0E-44FA-82B0-C8B9CDF1FF91}" destId="{377DBA59-0337-413A-B165-2ACE1EEC89A2}" srcOrd="3" destOrd="0" presId="urn:microsoft.com/office/officeart/2008/layout/VerticalCurvedList"/>
    <dgm:cxn modelId="{3C0B6556-9B98-4798-A280-03A395341F7F}" type="presParOf" srcId="{4973CF08-1C0E-44FA-82B0-C8B9CDF1FF91}" destId="{334F536E-2597-4EE4-B968-FA2BDBADC469}" srcOrd="4" destOrd="0" presId="urn:microsoft.com/office/officeart/2008/layout/VerticalCurvedList"/>
    <dgm:cxn modelId="{4C8800D7-1625-47DB-8FCF-27929D9A1F37}" type="presParOf" srcId="{334F536E-2597-4EE4-B968-FA2BDBADC469}" destId="{C597D766-8470-4263-A436-350AB986811D}" srcOrd="0" destOrd="0" presId="urn:microsoft.com/office/officeart/2008/layout/VerticalCurvedList"/>
    <dgm:cxn modelId="{6BAB89FA-7D67-45A4-BA60-EF9776AB2A47}" type="presParOf" srcId="{4973CF08-1C0E-44FA-82B0-C8B9CDF1FF91}" destId="{2E3C4365-90D1-468C-9FAD-47636983A73C}" srcOrd="5" destOrd="0" presId="urn:microsoft.com/office/officeart/2008/layout/VerticalCurvedList"/>
    <dgm:cxn modelId="{534D4141-4C62-405A-BF90-01B488787B77}" type="presParOf" srcId="{4973CF08-1C0E-44FA-82B0-C8B9CDF1FF91}" destId="{0F8D785F-85C6-4B6F-8150-93284C1F40CA}" srcOrd="6" destOrd="0" presId="urn:microsoft.com/office/officeart/2008/layout/VerticalCurvedList"/>
    <dgm:cxn modelId="{615E62C8-8D98-4767-B3CD-5296D8F18BFC}" type="presParOf" srcId="{0F8D785F-85C6-4B6F-8150-93284C1F40CA}" destId="{2FCF3906-0128-4168-B4E9-EDF93B49D4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08DCCD-7378-42A1-A40D-B3BC289EA74F}" type="doc">
      <dgm:prSet loTypeId="urn:microsoft.com/office/officeart/2005/8/layout/hList6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A1DC853-ED72-41FE-A6E5-D6E66BCEB7F5}">
      <dgm:prSet phldrT="[Текст]" custT="1"/>
      <dgm:spPr/>
      <dgm:t>
        <a:bodyPr/>
        <a:lstStyle/>
        <a:p>
          <a:endParaRPr lang="ru-RU" sz="3200" b="1" dirty="0" smtClean="0"/>
        </a:p>
        <a:p>
          <a:r>
            <a:rPr lang="ru-RU" sz="3200" b="1" dirty="0" smtClean="0"/>
            <a:t>РМЦ</a:t>
          </a:r>
        </a:p>
        <a:p>
          <a:r>
            <a:rPr lang="ru-RU" sz="1400" dirty="0" smtClean="0"/>
            <a:t>Консультативная помощь по реализации Целевой модели развития дополнительного образования</a:t>
          </a:r>
        </a:p>
        <a:p>
          <a:r>
            <a:rPr lang="ru-RU" sz="1400" dirty="0" smtClean="0"/>
            <a:t>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EBB63A-29B8-4629-A34D-B78C37F336B5}" type="parTrans" cxnId="{050CC573-F174-4B3B-A2AE-5DE25AB5990E}">
      <dgm:prSet/>
      <dgm:spPr/>
      <dgm:t>
        <a:bodyPr/>
        <a:lstStyle/>
        <a:p>
          <a:endParaRPr lang="ru-RU"/>
        </a:p>
      </dgm:t>
    </dgm:pt>
    <dgm:pt modelId="{F2167F8C-C19F-4447-8FC0-35F18EE4426A}" type="sibTrans" cxnId="{050CC573-F174-4B3B-A2AE-5DE25AB5990E}">
      <dgm:prSet/>
      <dgm:spPr/>
      <dgm:t>
        <a:bodyPr/>
        <a:lstStyle/>
        <a:p>
          <a:endParaRPr lang="ru-RU"/>
        </a:p>
      </dgm:t>
    </dgm:pt>
    <dgm:pt modelId="{2485A155-86ED-413C-AF53-4FD87AC3D915}">
      <dgm:prSet phldrT="[Текст]" custT="1"/>
      <dgm:spPr/>
      <dgm:t>
        <a:bodyPr/>
        <a:lstStyle/>
        <a:p>
          <a:endParaRPr lang="ru-RU" sz="1800" b="1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Департамент по  образованию Мэрии г. Кызыла</a:t>
          </a:r>
        </a:p>
        <a:p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Совместные консультации и проверки, проведение мероприятий</a:t>
          </a:r>
          <a:endParaRPr lang="ru-RU" sz="1300" dirty="0"/>
        </a:p>
      </dgm:t>
    </dgm:pt>
    <dgm:pt modelId="{1D52D19E-2796-43A5-B753-A99D457EFA64}" type="parTrans" cxnId="{0C332097-02DA-453F-9E04-0FB100AFD684}">
      <dgm:prSet/>
      <dgm:spPr/>
      <dgm:t>
        <a:bodyPr/>
        <a:lstStyle/>
        <a:p>
          <a:endParaRPr lang="ru-RU"/>
        </a:p>
      </dgm:t>
    </dgm:pt>
    <dgm:pt modelId="{DF3F0D8B-1A58-47FE-B536-2D4B3AD290D9}" type="sibTrans" cxnId="{0C332097-02DA-453F-9E04-0FB100AFD684}">
      <dgm:prSet/>
      <dgm:spPr/>
      <dgm:t>
        <a:bodyPr/>
        <a:lstStyle/>
        <a:p>
          <a:endParaRPr lang="ru-RU"/>
        </a:p>
      </dgm:t>
    </dgm:pt>
    <dgm:pt modelId="{053CEEE3-D21D-44F6-871D-9CA3E5C90B09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УДО, СОШ, ДОУ</a:t>
          </a:r>
        </a:p>
        <a:p>
          <a:r>
            <a:rPr lang="ru-RU" sz="2000" dirty="0" smtClean="0"/>
            <a:t> </a:t>
          </a:r>
          <a:r>
            <a:rPr lang="ru-RU" sz="2000" dirty="0" smtClean="0"/>
            <a:t>города Кызыла</a:t>
          </a:r>
          <a:endParaRPr lang="ru-RU" sz="2000" dirty="0" smtClean="0"/>
        </a:p>
        <a:p>
          <a:r>
            <a:rPr lang="ru-RU" sz="2000" dirty="0" smtClean="0"/>
            <a:t>- </a:t>
          </a:r>
          <a:r>
            <a:rPr lang="ru-RU" sz="1600" dirty="0" smtClean="0"/>
            <a:t>Консультирование по разработке и оформлению ДООП, по работе с АИС навигатором ПФДО</a:t>
          </a:r>
          <a:endParaRPr lang="ru-RU" sz="1600" dirty="0"/>
        </a:p>
      </dgm:t>
    </dgm:pt>
    <dgm:pt modelId="{6827F843-0802-4052-B098-F75947F788BC}" type="parTrans" cxnId="{9979C7A6-CDFB-4F86-841A-62F9167C278C}">
      <dgm:prSet/>
      <dgm:spPr/>
      <dgm:t>
        <a:bodyPr/>
        <a:lstStyle/>
        <a:p>
          <a:endParaRPr lang="ru-RU"/>
        </a:p>
      </dgm:t>
    </dgm:pt>
    <dgm:pt modelId="{C56D4567-A947-42FB-A733-1E1F74EA9EF8}" type="sibTrans" cxnId="{9979C7A6-CDFB-4F86-841A-62F9167C278C}">
      <dgm:prSet/>
      <dgm:spPr/>
      <dgm:t>
        <a:bodyPr/>
        <a:lstStyle/>
        <a:p>
          <a:endParaRPr lang="ru-RU"/>
        </a:p>
      </dgm:t>
    </dgm:pt>
    <dgm:pt modelId="{B0EE8AE4-E298-43DA-8FC2-0ABD3811BAEE}">
      <dgm:prSet phldrT="[Текст]" custT="1"/>
      <dgm:spPr/>
      <dgm:t>
        <a:bodyPr/>
        <a:lstStyle/>
        <a:p>
          <a:r>
            <a:rPr lang="ru-RU" sz="2400" b="1" dirty="0" smtClean="0"/>
            <a:t>МОЦ</a:t>
          </a:r>
          <a:r>
            <a:rPr lang="ru-RU" sz="1300" dirty="0" smtClean="0"/>
            <a:t> дополнительного образования:</a:t>
          </a:r>
        </a:p>
        <a:p>
          <a:r>
            <a:rPr lang="ru-RU" sz="1300" dirty="0" smtClean="0"/>
            <a:t>-Совместная работа в качестве экспертов различных конкурсов, методическая взаимопомощь</a:t>
          </a:r>
          <a:endParaRPr lang="ru-RU" sz="1300" dirty="0"/>
        </a:p>
      </dgm:t>
    </dgm:pt>
    <dgm:pt modelId="{3196D38D-2290-4968-9E89-116F2EA3CB2B}" type="parTrans" cxnId="{9449FCE7-0011-4CA3-B789-7097F00A3EED}">
      <dgm:prSet/>
      <dgm:spPr/>
      <dgm:t>
        <a:bodyPr/>
        <a:lstStyle/>
        <a:p>
          <a:endParaRPr lang="ru-RU"/>
        </a:p>
      </dgm:t>
    </dgm:pt>
    <dgm:pt modelId="{33D87798-415A-4B0C-B099-50E1AE786674}" type="sibTrans" cxnId="{9449FCE7-0011-4CA3-B789-7097F00A3EED}">
      <dgm:prSet/>
      <dgm:spPr/>
      <dgm:t>
        <a:bodyPr/>
        <a:lstStyle/>
        <a:p>
          <a:endParaRPr lang="ru-RU"/>
        </a:p>
      </dgm:t>
    </dgm:pt>
    <dgm:pt modelId="{E7D9D9B1-C576-45D1-B9CF-DFA1AD082492}">
      <dgm:prSet phldrT="[Текст]"/>
      <dgm:spPr/>
      <dgm:t>
        <a:bodyPr/>
        <a:lstStyle/>
        <a:p>
          <a:r>
            <a:rPr lang="ru-RU" b="1" dirty="0" smtClean="0"/>
            <a:t>СЕТЕВЫЕ ПАРТНЕРЫ</a:t>
          </a:r>
        </a:p>
        <a:p>
          <a:r>
            <a:rPr lang="ru-RU" dirty="0" smtClean="0"/>
            <a:t>-СОШ №4, 16, 18, 11 реализация сетевых программ</a:t>
          </a:r>
          <a:endParaRPr lang="ru-RU" dirty="0"/>
        </a:p>
      </dgm:t>
    </dgm:pt>
    <dgm:pt modelId="{483F19A5-B66A-4832-B887-4053E1807134}" type="parTrans" cxnId="{A2C2B2C0-01B3-42CC-B239-FD1A1DB78460}">
      <dgm:prSet/>
      <dgm:spPr/>
      <dgm:t>
        <a:bodyPr/>
        <a:lstStyle/>
        <a:p>
          <a:endParaRPr lang="ru-RU"/>
        </a:p>
      </dgm:t>
    </dgm:pt>
    <dgm:pt modelId="{9AFA36F5-46FC-413F-9C3F-22A4A329C44E}" type="sibTrans" cxnId="{A2C2B2C0-01B3-42CC-B239-FD1A1DB78460}">
      <dgm:prSet/>
      <dgm:spPr/>
      <dgm:t>
        <a:bodyPr/>
        <a:lstStyle/>
        <a:p>
          <a:endParaRPr lang="ru-RU"/>
        </a:p>
      </dgm:t>
    </dgm:pt>
    <dgm:pt modelId="{ECEF48A9-65E7-4EF9-9893-D72FBBF1DDC1}">
      <dgm:prSet custT="1"/>
      <dgm:spPr/>
      <dgm:t>
        <a:bodyPr/>
        <a:lstStyle/>
        <a:p>
          <a:r>
            <a:rPr lang="ru-RU" sz="1400" b="1" dirty="0" smtClean="0"/>
            <a:t>Управления образований муниципалитетов</a:t>
          </a:r>
        </a:p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Консультирование педагогических коллективов по разработке и оформлению ДООП;-совершенствование и модернизация 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ДООП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62F544-5898-4D08-B211-8E8543F863F3}" type="parTrans" cxnId="{F740D283-E183-4CE5-ADF6-3D7F10BFC627}">
      <dgm:prSet/>
      <dgm:spPr/>
      <dgm:t>
        <a:bodyPr/>
        <a:lstStyle/>
        <a:p>
          <a:endParaRPr lang="ru-RU"/>
        </a:p>
      </dgm:t>
    </dgm:pt>
    <dgm:pt modelId="{32312D8B-1363-4ADA-AD6F-38D49BCFF1F2}" type="sibTrans" cxnId="{F740D283-E183-4CE5-ADF6-3D7F10BFC627}">
      <dgm:prSet/>
      <dgm:spPr/>
      <dgm:t>
        <a:bodyPr/>
        <a:lstStyle/>
        <a:p>
          <a:endParaRPr lang="ru-RU"/>
        </a:p>
      </dgm:t>
    </dgm:pt>
    <dgm:pt modelId="{C14744F0-5319-40C5-824D-627BA84BE926}" type="pres">
      <dgm:prSet presAssocID="{D908DCCD-7378-42A1-A40D-B3BC289EA74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4AE305-8318-48CF-AD9B-F17F40B69E6D}" type="pres">
      <dgm:prSet presAssocID="{1A1DC853-ED72-41FE-A6E5-D6E66BCEB7F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14FB1-477A-4F1B-9373-10CBDE5E0CE0}" type="pres">
      <dgm:prSet presAssocID="{F2167F8C-C19F-4447-8FC0-35F18EE4426A}" presName="sibTrans" presStyleCnt="0"/>
      <dgm:spPr/>
      <dgm:t>
        <a:bodyPr/>
        <a:lstStyle/>
        <a:p>
          <a:endParaRPr lang="ru-RU"/>
        </a:p>
      </dgm:t>
    </dgm:pt>
    <dgm:pt modelId="{4A610697-8425-4930-A76A-379AE48EAF30}" type="pres">
      <dgm:prSet presAssocID="{2485A155-86ED-413C-AF53-4FD87AC3D9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308E22-5CF6-4F34-81C5-856E7258C7C8}" type="pres">
      <dgm:prSet presAssocID="{DF3F0D8B-1A58-47FE-B536-2D4B3AD290D9}" presName="sibTrans" presStyleCnt="0"/>
      <dgm:spPr/>
      <dgm:t>
        <a:bodyPr/>
        <a:lstStyle/>
        <a:p>
          <a:endParaRPr lang="ru-RU"/>
        </a:p>
      </dgm:t>
    </dgm:pt>
    <dgm:pt modelId="{930008FB-4B91-4172-8D65-53B13CC35D25}" type="pres">
      <dgm:prSet presAssocID="{053CEEE3-D21D-44F6-871D-9CA3E5C90B0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A8B0E-75E4-4B0F-8CFB-89200DA543BE}" type="pres">
      <dgm:prSet presAssocID="{C56D4567-A947-42FB-A733-1E1F74EA9EF8}" presName="sibTrans" presStyleCnt="0"/>
      <dgm:spPr/>
      <dgm:t>
        <a:bodyPr/>
        <a:lstStyle/>
        <a:p>
          <a:endParaRPr lang="ru-RU"/>
        </a:p>
      </dgm:t>
    </dgm:pt>
    <dgm:pt modelId="{A1740203-D013-4D1D-80D3-60DD3DEF3108}" type="pres">
      <dgm:prSet presAssocID="{B0EE8AE4-E298-43DA-8FC2-0ABD3811BAEE}" presName="node" presStyleLbl="node1" presStyleIdx="3" presStyleCnt="6" custLinFactNeighborX="-45852" custLinFactNeighborY="-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1102C-0AD4-487A-AC0D-9464C802C6DD}" type="pres">
      <dgm:prSet presAssocID="{33D87798-415A-4B0C-B099-50E1AE786674}" presName="sibTrans" presStyleCnt="0"/>
      <dgm:spPr/>
      <dgm:t>
        <a:bodyPr/>
        <a:lstStyle/>
        <a:p>
          <a:endParaRPr lang="ru-RU"/>
        </a:p>
      </dgm:t>
    </dgm:pt>
    <dgm:pt modelId="{78DCDAA1-EB8E-4356-89FF-986FB75FF98B}" type="pres">
      <dgm:prSet presAssocID="{E7D9D9B1-C576-45D1-B9CF-DFA1AD08249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9C5A13-B0FE-4520-B76E-EC58A73EF998}" type="pres">
      <dgm:prSet presAssocID="{9AFA36F5-46FC-413F-9C3F-22A4A329C44E}" presName="sibTrans" presStyleCnt="0"/>
      <dgm:spPr/>
      <dgm:t>
        <a:bodyPr/>
        <a:lstStyle/>
        <a:p>
          <a:endParaRPr lang="ru-RU"/>
        </a:p>
      </dgm:t>
    </dgm:pt>
    <dgm:pt modelId="{6955CB77-15DF-480B-8E15-26F039177A7E}" type="pres">
      <dgm:prSet presAssocID="{ECEF48A9-65E7-4EF9-9893-D72FBBF1DDC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8F28DB-5C0C-4C9B-BE0E-34E64811535E}" type="presOf" srcId="{2485A155-86ED-413C-AF53-4FD87AC3D915}" destId="{4A610697-8425-4930-A76A-379AE48EAF30}" srcOrd="0" destOrd="0" presId="urn:microsoft.com/office/officeart/2005/8/layout/hList6"/>
    <dgm:cxn modelId="{F740D283-E183-4CE5-ADF6-3D7F10BFC627}" srcId="{D908DCCD-7378-42A1-A40D-B3BC289EA74F}" destId="{ECEF48A9-65E7-4EF9-9893-D72FBBF1DDC1}" srcOrd="5" destOrd="0" parTransId="{F262F544-5898-4D08-B211-8E8543F863F3}" sibTransId="{32312D8B-1363-4ADA-AD6F-38D49BCFF1F2}"/>
    <dgm:cxn modelId="{8ED48534-E2E6-4AF6-BB43-2417655EB983}" type="presOf" srcId="{053CEEE3-D21D-44F6-871D-9CA3E5C90B09}" destId="{930008FB-4B91-4172-8D65-53B13CC35D25}" srcOrd="0" destOrd="0" presId="urn:microsoft.com/office/officeart/2005/8/layout/hList6"/>
    <dgm:cxn modelId="{050CC573-F174-4B3B-A2AE-5DE25AB5990E}" srcId="{D908DCCD-7378-42A1-A40D-B3BC289EA74F}" destId="{1A1DC853-ED72-41FE-A6E5-D6E66BCEB7F5}" srcOrd="0" destOrd="0" parTransId="{B9EBB63A-29B8-4629-A34D-B78C37F336B5}" sibTransId="{F2167F8C-C19F-4447-8FC0-35F18EE4426A}"/>
    <dgm:cxn modelId="{0C332097-02DA-453F-9E04-0FB100AFD684}" srcId="{D908DCCD-7378-42A1-A40D-B3BC289EA74F}" destId="{2485A155-86ED-413C-AF53-4FD87AC3D915}" srcOrd="1" destOrd="0" parTransId="{1D52D19E-2796-43A5-B753-A99D457EFA64}" sibTransId="{DF3F0D8B-1A58-47FE-B536-2D4B3AD290D9}"/>
    <dgm:cxn modelId="{CB6D5864-9F7D-48E0-811C-373660D793A1}" type="presOf" srcId="{B0EE8AE4-E298-43DA-8FC2-0ABD3811BAEE}" destId="{A1740203-D013-4D1D-80D3-60DD3DEF3108}" srcOrd="0" destOrd="0" presId="urn:microsoft.com/office/officeart/2005/8/layout/hList6"/>
    <dgm:cxn modelId="{1ACA9CC7-4CC6-4656-B48B-382A9D192AE8}" type="presOf" srcId="{1A1DC853-ED72-41FE-A6E5-D6E66BCEB7F5}" destId="{824AE305-8318-48CF-AD9B-F17F40B69E6D}" srcOrd="0" destOrd="0" presId="urn:microsoft.com/office/officeart/2005/8/layout/hList6"/>
    <dgm:cxn modelId="{0E8FB1EB-B4D7-4277-81DB-69F4D7AB2A86}" type="presOf" srcId="{D908DCCD-7378-42A1-A40D-B3BC289EA74F}" destId="{C14744F0-5319-40C5-824D-627BA84BE926}" srcOrd="0" destOrd="0" presId="urn:microsoft.com/office/officeart/2005/8/layout/hList6"/>
    <dgm:cxn modelId="{9449FCE7-0011-4CA3-B789-7097F00A3EED}" srcId="{D908DCCD-7378-42A1-A40D-B3BC289EA74F}" destId="{B0EE8AE4-E298-43DA-8FC2-0ABD3811BAEE}" srcOrd="3" destOrd="0" parTransId="{3196D38D-2290-4968-9E89-116F2EA3CB2B}" sibTransId="{33D87798-415A-4B0C-B099-50E1AE786674}"/>
    <dgm:cxn modelId="{DA9EB831-7E86-4F08-B243-2F84D428A6E8}" type="presOf" srcId="{E7D9D9B1-C576-45D1-B9CF-DFA1AD082492}" destId="{78DCDAA1-EB8E-4356-89FF-986FB75FF98B}" srcOrd="0" destOrd="0" presId="urn:microsoft.com/office/officeart/2005/8/layout/hList6"/>
    <dgm:cxn modelId="{A2C2B2C0-01B3-42CC-B239-FD1A1DB78460}" srcId="{D908DCCD-7378-42A1-A40D-B3BC289EA74F}" destId="{E7D9D9B1-C576-45D1-B9CF-DFA1AD082492}" srcOrd="4" destOrd="0" parTransId="{483F19A5-B66A-4832-B887-4053E1807134}" sibTransId="{9AFA36F5-46FC-413F-9C3F-22A4A329C44E}"/>
    <dgm:cxn modelId="{9979C7A6-CDFB-4F86-841A-62F9167C278C}" srcId="{D908DCCD-7378-42A1-A40D-B3BC289EA74F}" destId="{053CEEE3-D21D-44F6-871D-9CA3E5C90B09}" srcOrd="2" destOrd="0" parTransId="{6827F843-0802-4052-B098-F75947F788BC}" sibTransId="{C56D4567-A947-42FB-A733-1E1F74EA9EF8}"/>
    <dgm:cxn modelId="{849F50A0-4E7B-43AC-ACA6-6719240D1082}" type="presOf" srcId="{ECEF48A9-65E7-4EF9-9893-D72FBBF1DDC1}" destId="{6955CB77-15DF-480B-8E15-26F039177A7E}" srcOrd="0" destOrd="0" presId="urn:microsoft.com/office/officeart/2005/8/layout/hList6"/>
    <dgm:cxn modelId="{090D8B52-F195-4EE9-B7D7-B575A3EE696C}" type="presParOf" srcId="{C14744F0-5319-40C5-824D-627BA84BE926}" destId="{824AE305-8318-48CF-AD9B-F17F40B69E6D}" srcOrd="0" destOrd="0" presId="urn:microsoft.com/office/officeart/2005/8/layout/hList6"/>
    <dgm:cxn modelId="{7F17C980-695A-4E55-9280-87054AD65608}" type="presParOf" srcId="{C14744F0-5319-40C5-824D-627BA84BE926}" destId="{84814FB1-477A-4F1B-9373-10CBDE5E0CE0}" srcOrd="1" destOrd="0" presId="urn:microsoft.com/office/officeart/2005/8/layout/hList6"/>
    <dgm:cxn modelId="{9E411359-EE82-4759-9230-301A79E54DED}" type="presParOf" srcId="{C14744F0-5319-40C5-824D-627BA84BE926}" destId="{4A610697-8425-4930-A76A-379AE48EAF30}" srcOrd="2" destOrd="0" presId="urn:microsoft.com/office/officeart/2005/8/layout/hList6"/>
    <dgm:cxn modelId="{F17A6BDA-F641-49DC-A29F-3F2E866432CA}" type="presParOf" srcId="{C14744F0-5319-40C5-824D-627BA84BE926}" destId="{35308E22-5CF6-4F34-81C5-856E7258C7C8}" srcOrd="3" destOrd="0" presId="urn:microsoft.com/office/officeart/2005/8/layout/hList6"/>
    <dgm:cxn modelId="{2E18493C-62B4-4CB5-AB00-9CAF2D58AA1E}" type="presParOf" srcId="{C14744F0-5319-40C5-824D-627BA84BE926}" destId="{930008FB-4B91-4172-8D65-53B13CC35D25}" srcOrd="4" destOrd="0" presId="urn:microsoft.com/office/officeart/2005/8/layout/hList6"/>
    <dgm:cxn modelId="{1D69296D-6186-44C7-AB89-ADD1AC10CD4B}" type="presParOf" srcId="{C14744F0-5319-40C5-824D-627BA84BE926}" destId="{FA2A8B0E-75E4-4B0F-8CFB-89200DA543BE}" srcOrd="5" destOrd="0" presId="urn:microsoft.com/office/officeart/2005/8/layout/hList6"/>
    <dgm:cxn modelId="{D1F1D202-0187-4561-AFF9-D884FE459BC6}" type="presParOf" srcId="{C14744F0-5319-40C5-824D-627BA84BE926}" destId="{A1740203-D013-4D1D-80D3-60DD3DEF3108}" srcOrd="6" destOrd="0" presId="urn:microsoft.com/office/officeart/2005/8/layout/hList6"/>
    <dgm:cxn modelId="{9DAFC6EE-0BDA-4ED7-8EA6-536056D72637}" type="presParOf" srcId="{C14744F0-5319-40C5-824D-627BA84BE926}" destId="{5A61102C-0AD4-487A-AC0D-9464C802C6DD}" srcOrd="7" destOrd="0" presId="urn:microsoft.com/office/officeart/2005/8/layout/hList6"/>
    <dgm:cxn modelId="{F42B97DB-700A-4B5A-86FD-36ACD7D28658}" type="presParOf" srcId="{C14744F0-5319-40C5-824D-627BA84BE926}" destId="{78DCDAA1-EB8E-4356-89FF-986FB75FF98B}" srcOrd="8" destOrd="0" presId="urn:microsoft.com/office/officeart/2005/8/layout/hList6"/>
    <dgm:cxn modelId="{8692F991-3ECF-4C6E-B945-07D6A015EE7C}" type="presParOf" srcId="{C14744F0-5319-40C5-824D-627BA84BE926}" destId="{2C9C5A13-B0FE-4520-B76E-EC58A73EF998}" srcOrd="9" destOrd="0" presId="urn:microsoft.com/office/officeart/2005/8/layout/hList6"/>
    <dgm:cxn modelId="{BD687430-7E8E-4A75-88BD-7EBDDFAAC9FA}" type="presParOf" srcId="{C14744F0-5319-40C5-824D-627BA84BE926}" destId="{6955CB77-15DF-480B-8E15-26F039177A7E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71571-3688-4C6F-9733-6EC50EB63B7A}">
      <dsp:nvSpPr>
        <dsp:cNvPr id="0" name=""/>
        <dsp:cNvSpPr/>
      </dsp:nvSpPr>
      <dsp:spPr>
        <a:xfrm>
          <a:off x="10028220" y="3246865"/>
          <a:ext cx="91440" cy="567147"/>
        </a:xfrm>
        <a:custGeom>
          <a:avLst/>
          <a:gdLst/>
          <a:ahLst/>
          <a:cxnLst/>
          <a:rect l="0" t="0" r="0" b="0"/>
          <a:pathLst>
            <a:path>
              <a:moveTo>
                <a:pt x="49554" y="0"/>
              </a:moveTo>
              <a:lnTo>
                <a:pt x="49554" y="394034"/>
              </a:lnTo>
              <a:lnTo>
                <a:pt x="45720" y="394034"/>
              </a:lnTo>
              <a:lnTo>
                <a:pt x="45720" y="56714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FBD63-0948-469D-9DAB-BCCF93E5EAA1}">
      <dsp:nvSpPr>
        <dsp:cNvPr id="0" name=""/>
        <dsp:cNvSpPr/>
      </dsp:nvSpPr>
      <dsp:spPr>
        <a:xfrm>
          <a:off x="5506057" y="1540452"/>
          <a:ext cx="4571717" cy="519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688"/>
              </a:lnTo>
              <a:lnTo>
                <a:pt x="4571717" y="346688"/>
              </a:lnTo>
              <a:lnTo>
                <a:pt x="4571717" y="51980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2F4F0-C4BA-41DD-A90F-C79F05421673}">
      <dsp:nvSpPr>
        <dsp:cNvPr id="0" name=""/>
        <dsp:cNvSpPr/>
      </dsp:nvSpPr>
      <dsp:spPr>
        <a:xfrm>
          <a:off x="7679379" y="3308960"/>
          <a:ext cx="91440" cy="5050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939"/>
              </a:lnTo>
              <a:lnTo>
                <a:pt x="110619" y="331939"/>
              </a:lnTo>
              <a:lnTo>
                <a:pt x="110619" y="50505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5FFA8B-8A93-441D-9FAB-09785660C427}">
      <dsp:nvSpPr>
        <dsp:cNvPr id="0" name=""/>
        <dsp:cNvSpPr/>
      </dsp:nvSpPr>
      <dsp:spPr>
        <a:xfrm>
          <a:off x="5506057" y="1540452"/>
          <a:ext cx="2219042" cy="581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784"/>
              </a:lnTo>
              <a:lnTo>
                <a:pt x="2219042" y="408784"/>
              </a:lnTo>
              <a:lnTo>
                <a:pt x="2219042" y="58189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25600-1B46-4872-A04F-16FDAB120F7E}">
      <dsp:nvSpPr>
        <dsp:cNvPr id="0" name=""/>
        <dsp:cNvSpPr/>
      </dsp:nvSpPr>
      <dsp:spPr>
        <a:xfrm>
          <a:off x="5460337" y="3326000"/>
          <a:ext cx="91440" cy="488012"/>
        </a:xfrm>
        <a:custGeom>
          <a:avLst/>
          <a:gdLst/>
          <a:ahLst/>
          <a:cxnLst/>
          <a:rect l="0" t="0" r="0" b="0"/>
          <a:pathLst>
            <a:path>
              <a:moveTo>
                <a:pt x="47831" y="0"/>
              </a:moveTo>
              <a:lnTo>
                <a:pt x="47831" y="314899"/>
              </a:lnTo>
              <a:lnTo>
                <a:pt x="45720" y="314899"/>
              </a:lnTo>
              <a:lnTo>
                <a:pt x="45720" y="48801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96855B-4BEF-4513-8167-C178F308E2FE}">
      <dsp:nvSpPr>
        <dsp:cNvPr id="0" name=""/>
        <dsp:cNvSpPr/>
      </dsp:nvSpPr>
      <dsp:spPr>
        <a:xfrm>
          <a:off x="5460337" y="1540452"/>
          <a:ext cx="91440" cy="598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5824"/>
              </a:lnTo>
              <a:lnTo>
                <a:pt x="47831" y="425824"/>
              </a:lnTo>
              <a:lnTo>
                <a:pt x="47831" y="59893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F6D3C-E1F6-4CB1-A271-ABC3B21FF43C}">
      <dsp:nvSpPr>
        <dsp:cNvPr id="0" name=""/>
        <dsp:cNvSpPr/>
      </dsp:nvSpPr>
      <dsp:spPr>
        <a:xfrm>
          <a:off x="3105416" y="3356342"/>
          <a:ext cx="116699" cy="4576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558"/>
              </a:lnTo>
              <a:lnTo>
                <a:pt x="116699" y="284558"/>
              </a:lnTo>
              <a:lnTo>
                <a:pt x="116699" y="45767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24C89-F716-4D1F-930F-A88FB27BCD2C}">
      <dsp:nvSpPr>
        <dsp:cNvPr id="0" name=""/>
        <dsp:cNvSpPr/>
      </dsp:nvSpPr>
      <dsp:spPr>
        <a:xfrm>
          <a:off x="3105416" y="1540452"/>
          <a:ext cx="2400640" cy="629278"/>
        </a:xfrm>
        <a:custGeom>
          <a:avLst/>
          <a:gdLst/>
          <a:ahLst/>
          <a:cxnLst/>
          <a:rect l="0" t="0" r="0" b="0"/>
          <a:pathLst>
            <a:path>
              <a:moveTo>
                <a:pt x="2400640" y="0"/>
              </a:moveTo>
              <a:lnTo>
                <a:pt x="2400640" y="456165"/>
              </a:lnTo>
              <a:lnTo>
                <a:pt x="0" y="456165"/>
              </a:lnTo>
              <a:lnTo>
                <a:pt x="0" y="629278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D3145-AF3F-44ED-8601-7249C70EEC82}">
      <dsp:nvSpPr>
        <dsp:cNvPr id="0" name=""/>
        <dsp:cNvSpPr/>
      </dsp:nvSpPr>
      <dsp:spPr>
        <a:xfrm>
          <a:off x="726708" y="3248360"/>
          <a:ext cx="211465" cy="565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2539"/>
              </a:lnTo>
              <a:lnTo>
                <a:pt x="211465" y="392539"/>
              </a:lnTo>
              <a:lnTo>
                <a:pt x="211465" y="56565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FFF1C-FF97-4F84-A58B-C2A5EA7BABCB}">
      <dsp:nvSpPr>
        <dsp:cNvPr id="0" name=""/>
        <dsp:cNvSpPr/>
      </dsp:nvSpPr>
      <dsp:spPr>
        <a:xfrm>
          <a:off x="726708" y="1540452"/>
          <a:ext cx="4779348" cy="521296"/>
        </a:xfrm>
        <a:custGeom>
          <a:avLst/>
          <a:gdLst/>
          <a:ahLst/>
          <a:cxnLst/>
          <a:rect l="0" t="0" r="0" b="0"/>
          <a:pathLst>
            <a:path>
              <a:moveTo>
                <a:pt x="4779348" y="0"/>
              </a:moveTo>
              <a:lnTo>
                <a:pt x="4779348" y="348184"/>
              </a:lnTo>
              <a:lnTo>
                <a:pt x="0" y="348184"/>
              </a:lnTo>
              <a:lnTo>
                <a:pt x="0" y="52129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FAA55C-B39F-4964-9E10-501CC06966C4}">
      <dsp:nvSpPr>
        <dsp:cNvPr id="0" name=""/>
        <dsp:cNvSpPr/>
      </dsp:nvSpPr>
      <dsp:spPr>
        <a:xfrm>
          <a:off x="4571717" y="353841"/>
          <a:ext cx="1868679" cy="11866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06EB0-51F8-499C-918E-2FC5D0240EBC}">
      <dsp:nvSpPr>
        <dsp:cNvPr id="0" name=""/>
        <dsp:cNvSpPr/>
      </dsp:nvSpPr>
      <dsp:spPr>
        <a:xfrm>
          <a:off x="4779348" y="551090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МОЦ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4103" y="585845"/>
        <a:ext cx="1799169" cy="1117101"/>
      </dsp:txXfrm>
    </dsp:sp>
    <dsp:sp modelId="{BE3B2C17-F481-4065-A6A3-F1E64130FA9B}">
      <dsp:nvSpPr>
        <dsp:cNvPr id="0" name=""/>
        <dsp:cNvSpPr/>
      </dsp:nvSpPr>
      <dsp:spPr>
        <a:xfrm>
          <a:off x="-207631" y="2061749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90F41-FA0F-44B0-A9AA-5FC414CCF958}">
      <dsp:nvSpPr>
        <dsp:cNvPr id="0" name=""/>
        <dsp:cNvSpPr/>
      </dsp:nvSpPr>
      <dsp:spPr>
        <a:xfrm>
          <a:off x="0" y="2258998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Кызыл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55" y="2293753"/>
        <a:ext cx="1799169" cy="1117101"/>
      </dsp:txXfrm>
    </dsp:sp>
    <dsp:sp modelId="{DA7EF133-5459-40B4-84E1-F88B3B5BF064}">
      <dsp:nvSpPr>
        <dsp:cNvPr id="0" name=""/>
        <dsp:cNvSpPr/>
      </dsp:nvSpPr>
      <dsp:spPr>
        <a:xfrm>
          <a:off x="3834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D6CA9-F58B-46C7-9ADF-20224B3CA735}">
      <dsp:nvSpPr>
        <dsp:cNvPr id="0" name=""/>
        <dsp:cNvSpPr/>
      </dsp:nvSpPr>
      <dsp:spPr>
        <a:xfrm>
          <a:off x="211465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ДОУ-35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51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6220" y="4046017"/>
        <a:ext cx="1799169" cy="1117101"/>
      </dsp:txXfrm>
    </dsp:sp>
    <dsp:sp modelId="{9A6C2608-2CBE-4E1E-AA31-60EACA9C40C6}">
      <dsp:nvSpPr>
        <dsp:cNvPr id="0" name=""/>
        <dsp:cNvSpPr/>
      </dsp:nvSpPr>
      <dsp:spPr>
        <a:xfrm>
          <a:off x="2171077" y="2169730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B598B3-9A07-4061-833B-F6988A8E87E2}">
      <dsp:nvSpPr>
        <dsp:cNvPr id="0" name=""/>
        <dsp:cNvSpPr/>
      </dsp:nvSpPr>
      <dsp:spPr>
        <a:xfrm>
          <a:off x="2378708" y="2366980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Кызылский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13463" y="2401735"/>
        <a:ext cx="1799169" cy="1117101"/>
      </dsp:txXfrm>
    </dsp:sp>
    <dsp:sp modelId="{93663972-0CB3-465D-B85A-84348C3B00CA}">
      <dsp:nvSpPr>
        <dsp:cNvPr id="0" name=""/>
        <dsp:cNvSpPr/>
      </dsp:nvSpPr>
      <dsp:spPr>
        <a:xfrm>
          <a:off x="2287776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8236E-6DA1-48A7-85BF-7367301B7D54}">
      <dsp:nvSpPr>
        <dsp:cNvPr id="0" name=""/>
        <dsp:cNvSpPr/>
      </dsp:nvSpPr>
      <dsp:spPr>
        <a:xfrm>
          <a:off x="2495407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30162" y="4046017"/>
        <a:ext cx="1799169" cy="1117101"/>
      </dsp:txXfrm>
    </dsp:sp>
    <dsp:sp modelId="{FD498153-E80F-45B7-8E15-F7EBA194D8C5}">
      <dsp:nvSpPr>
        <dsp:cNvPr id="0" name=""/>
        <dsp:cNvSpPr/>
      </dsp:nvSpPr>
      <dsp:spPr>
        <a:xfrm>
          <a:off x="4573829" y="2139389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D312C-017C-43E7-99A2-D1A0476E8F1D}">
      <dsp:nvSpPr>
        <dsp:cNvPr id="0" name=""/>
        <dsp:cNvSpPr/>
      </dsp:nvSpPr>
      <dsp:spPr>
        <a:xfrm>
          <a:off x="4781460" y="2336638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Каа-Хемский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6215" y="2371393"/>
        <a:ext cx="1799169" cy="1117101"/>
      </dsp:txXfrm>
    </dsp:sp>
    <dsp:sp modelId="{87D2C6D6-CFC6-4646-9C6F-9648A87710F3}">
      <dsp:nvSpPr>
        <dsp:cNvPr id="0" name=""/>
        <dsp:cNvSpPr/>
      </dsp:nvSpPr>
      <dsp:spPr>
        <a:xfrm>
          <a:off x="4571717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30C62-36E2-43BE-A215-EC113ABC126B}">
      <dsp:nvSpPr>
        <dsp:cNvPr id="0" name=""/>
        <dsp:cNvSpPr/>
      </dsp:nvSpPr>
      <dsp:spPr>
        <a:xfrm>
          <a:off x="4779348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ДОУ- 13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27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14103" y="4046017"/>
        <a:ext cx="1799169" cy="1117101"/>
      </dsp:txXfrm>
    </dsp:sp>
    <dsp:sp modelId="{A34872F2-789C-44FF-B7CD-1C6EC022C700}">
      <dsp:nvSpPr>
        <dsp:cNvPr id="0" name=""/>
        <dsp:cNvSpPr/>
      </dsp:nvSpPr>
      <dsp:spPr>
        <a:xfrm>
          <a:off x="6790760" y="2122349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DF748-6B4A-45F7-981D-1B285C80BD74}">
      <dsp:nvSpPr>
        <dsp:cNvPr id="0" name=""/>
        <dsp:cNvSpPr/>
      </dsp:nvSpPr>
      <dsp:spPr>
        <a:xfrm>
          <a:off x="6998391" y="2319599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Пий-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Хемский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33146" y="2354354"/>
        <a:ext cx="1799169" cy="1117101"/>
      </dsp:txXfrm>
    </dsp:sp>
    <dsp:sp modelId="{72336D50-F2C1-4ECB-A3AA-93E3B55DFBFC}">
      <dsp:nvSpPr>
        <dsp:cNvPr id="0" name=""/>
        <dsp:cNvSpPr/>
      </dsp:nvSpPr>
      <dsp:spPr>
        <a:xfrm>
          <a:off x="6855659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0C96C-5BA8-480E-88AD-E4012B80576E}">
      <dsp:nvSpPr>
        <dsp:cNvPr id="0" name=""/>
        <dsp:cNvSpPr/>
      </dsp:nvSpPr>
      <dsp:spPr>
        <a:xfrm>
          <a:off x="7063290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СОШ-11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ДОУ-10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22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98045" y="4046017"/>
        <a:ext cx="1799169" cy="1117101"/>
      </dsp:txXfrm>
    </dsp:sp>
    <dsp:sp modelId="{CE81D97C-D9D0-4921-83F2-E203F11D1EDC}">
      <dsp:nvSpPr>
        <dsp:cNvPr id="0" name=""/>
        <dsp:cNvSpPr/>
      </dsp:nvSpPr>
      <dsp:spPr>
        <a:xfrm>
          <a:off x="9143435" y="2060254"/>
          <a:ext cx="1868679" cy="11866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FA13B-8212-4976-8143-31B6D70404FA}">
      <dsp:nvSpPr>
        <dsp:cNvPr id="0" name=""/>
        <dsp:cNvSpPr/>
      </dsp:nvSpPr>
      <dsp:spPr>
        <a:xfrm>
          <a:off x="9351066" y="2257503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Муниципалитет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Тоджинский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85821" y="2292258"/>
        <a:ext cx="1799169" cy="1117101"/>
      </dsp:txXfrm>
    </dsp:sp>
    <dsp:sp modelId="{67849216-7929-4525-8655-E3112ADDA250}">
      <dsp:nvSpPr>
        <dsp:cNvPr id="0" name=""/>
        <dsp:cNvSpPr/>
      </dsp:nvSpPr>
      <dsp:spPr>
        <a:xfrm>
          <a:off x="9139600" y="3814012"/>
          <a:ext cx="1868679" cy="11866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8BCB0-58BD-4852-916B-FDEE43D9759C}">
      <dsp:nvSpPr>
        <dsp:cNvPr id="0" name=""/>
        <dsp:cNvSpPr/>
      </dsp:nvSpPr>
      <dsp:spPr>
        <a:xfrm>
          <a:off x="9347231" y="4011262"/>
          <a:ext cx="1868679" cy="11866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УДО-1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СОШ-7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ДОУ- 6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Всего: 14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81986" y="4046017"/>
        <a:ext cx="1799169" cy="1117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5F3C0-DE83-4D3C-8340-23764CEC2C68}">
      <dsp:nvSpPr>
        <dsp:cNvPr id="0" name=""/>
        <dsp:cNvSpPr/>
      </dsp:nvSpPr>
      <dsp:spPr>
        <a:xfrm>
          <a:off x="334342" y="2975"/>
          <a:ext cx="4764215" cy="2005563"/>
        </a:xfrm>
        <a:prstGeom prst="rect">
          <a:avLst/>
        </a:prstGeom>
        <a:solidFill>
          <a:srgbClr val="5B9BD5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РАЗНОУРОВНЕВЫЕ </a:t>
          </a: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962)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стартовые; базовые; углубленные</a:t>
          </a:r>
        </a:p>
      </dsp:txBody>
      <dsp:txXfrm>
        <a:off x="334342" y="2975"/>
        <a:ext cx="4764215" cy="2005563"/>
      </dsp:txXfrm>
    </dsp:sp>
    <dsp:sp modelId="{93732F54-6D98-4BE0-8766-1127742E6326}">
      <dsp:nvSpPr>
        <dsp:cNvPr id="0" name=""/>
        <dsp:cNvSpPr/>
      </dsp:nvSpPr>
      <dsp:spPr>
        <a:xfrm>
          <a:off x="5432818" y="2975"/>
          <a:ext cx="4748438" cy="2005563"/>
        </a:xfrm>
        <a:prstGeom prst="rect">
          <a:avLst/>
        </a:prstGeom>
        <a:solidFill>
          <a:srgbClr val="ED7D31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ДИСТАНЦИОННЫЕ </a:t>
          </a: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(3)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Цифровая </a:t>
          </a:r>
          <a:r>
            <a:rPr lang="ru-RU" sz="25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платформа </a:t>
          </a:r>
          <a:r>
            <a:rPr lang="en-US" sz="25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ZOOM</a:t>
          </a:r>
          <a:endParaRPr lang="ru-RU" sz="25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432818" y="2975"/>
        <a:ext cx="4748438" cy="2005563"/>
      </dsp:txXfrm>
    </dsp:sp>
    <dsp:sp modelId="{94D983C4-6849-4E3A-AA3A-6510E0323C7D}">
      <dsp:nvSpPr>
        <dsp:cNvPr id="0" name=""/>
        <dsp:cNvSpPr/>
      </dsp:nvSpPr>
      <dsp:spPr>
        <a:xfrm>
          <a:off x="350604" y="2342799"/>
          <a:ext cx="4726811" cy="2005563"/>
        </a:xfrm>
        <a:prstGeom prst="rect">
          <a:avLst/>
        </a:prstGeom>
        <a:solidFill>
          <a:srgbClr val="70AD47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СЕТЕВЫЕ </a:t>
          </a: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(9)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Дети с ОВЗ; одаренные дети из сельской и труднодоступной местности; дети, находящиеся в трудной жизненной ситуации </a:t>
          </a:r>
        </a:p>
      </dsp:txBody>
      <dsp:txXfrm>
        <a:off x="350604" y="2342799"/>
        <a:ext cx="4726811" cy="2005563"/>
      </dsp:txXfrm>
    </dsp:sp>
    <dsp:sp modelId="{34A2A84C-7241-4335-BF55-77C6DF60D5EE}">
      <dsp:nvSpPr>
        <dsp:cNvPr id="0" name=""/>
        <dsp:cNvSpPr/>
      </dsp:nvSpPr>
      <dsp:spPr>
        <a:xfrm>
          <a:off x="5411676" y="2342799"/>
          <a:ext cx="4753318" cy="2005563"/>
        </a:xfrm>
        <a:prstGeom prst="rect">
          <a:avLst/>
        </a:prstGeom>
        <a:solidFill>
          <a:srgbClr val="E7E6E6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ДООП для детей с ОВЗ (27)</a:t>
          </a:r>
          <a:endParaRPr lang="ru-RU" sz="2500" b="1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Художественной и социально-гуманитарной направленности </a:t>
          </a:r>
          <a:endParaRPr lang="ru-RU" sz="25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5411676" y="2342799"/>
        <a:ext cx="4753318" cy="2005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15227-1510-4ED4-914C-8E51021F20CE}">
      <dsp:nvSpPr>
        <dsp:cNvPr id="0" name=""/>
        <dsp:cNvSpPr/>
      </dsp:nvSpPr>
      <dsp:spPr>
        <a:xfrm>
          <a:off x="-5538562" y="-848072"/>
          <a:ext cx="6595402" cy="6595402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9FBFD-3F49-4ED0-A952-F58A1B085541}">
      <dsp:nvSpPr>
        <dsp:cNvPr id="0" name=""/>
        <dsp:cNvSpPr/>
      </dsp:nvSpPr>
      <dsp:spPr>
        <a:xfrm>
          <a:off x="680017" y="489925"/>
          <a:ext cx="4868305" cy="9798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775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Раздел «МОЦ» на официальном сайте МБОУ ДО ЦДО г. Кызыла: </a:t>
          </a:r>
          <a:r>
            <a:rPr lang="en-US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https://tsdo-kyzyl.rtyva.ru/</a:t>
          </a: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017" y="489925"/>
        <a:ext cx="4868305" cy="979851"/>
      </dsp:txXfrm>
    </dsp:sp>
    <dsp:sp modelId="{A7C4278B-A9CF-4948-B1D0-8977161323AE}">
      <dsp:nvSpPr>
        <dsp:cNvPr id="0" name=""/>
        <dsp:cNvSpPr/>
      </dsp:nvSpPr>
      <dsp:spPr>
        <a:xfrm>
          <a:off x="67609" y="367444"/>
          <a:ext cx="1224814" cy="122481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77DBA59-0337-413A-B165-2ACE1EEC89A2}">
      <dsp:nvSpPr>
        <dsp:cNvPr id="0" name=""/>
        <dsp:cNvSpPr/>
      </dsp:nvSpPr>
      <dsp:spPr>
        <a:xfrm>
          <a:off x="1036193" y="1959703"/>
          <a:ext cx="4512129" cy="979851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7757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Информационная продукция о ПФДО родителям, детям и педагогам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036193" y="1959703"/>
        <a:ext cx="4512129" cy="979851"/>
      </dsp:txXfrm>
    </dsp:sp>
    <dsp:sp modelId="{C597D766-8470-4263-A436-350AB986811D}">
      <dsp:nvSpPr>
        <dsp:cNvPr id="0" name=""/>
        <dsp:cNvSpPr/>
      </dsp:nvSpPr>
      <dsp:spPr>
        <a:xfrm>
          <a:off x="423785" y="1837221"/>
          <a:ext cx="1224814" cy="122481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E3C4365-90D1-468C-9FAD-47636983A73C}">
      <dsp:nvSpPr>
        <dsp:cNvPr id="0" name=""/>
        <dsp:cNvSpPr/>
      </dsp:nvSpPr>
      <dsp:spPr>
        <a:xfrm>
          <a:off x="680017" y="3429480"/>
          <a:ext cx="4868305" cy="979851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77757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Инструкции-презентации по работе с региональным навигатором </a:t>
          </a:r>
          <a:r>
            <a:rPr lang="ru-RU" sz="20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АИС ПФДО</a:t>
          </a:r>
          <a:endParaRPr lang="ru-RU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017" y="3429480"/>
        <a:ext cx="4868305" cy="979851"/>
      </dsp:txXfrm>
    </dsp:sp>
    <dsp:sp modelId="{2FCF3906-0128-4168-B4E9-EDF93B49D4A0}">
      <dsp:nvSpPr>
        <dsp:cNvPr id="0" name=""/>
        <dsp:cNvSpPr/>
      </dsp:nvSpPr>
      <dsp:spPr>
        <a:xfrm>
          <a:off x="67609" y="3306999"/>
          <a:ext cx="1224814" cy="122481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AE305-8318-48CF-AD9B-F17F40B69E6D}">
      <dsp:nvSpPr>
        <dsp:cNvPr id="0" name=""/>
        <dsp:cNvSpPr/>
      </dsp:nvSpPr>
      <dsp:spPr>
        <a:xfrm rot="16200000">
          <a:off x="-1888068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РМЦ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Консультативная помощь по реализации Целевой модели развития дополнительного образования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284" y="1095354"/>
        <a:ext cx="1692070" cy="3286064"/>
      </dsp:txXfrm>
    </dsp:sp>
    <dsp:sp modelId="{4A610697-8425-4930-A76A-379AE48EAF30}">
      <dsp:nvSpPr>
        <dsp:cNvPr id="0" name=""/>
        <dsp:cNvSpPr/>
      </dsp:nvSpPr>
      <dsp:spPr>
        <a:xfrm rot="16200000">
          <a:off x="-69092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Департамент по  образованию Мэрии г. Кызыла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- Совместные консультации и проверки, проведение мероприятий</a:t>
          </a:r>
          <a:endParaRPr lang="ru-RU" sz="1300" kern="1200" dirty="0"/>
        </a:p>
      </dsp:txBody>
      <dsp:txXfrm rot="5400000">
        <a:off x="1823260" y="1095354"/>
        <a:ext cx="1692070" cy="3286064"/>
      </dsp:txXfrm>
    </dsp:sp>
    <dsp:sp modelId="{930008FB-4B91-4172-8D65-53B13CC35D25}">
      <dsp:nvSpPr>
        <dsp:cNvPr id="0" name=""/>
        <dsp:cNvSpPr/>
      </dsp:nvSpPr>
      <dsp:spPr>
        <a:xfrm rot="16200000">
          <a:off x="1749883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УДО, СОШ, ДОУ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2000" kern="1200" dirty="0" smtClean="0"/>
            <a:t>города Кызыла</a:t>
          </a: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- </a:t>
          </a:r>
          <a:r>
            <a:rPr lang="ru-RU" sz="1600" kern="1200" dirty="0" smtClean="0"/>
            <a:t>Консультирование по разработке и оформлению ДООП, по работе с АИС навигатором ПФДО</a:t>
          </a:r>
          <a:endParaRPr lang="ru-RU" sz="1600" kern="1200" dirty="0"/>
        </a:p>
      </dsp:txBody>
      <dsp:txXfrm rot="5400000">
        <a:off x="3642235" y="1095354"/>
        <a:ext cx="1692070" cy="3286064"/>
      </dsp:txXfrm>
    </dsp:sp>
    <dsp:sp modelId="{A1740203-D013-4D1D-80D3-60DD3DEF3108}">
      <dsp:nvSpPr>
        <dsp:cNvPr id="0" name=""/>
        <dsp:cNvSpPr/>
      </dsp:nvSpPr>
      <dsp:spPr>
        <a:xfrm rot="16200000">
          <a:off x="3510671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361437"/>
            <a:satOff val="-7560"/>
            <a:lumOff val="420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МОЦ</a:t>
          </a:r>
          <a:r>
            <a:rPr lang="ru-RU" sz="1300" kern="1200" dirty="0" smtClean="0"/>
            <a:t> дополнительного образования: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-Совместная работа в качестве экспертов различных конкурсов, методическая взаимопомощь</a:t>
          </a:r>
          <a:endParaRPr lang="ru-RU" sz="1300" kern="1200" dirty="0"/>
        </a:p>
      </dsp:txBody>
      <dsp:txXfrm rot="5400000">
        <a:off x="5403023" y="1095354"/>
        <a:ext cx="1692070" cy="3286064"/>
      </dsp:txXfrm>
    </dsp:sp>
    <dsp:sp modelId="{78DCDAA1-EB8E-4356-89FF-986FB75FF98B}">
      <dsp:nvSpPr>
        <dsp:cNvPr id="0" name=""/>
        <dsp:cNvSpPr/>
      </dsp:nvSpPr>
      <dsp:spPr>
        <a:xfrm rot="16200000">
          <a:off x="5387836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2163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СЕТЕВЫЕ ПАРТНЕРЫ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-СОШ №4, 16, 18, 11 реализация сетевых программ</a:t>
          </a:r>
          <a:endParaRPr lang="ru-RU" sz="1900" kern="1200" dirty="0"/>
        </a:p>
      </dsp:txBody>
      <dsp:txXfrm rot="5400000">
        <a:off x="7280188" y="1095354"/>
        <a:ext cx="1692070" cy="3286064"/>
      </dsp:txXfrm>
    </dsp:sp>
    <dsp:sp modelId="{6955CB77-15DF-480B-8E15-26F039177A7E}">
      <dsp:nvSpPr>
        <dsp:cNvPr id="0" name=""/>
        <dsp:cNvSpPr/>
      </dsp:nvSpPr>
      <dsp:spPr>
        <a:xfrm rot="16200000">
          <a:off x="7206812" y="1892351"/>
          <a:ext cx="5476774" cy="1692070"/>
        </a:xfrm>
        <a:prstGeom prst="flowChartManualOperation">
          <a:avLst/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Управления образований муниципалитетов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Консультирование педагогических коллективов по разработке и оформлению ДООП;-совершенствование и модернизация 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ДООП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9099164" y="1095354"/>
        <a:ext cx="1692070" cy="3286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2675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5"/>
          </a:xfrm>
          <a:prstGeom prst="rect">
            <a:avLst/>
          </a:prstGeom>
        </p:spPr>
        <p:txBody>
          <a:bodyPr vert="horz" lIns="92272" tIns="46136" rIns="92272" bIns="46136" rtlCol="0"/>
          <a:lstStyle>
            <a:lvl1pPr algn="r">
              <a:defRPr sz="1200"/>
            </a:lvl1pPr>
          </a:lstStyle>
          <a:p>
            <a:fld id="{E1C66B73-C89F-4132-A0A1-7E97BA796E2D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2" tIns="46136" rIns="92272" bIns="4613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2272" tIns="46136" rIns="92272" bIns="4613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039"/>
            <a:ext cx="2984871" cy="502674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2272" tIns="46136" rIns="92272" bIns="46136" rtlCol="0" anchor="b"/>
          <a:lstStyle>
            <a:lvl1pPr algn="r">
              <a:defRPr sz="1200"/>
            </a:lvl1pPr>
          </a:lstStyle>
          <a:p>
            <a:fld id="{FED4F72C-D5DE-448A-B976-E0F9C96B43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9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562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420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11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30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30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F72C-D5DE-448A-B976-E0F9C96B43D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58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30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:notes"/>
          <p:cNvSpPr txBox="1">
            <a:spLocks noGrp="1"/>
          </p:cNvSpPr>
          <p:nvPr>
            <p:ph type="body" idx="1"/>
          </p:nvPr>
        </p:nvSpPr>
        <p:spPr>
          <a:xfrm>
            <a:off x="688817" y="4758890"/>
            <a:ext cx="5510530" cy="4508421"/>
          </a:xfrm>
          <a:prstGeom prst="rect">
            <a:avLst/>
          </a:prstGeom>
        </p:spPr>
        <p:txBody>
          <a:bodyPr spcFirstLastPara="1" wrap="square" lIns="92257" tIns="92257" rIns="92257" bIns="92257" anchor="t" anchorCtr="0">
            <a:noAutofit/>
          </a:bodyPr>
          <a:lstStyle/>
          <a:p>
            <a:endParaRPr/>
          </a:p>
        </p:txBody>
      </p:sp>
      <p:sp>
        <p:nvSpPr>
          <p:cNvPr id="371" name="Google Shape;3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78613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8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5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3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6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6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89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8D0833-F1D3-4E4E-A933-9F81AEED5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7750DAF-8F75-457C-8160-258983A26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C97347-EDCA-4BEB-8A93-3B727823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87C8EB-180F-458E-B892-4CEB0F39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A28913-2DEF-4018-86E6-7377C093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01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CF848C-0E75-4D44-8C46-70733D61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FBD8D0-122D-479B-9F59-BA05B8B30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8FCFCB-A0D7-4A74-B221-71EE2F6C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A9412A-C8D7-43C6-8CBF-30E57416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92F8DC-FC23-4322-8504-BC486765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69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56AD76-2E44-47BC-B752-6C01470BB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1555F41-8DAD-4DE4-A440-A778E37B1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75F4A1-80FA-4DB9-8F0D-BD04037AF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230975-D0D8-4291-A892-7C883F4C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36D2D6-E30A-4636-A8B7-7011F08E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98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5C4A3E-865B-4A54-A21D-D204D6AB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481588-EE89-4A78-AA72-3253FE2E6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E1BE3DC-7A51-4610-B14D-EF6B5C283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4B3FBD-6C64-4DB4-9F53-6419D655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CEF225-0AD4-43B6-94DD-93F0E313A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2A75E24-3173-4D96-82A3-5962F548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4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20AF18-2337-4F48-B781-E0F60F11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BA0B65-54EB-4862-81B6-99AE9F538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C78F65-1F33-4135-87F8-2E52AF20C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58608EA-ABAE-4D6C-AB76-4421E398E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4CD1035-5A98-437D-9261-C11A2B1E7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83A6F97-794A-4B25-9471-CFCAC5E45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1E70EF4-D6AD-44DF-85F9-CE4473AC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B0A4076-6761-4ED4-B34F-E93B38B14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8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3C991C-FF30-4AC2-8C48-EC5E283C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0E35823-5D03-475E-8906-6D257BB4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B94DD10-237A-40C9-BB5B-1562F8BB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0FA9764-9C39-4D93-B489-FFEC4148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27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36EDD75-9620-43C3-A4A6-823A4D27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696D274-F6DF-4D50-AC5E-C1770230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38DA23F-04AC-4FFC-9F09-FB8B57E6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5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8D93F8-C486-4E13-A374-964B1C375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C339AF-28BB-4BCC-9F50-7E4AB9659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38C250-3BA1-44EB-89F7-9F82D158E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76E9106-B32A-4AF1-AF12-47A8CD54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57AFBAA-80A2-4CF2-901E-3A2B403F1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2DFC004-0CB6-4448-B206-D5B590D9E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04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464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060132-AD85-40A7-A5D2-CE1D215F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06D047E-4C52-4FA7-A734-A9E93E461C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07F4F88-4730-484A-8DAB-45224FB36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ADBC9BC-DA0B-4F07-9674-939C9E10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6FF4260-4CFE-454F-AE79-E78E8FAE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6FCA8E9-63A5-4FAD-B37C-482234BA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48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59B710-A323-46DC-9FEE-3D91AA2D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463A0AF-968C-4961-919F-E29AB6E14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023633-6F96-4420-8F5C-7D1ECC9F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B7FF14-C46E-4FC8-810A-30890D8F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20DFB6-29D6-4B4D-A32D-7761523E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98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413768D-A60C-4378-9B1F-034926493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C2DEBC6-20DA-4E6D-98A8-A8838ADB5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930B67-0E22-4BD3-8B29-4235BA19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81F1C4-A49B-41B0-AA91-D94E92EE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24F0EE-BAA2-473A-B274-E06A2D34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0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8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7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70" y="1535115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4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7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40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4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02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491006-AB3A-4354-8779-EB3B9FC6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D4E17D-E67D-41E1-A0E7-66629150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A283C09-584E-4122-90EA-1F941649E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3D60C-D54F-485C-8097-3B5BD3069C69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8AD020-2947-402D-B17A-00A0190B8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669D80-C04C-4B28-9723-C81B14565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4417D-BEAD-4EA9-99EA-2D46C1F78C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hyperlink" Target="mailto:do_mots_kyzyl@mail.ru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s://tsdo-kyzyl.rtyva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769868" y="1268963"/>
            <a:ext cx="6935593" cy="439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SzPts val="2880"/>
            </a:pP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о деятельности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г. Кызыла 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«Успех каждого ребёнка» национального проекта «Образование»</a:t>
            </a:r>
            <a:endParaRPr sz="1600" i="1" dirty="0">
              <a:solidFill>
                <a:srgbClr val="7030A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872504" y="4366728"/>
            <a:ext cx="8445599" cy="99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ru-RU" sz="2800" b="1" dirty="0" err="1" smtClean="0">
                <a:solidFill>
                  <a:srgbClr val="0070C0"/>
                </a:solidFill>
              </a:rPr>
              <a:t>Оюн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Салимаа</a:t>
            </a:r>
            <a:r>
              <a:rPr lang="ru-RU" sz="2800" b="1" dirty="0" smtClean="0">
                <a:solidFill>
                  <a:srgbClr val="0070C0"/>
                </a:solidFill>
              </a:rPr>
              <a:t> Александровна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МОЦ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Кызыла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608501" y="260648"/>
            <a:ext cx="1440160" cy="115212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5B23DC52-8193-4B06-8851-C1352904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290" y="170760"/>
            <a:ext cx="3495371" cy="286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85;p1">
            <a:extLst>
              <a:ext uri="{FF2B5EF4-FFF2-40B4-BE49-F238E27FC236}">
                <a16:creationId xmlns:a16="http://schemas.microsoft.com/office/drawing/2014/main" xmlns="" id="{48569FE3-22CD-44D1-A2A9-5D6EAC78ECFC}"/>
              </a:ext>
            </a:extLst>
          </p:cNvPr>
          <p:cNvSpPr txBox="1">
            <a:spLocks/>
          </p:cNvSpPr>
          <p:nvPr/>
        </p:nvSpPr>
        <p:spPr>
          <a:xfrm>
            <a:off x="0" y="6414317"/>
            <a:ext cx="12192000" cy="36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ноября </a:t>
            </a:r>
            <a:r>
              <a:rPr lang="ru-RU" sz="1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r>
              <a:rPr lang="ru-RU" sz="1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609600" y="242834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Проведение конкурсных  мероприятий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09600" y="1439187"/>
            <a:ext cx="5386917" cy="64598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«Лучшая реклама дополнительного образования»</a:t>
            </a:r>
            <a:endParaRPr lang="ru-RU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>
          <a:xfrm>
            <a:off x="6193370" y="1359673"/>
            <a:ext cx="5389033" cy="815205"/>
          </a:xfrm>
        </p:spPr>
        <p:txBody>
          <a:bodyPr>
            <a:noAutofit/>
          </a:bodyPr>
          <a:lstStyle/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муниципального этапа и участие в качестве экспертов регионального этапа республиканского конкурса «ДООП-2022»</a:t>
            </a:r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err="1" smtClean="0"/>
              <a:t>Количе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Результаты участников:</a:t>
            </a:r>
          </a:p>
          <a:p>
            <a:endParaRPr lang="ru-RU" sz="2600" b="1" dirty="0" smtClean="0">
              <a:solidFill>
                <a:schemeClr val="bg2"/>
              </a:solidFill>
              <a:latin typeface="+mj-lt"/>
            </a:endParaRPr>
          </a:p>
          <a:p>
            <a:endParaRPr lang="ru-RU" sz="2600" b="1" dirty="0">
              <a:solidFill>
                <a:schemeClr val="bg2"/>
              </a:solidFill>
              <a:latin typeface="+mj-lt"/>
            </a:endParaRPr>
          </a:p>
          <a:p>
            <a:endParaRPr lang="ru-RU" sz="2600" b="1" dirty="0" smtClean="0">
              <a:solidFill>
                <a:schemeClr val="bg2"/>
              </a:solidFill>
              <a:latin typeface="+mj-lt"/>
            </a:endParaRPr>
          </a:p>
          <a:p>
            <a:endParaRPr lang="ru-RU" sz="2600" b="1" dirty="0">
              <a:solidFill>
                <a:schemeClr val="bg2"/>
              </a:solidFill>
              <a:latin typeface="+mj-lt"/>
            </a:endParaRPr>
          </a:p>
          <a:p>
            <a:r>
              <a:rPr lang="ru-RU" sz="2600" b="1" dirty="0" smtClean="0">
                <a:solidFill>
                  <a:schemeClr val="bg2"/>
                </a:solidFill>
                <a:latin typeface="+mj-lt"/>
              </a:rPr>
              <a:t>Региональный этап:</a:t>
            </a:r>
          </a:p>
          <a:p>
            <a:r>
              <a:rPr lang="ru-RU" sz="2600" b="1" dirty="0" smtClean="0">
                <a:solidFill>
                  <a:schemeClr val="bg2"/>
                </a:solidFill>
                <a:latin typeface="+mj-lt"/>
              </a:rPr>
              <a:t>Победители-6</a:t>
            </a:r>
          </a:p>
          <a:p>
            <a:r>
              <a:rPr lang="ru-RU" sz="2600" b="1" dirty="0" smtClean="0">
                <a:solidFill>
                  <a:schemeClr val="bg2"/>
                </a:solidFill>
                <a:latin typeface="+mj-lt"/>
              </a:rPr>
              <a:t>Призеры-6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5" y="2085173"/>
            <a:ext cx="4333371" cy="433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40" y="2372258"/>
            <a:ext cx="5129852" cy="28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7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33E128-D93E-4D4B-B4C4-5F359BB4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372184"/>
            <a:ext cx="1071291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сопровождение Целевой модели ПФДО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5A3DEBF8-F6FF-4074-BE0E-C28F533B3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073207"/>
              </p:ext>
            </p:extLst>
          </p:nvPr>
        </p:nvGraphicFramePr>
        <p:xfrm>
          <a:off x="698241" y="1097281"/>
          <a:ext cx="5615932" cy="489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61" y="1230721"/>
            <a:ext cx="3350894" cy="23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10" y="3698845"/>
            <a:ext cx="3395784" cy="254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33E128-D93E-4D4B-B4C4-5F359BB4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973" y="372184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МОЦ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5A3DEBF8-F6FF-4074-BE0E-C28F533B3D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09907"/>
              </p:ext>
            </p:extLst>
          </p:nvPr>
        </p:nvGraphicFramePr>
        <p:xfrm>
          <a:off x="698241" y="1097281"/>
          <a:ext cx="10795518" cy="5476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30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ПОВЫШЕНИЕ КВАЛИФИКАЦИИ (ПРОФМАСТЕРСТВА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)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3"/>
          </p:nvPr>
        </p:nvSpPr>
        <p:spPr/>
        <p:txBody>
          <a:bodyPr>
            <a:normAutofit lnSpcReduction="10000"/>
          </a:bodyPr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79D46C9-CB77-44D1-AAC1-42A6191F89C1}"/>
              </a:ext>
            </a:extLst>
          </p:cNvPr>
          <p:cNvSpPr/>
          <p:nvPr/>
        </p:nvSpPr>
        <p:spPr>
          <a:xfrm>
            <a:off x="605057" y="1220755"/>
            <a:ext cx="10998057" cy="90988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сотрудников МОЦ, которые прошли КПК – 3.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 профессиональных конкурсов – 2.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7" y="2130640"/>
            <a:ext cx="3501733" cy="247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34" y="4206092"/>
            <a:ext cx="3046061" cy="215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285" y="2110032"/>
            <a:ext cx="3209777" cy="227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380" y="4265139"/>
            <a:ext cx="2687026" cy="19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566" y="4265139"/>
            <a:ext cx="2687026" cy="190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41" y="3164761"/>
            <a:ext cx="2156144" cy="311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19" y="2130640"/>
            <a:ext cx="1961773" cy="283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"/>
          <p:cNvSpPr txBox="1">
            <a:spLocks noGrp="1"/>
          </p:cNvSpPr>
          <p:nvPr>
            <p:ph type="title"/>
          </p:nvPr>
        </p:nvSpPr>
        <p:spPr>
          <a:xfrm>
            <a:off x="3554964" y="3722913"/>
            <a:ext cx="7532914" cy="194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4800"/>
            </a:pPr>
            <a: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b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  <a:t>за внимание!</a:t>
            </a:r>
            <a:endParaRPr dirty="0"/>
          </a:p>
        </p:txBody>
      </p:sp>
      <p:sp>
        <p:nvSpPr>
          <p:cNvPr id="374" name="Google Shape;374;p6"/>
          <p:cNvSpPr/>
          <p:nvPr/>
        </p:nvSpPr>
        <p:spPr>
          <a:xfrm>
            <a:off x="239350" y="356659"/>
            <a:ext cx="1056117" cy="960107"/>
          </a:xfrm>
          <a:prstGeom prst="rect">
            <a:avLst/>
          </a:prstGeom>
          <a:solidFill>
            <a:srgbClr val="FEFDFF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C472C108-8328-40C4-9B69-8CDA934D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280314"/>
            <a:ext cx="6693295" cy="547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989" y="188171"/>
            <a:ext cx="3114081" cy="311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3409" y="1413947"/>
            <a:ext cx="115522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1696" y="538020"/>
            <a:ext cx="3766089" cy="2985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Площадь: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97,4 км2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6877" y="888710"/>
            <a:ext cx="3789176" cy="53283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/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</a:t>
            </a:r>
            <a:r>
              <a:rPr lang="ru-RU" sz="19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/>
            <a:r>
              <a:rPr lang="ru-RU" sz="1900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123260 человек</a:t>
            </a:r>
            <a:endParaRPr lang="ru-RU" sz="1900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8420" y="1479451"/>
            <a:ext cx="3766089" cy="5549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Столица Республики Тыва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9286" y="2071595"/>
            <a:ext cx="3766089" cy="68007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многонациональное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9964" y="0"/>
            <a:ext cx="3766089" cy="447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Муниципалитет: г. Кызыл 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9286" y="2946400"/>
            <a:ext cx="3766089" cy="8490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муниципальных образований: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1696" y="3854462"/>
            <a:ext cx="3788860" cy="7310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в возрасте от 5 до 18 лет: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42777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6876" y="4639171"/>
            <a:ext cx="3766089" cy="472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школ: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9964" y="5165417"/>
            <a:ext cx="3766089" cy="5060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детских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09964" y="5718848"/>
            <a:ext cx="3766089" cy="498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УДО: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9964" y="6267270"/>
            <a:ext cx="3766089" cy="498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ОО: </a:t>
            </a:r>
            <a:r>
              <a:rPr lang="ru-RU" sz="2000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endParaRPr lang="ru-RU" sz="20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9DB0A0-859D-4F1F-A463-9222B338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2071595"/>
            <a:ext cx="6239933" cy="419293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3659"/>
            <a:ext cx="63500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2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6BA74418-B2C0-43A5-B981-23DE0B6DF6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611801"/>
              </p:ext>
            </p:extLst>
          </p:nvPr>
        </p:nvGraphicFramePr>
        <p:xfrm>
          <a:off x="508835" y="951724"/>
          <a:ext cx="11219746" cy="555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54766" y="178067"/>
            <a:ext cx="4387715" cy="23481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ru-RU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: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9"/>
              </a:rPr>
              <a:t>https://tsdo-kyzyl.rtyva.ru</a:t>
            </a:r>
            <a:r>
              <a:rPr lang="en-US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  <a:hlinkClick r:id="rId9"/>
              </a:rPr>
              <a:t>/</a:t>
            </a:r>
            <a:endParaRPr lang="ru-RU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667000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Тыва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Кызыл, Ленина, д.22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почта: </a:t>
            </a:r>
            <a:r>
              <a:rPr lang="en-US" sz="1400" kern="0" spc="-10" dirty="0" smtClean="0">
                <a:solidFill>
                  <a:prstClr val="black"/>
                </a:solidFill>
                <a:latin typeface="Times New Roman"/>
                <a:cs typeface="Times New Roman"/>
                <a:hlinkClick r:id="rId10"/>
              </a:rPr>
              <a:t>do_mots_kyzyl@mail.ru</a:t>
            </a:r>
            <a:endParaRPr lang="en-US" sz="1400" kern="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1">
            <a:extLst>
              <a:ext uri="{FF2B5EF4-FFF2-40B4-BE49-F238E27FC236}">
                <a16:creationId xmlns:a16="http://schemas.microsoft.com/office/drawing/2014/main" xmlns="" id="{21E122B9-1690-4353-97D1-3C45C338CDB4}"/>
              </a:ext>
            </a:extLst>
          </p:cNvPr>
          <p:cNvSpPr/>
          <p:nvPr/>
        </p:nvSpPr>
        <p:spPr>
          <a:xfrm>
            <a:off x="7449521" y="178067"/>
            <a:ext cx="4600050" cy="23481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МОЦ г. Кызыла: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Салимаа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Методист: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Мигир-оол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Любовь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Монгушовна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Методист: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Хертек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Чинчи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Юрьевна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607572-52BF-42DB-B0CA-FEAE2103D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92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прикрепленных муниципалитетов к МОЦ г. Кызыла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91" y="1187551"/>
            <a:ext cx="8951494" cy="5459208"/>
          </a:xfrm>
        </p:spPr>
      </p:pic>
    </p:spTree>
    <p:extLst>
      <p:ext uri="{BB962C8B-B14F-4D97-AF65-F5344CB8AC3E}">
        <p14:creationId xmlns:p14="http://schemas.microsoft.com/office/powerpoint/2010/main" val="4159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315177" y="178067"/>
            <a:ext cx="10760800" cy="193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1800" b="1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МОДЕЛИ ВЫРАВНИВАНИЯ ДОСТУПНОСТИ ДОПОЛНИТЕЛЬНЫХ ОБЩЕОБРАЗОВАТЕЛЬНЫХ ПРОГРАММ ДЛЯ ДЕТЕЙ С РАЗЛИЧНЫМИ ОБРАЗОВАТЕЛЬНЫМИ ВОЗМОЖНОСТЯМИ И ПОТРЕБНОСТЯМИ, В ТОМ ЧИСЛЕ ДЛЯ ОДАРЁННЫХ ДЕТЕЙ ИЗ СЕЛЬСКОЙ МЕСТНОСТИ, ДЕТЕЙ, ОКАЗАВШИХСЯ В ТРУДНОЙ ЖИЗНЕННОЙ СИТУАЦИИ</a:t>
            </a:r>
            <a:br>
              <a:rPr lang="ru-RU" sz="1800" b="1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</a:b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Объект 16">
            <a:extLst>
              <a:ext uri="{FF2B5EF4-FFF2-40B4-BE49-F238E27FC236}">
                <a16:creationId xmlns:a16="http://schemas.microsoft.com/office/drawing/2014/main" xmlns="" id="{64CB739D-FC10-4A85-A333-79C3A30E9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9281994"/>
              </p:ext>
            </p:extLst>
          </p:nvPr>
        </p:nvGraphicFramePr>
        <p:xfrm>
          <a:off x="838200" y="21988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275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9642"/>
            <a:ext cx="10515600" cy="9314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программ за 2021-2022 учебный год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35" y="854115"/>
            <a:ext cx="8973695" cy="5708590"/>
          </a:xfrm>
        </p:spPr>
      </p:pic>
    </p:spTree>
    <p:extLst>
      <p:ext uri="{BB962C8B-B14F-4D97-AF65-F5344CB8AC3E}">
        <p14:creationId xmlns:p14="http://schemas.microsoft.com/office/powerpoint/2010/main" val="15143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9058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программ на 2022-2023 учебный год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3512" r="8216" b="37649"/>
          <a:stretch/>
        </p:blipFill>
        <p:spPr>
          <a:xfrm>
            <a:off x="1770611" y="872836"/>
            <a:ext cx="8520545" cy="5810597"/>
          </a:xfrm>
        </p:spPr>
      </p:pic>
    </p:spTree>
    <p:extLst>
      <p:ext uri="{BB962C8B-B14F-4D97-AF65-F5344CB8AC3E}">
        <p14:creationId xmlns:p14="http://schemas.microsoft.com/office/powerpoint/2010/main" val="79091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Сравнительный анализ программ на начало учебного года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734862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0434795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356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Консультативно-методическая помощь 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660" y="1011279"/>
            <a:ext cx="5610902" cy="561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" y="1220755"/>
            <a:ext cx="5228389" cy="522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2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2980</TotalTime>
  <Words>477</Words>
  <Application>Microsoft Office PowerPoint</Application>
  <PresentationFormat>Произвольный</PresentationFormat>
  <Paragraphs>130</Paragraphs>
  <Slides>14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1_Тема Office</vt:lpstr>
      <vt:lpstr>3_Тема Office</vt:lpstr>
      <vt:lpstr>Отчёт о деятельности МОЦ г. Кызыла    в рамках федерального проекта «Успех каждого ребёнка» национального проекта «Образование»</vt:lpstr>
      <vt:lpstr>Презентация PowerPoint</vt:lpstr>
      <vt:lpstr>Презентация PowerPoint</vt:lpstr>
      <vt:lpstr>Карта прикрепленных муниципалитетов к МОЦ г. Кызыла</vt:lpstr>
      <vt:lpstr>МОДЕЛИ ВЫРАВНИВАНИЯ ДОСТУПНОСТИ ДОПОЛНИТЕЛЬНЫХ ОБЩЕОБРАЗОВАТЕЛЬНЫХ ПРОГРАММ ДЛЯ ДЕТЕЙ С РАЗЛИЧНЫМИ ОБРАЗОВАТЕЛЬНЫМИ ВОЗМОЖНОСТЯМИ И ПОТРЕБНОСТЯМИ, В ТОМ ЧИСЛЕ ДЛЯ ОДАРЁННЫХ ДЕТЕЙ ИЗ СЕЛЬСКОЙ МЕСТНОСТИ, ДЕТЕЙ, ОКАЗАВШИХСЯ В ТРУДНОЙ ЖИЗНЕННОЙ СИТУАЦИИ </vt:lpstr>
      <vt:lpstr>Экспертиза программ за 2021-2022 учебный год</vt:lpstr>
      <vt:lpstr>Экспертиза программ на 2022-2023 учебный год</vt:lpstr>
      <vt:lpstr>Сравнительный анализ программ на начало учебного года</vt:lpstr>
      <vt:lpstr>Консультативно-методическая помощь  </vt:lpstr>
      <vt:lpstr>Проведение конкурсных  мероприятий  </vt:lpstr>
      <vt:lpstr>Информационное сопровождение Целевой модели ПФДО  </vt:lpstr>
      <vt:lpstr>Взаимодействие МОЦ  </vt:lpstr>
      <vt:lpstr>ПОВЫШЕНИЕ КВАЛИФИКАЦИИ (ПРОФМАСТЕРСТВА) 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Ключевые результаты внедрения Целевой модели  в (субъект РФ) в 2021 году</dc:title>
  <dc:creator>Жадаев Дмитрий Николаевич</dc:creator>
  <cp:lastModifiedBy>Admin</cp:lastModifiedBy>
  <cp:revision>237</cp:revision>
  <cp:lastPrinted>2021-12-14T08:16:03Z</cp:lastPrinted>
  <dcterms:created xsi:type="dcterms:W3CDTF">2021-12-06T06:42:33Z</dcterms:created>
  <dcterms:modified xsi:type="dcterms:W3CDTF">2022-11-22T18:05:13Z</dcterms:modified>
</cp:coreProperties>
</file>