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3" r:id="rId6"/>
    <p:sldId id="274" r:id="rId7"/>
    <p:sldId id="277" r:id="rId8"/>
    <p:sldId id="271" r:id="rId9"/>
    <p:sldId id="261" r:id="rId10"/>
    <p:sldId id="279" r:id="rId11"/>
    <p:sldId id="294" r:id="rId12"/>
    <p:sldId id="275" r:id="rId13"/>
    <p:sldId id="291" r:id="rId14"/>
    <p:sldId id="267" r:id="rId15"/>
    <p:sldId id="289" r:id="rId16"/>
    <p:sldId id="292" r:id="rId17"/>
    <p:sldId id="295" r:id="rId18"/>
    <p:sldId id="296" r:id="rId19"/>
    <p:sldId id="266" r:id="rId20"/>
    <p:sldId id="288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F961"/>
    <a:srgbClr val="DDF4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Лист1!$A$2:$A$5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345</c:v>
                </c:pt>
                <c:pt idx="1">
                  <c:v>347</c:v>
                </c:pt>
                <c:pt idx="2">
                  <c:v>350</c:v>
                </c:pt>
              </c:numCache>
            </c:numRef>
          </c:val>
        </c:ser>
        <c:axId val="90321664"/>
        <c:axId val="73424256"/>
      </c:barChart>
      <c:valAx>
        <c:axId val="73424256"/>
        <c:scaling>
          <c:orientation val="minMax"/>
        </c:scaling>
        <c:axPos val="l"/>
        <c:majorGridlines/>
        <c:numFmt formatCode="General" sourceLinked="1"/>
        <c:tickLblPos val="nextTo"/>
        <c:crossAx val="90321664"/>
        <c:crosses val="autoZero"/>
        <c:crossBetween val="between"/>
      </c:valAx>
      <c:catAx>
        <c:axId val="90321664"/>
        <c:scaling>
          <c:orientation val="minMax"/>
        </c:scaling>
        <c:axPos val="b"/>
        <c:tickLblPos val="nextTo"/>
        <c:crossAx val="73424256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Многодетная</c:v>
                </c:pt>
                <c:pt idx="1">
                  <c:v>Малообеспеченная</c:v>
                </c:pt>
                <c:pt idx="2">
                  <c:v>Неблагополучная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</c:v>
                </c:pt>
                <c:pt idx="1">
                  <c:v>64</c:v>
                </c:pt>
                <c:pt idx="2">
                  <c:v>5</c:v>
                </c:pt>
              </c:numCache>
            </c:numRef>
          </c:val>
        </c:ser>
        <c:axId val="85799296"/>
        <c:axId val="85800832"/>
      </c:barChart>
      <c:catAx>
        <c:axId val="85799296"/>
        <c:scaling>
          <c:orientation val="minMax"/>
        </c:scaling>
        <c:axPos val="b"/>
        <c:tickLblPos val="nextTo"/>
        <c:spPr>
          <a:noFill/>
          <a:ln w="9525" cap="flat" cmpd="sng" algn="ctr">
            <a:solidFill>
              <a:schemeClr val="accent2"/>
            </a:solidFill>
            <a:prstDash val="solid"/>
          </a:ln>
          <a:effectLst/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800832"/>
        <c:crosses val="autoZero"/>
        <c:auto val="1"/>
        <c:lblAlgn val="ctr"/>
        <c:lblOffset val="100"/>
      </c:catAx>
      <c:valAx>
        <c:axId val="85800832"/>
        <c:scaling>
          <c:orientation val="minMax"/>
        </c:scaling>
        <c:axPos val="l"/>
        <c:majorGridlines/>
        <c:numFmt formatCode="General" sourceLinked="1"/>
        <c:tickLblPos val="nextTo"/>
        <c:crossAx val="857992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5255783999222324E-2"/>
          <c:y val="3.6443293946503849E-2"/>
          <c:w val="0.91769563526781528"/>
          <c:h val="0.7815108077551665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высшее образование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5 лет назад</c:v>
                </c:pt>
                <c:pt idx="1">
                  <c:v>2022-2023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образование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5 лет назад</c:v>
                </c:pt>
                <c:pt idx="1">
                  <c:v>2022-2023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</c:numCache>
            </c:numRef>
          </c:val>
        </c:ser>
        <c:axId val="71751936"/>
        <c:axId val="85831680"/>
      </c:barChart>
      <c:catAx>
        <c:axId val="71751936"/>
        <c:scaling>
          <c:orientation val="minMax"/>
        </c:scaling>
        <c:axPos val="b"/>
        <c:tickLblPos val="nextTo"/>
        <c:crossAx val="85831680"/>
        <c:crosses val="autoZero"/>
        <c:auto val="1"/>
        <c:lblAlgn val="ctr"/>
        <c:lblOffset val="100"/>
      </c:catAx>
      <c:valAx>
        <c:axId val="85831680"/>
        <c:scaling>
          <c:orientation val="minMax"/>
        </c:scaling>
        <c:axPos val="l"/>
        <c:majorGridlines/>
        <c:numFmt formatCode="General" sourceLinked="1"/>
        <c:tickLblPos val="nextTo"/>
        <c:crossAx val="71751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88969087197461"/>
          <c:y val="0.84302279978868588"/>
          <c:w val="0.29785104986876648"/>
          <c:h val="0.156977200211314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5 лет назад</c:v>
                </c:pt>
                <c:pt idx="1">
                  <c:v>2022-2023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5 лет назад</c:v>
                </c:pt>
                <c:pt idx="1">
                  <c:v>2022-2023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СЗД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5 лет назад</c:v>
                </c:pt>
                <c:pt idx="1">
                  <c:v>2022-2023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</c:numCache>
            </c:numRef>
          </c:val>
        </c:ser>
        <c:axId val="85833600"/>
        <c:axId val="85835136"/>
      </c:barChart>
      <c:catAx>
        <c:axId val="85833600"/>
        <c:scaling>
          <c:orientation val="minMax"/>
        </c:scaling>
        <c:axPos val="b"/>
        <c:tickLblPos val="nextTo"/>
        <c:crossAx val="85835136"/>
        <c:crosses val="autoZero"/>
        <c:auto val="1"/>
        <c:lblAlgn val="ctr"/>
        <c:lblOffset val="100"/>
      </c:catAx>
      <c:valAx>
        <c:axId val="85835136"/>
        <c:scaling>
          <c:orientation val="minMax"/>
        </c:scaling>
        <c:axPos val="l"/>
        <c:majorGridlines/>
        <c:numFmt formatCode="General" sourceLinked="1"/>
        <c:tickLblPos val="nextTo"/>
        <c:crossAx val="858336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Всероссийский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2018-2020</c:v>
                </c:pt>
                <c:pt idx="1">
                  <c:v>2020-2021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2018-2020</c:v>
                </c:pt>
                <c:pt idx="1">
                  <c:v>2020-2021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Муниципальный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2018-2020</c:v>
                </c:pt>
                <c:pt idx="1">
                  <c:v>2020-2021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axId val="90984448"/>
        <c:axId val="90985984"/>
      </c:barChart>
      <c:catAx>
        <c:axId val="90984448"/>
        <c:scaling>
          <c:orientation val="minMax"/>
        </c:scaling>
        <c:axPos val="b"/>
        <c:tickLblPos val="nextTo"/>
        <c:crossAx val="90985984"/>
        <c:crosses val="autoZero"/>
        <c:auto val="1"/>
        <c:lblAlgn val="ctr"/>
        <c:lblOffset val="100"/>
      </c:catAx>
      <c:valAx>
        <c:axId val="90985984"/>
        <c:scaling>
          <c:orientation val="minMax"/>
        </c:scaling>
        <c:axPos val="l"/>
        <c:majorGridlines/>
        <c:numFmt formatCode="General" sourceLinked="1"/>
        <c:tickLblPos val="nextTo"/>
        <c:crossAx val="909844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Всероссийский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2018-2020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2018-2020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3.5</c:v>
                </c:pt>
                <c:pt idx="1">
                  <c:v>4.5</c:v>
                </c:pt>
                <c:pt idx="2">
                  <c:v>4.5999999999999996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Муниципальный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2018-2020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3.5</c:v>
                </c:pt>
                <c:pt idx="2">
                  <c:v>4</c:v>
                </c:pt>
              </c:numCache>
            </c:numRef>
          </c:val>
        </c:ser>
        <c:axId val="100895360"/>
        <c:axId val="100905344"/>
      </c:barChart>
      <c:catAx>
        <c:axId val="100895360"/>
        <c:scaling>
          <c:orientation val="minMax"/>
        </c:scaling>
        <c:axPos val="b"/>
        <c:tickLblPos val="nextTo"/>
        <c:crossAx val="100905344"/>
        <c:crosses val="autoZero"/>
        <c:auto val="1"/>
        <c:lblAlgn val="ctr"/>
        <c:lblOffset val="100"/>
      </c:catAx>
      <c:valAx>
        <c:axId val="100905344"/>
        <c:scaling>
          <c:orientation val="minMax"/>
        </c:scaling>
        <c:axPos val="l"/>
        <c:majorGridlines/>
        <c:numFmt formatCode="General" sourceLinked="1"/>
        <c:tickLblPos val="nextTo"/>
        <c:crossAx val="1008953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24E51-8A25-425A-BFD9-138389BFF6AC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E56430-4B74-4CB0-B3C3-0C3CE4886AC6}">
      <dgm:prSet phldrT="[Текст]"/>
      <dgm:spPr/>
      <dgm:t>
        <a:bodyPr/>
        <a:lstStyle/>
        <a:p>
          <a:r>
            <a:rPr lang="ru-RU" b="1" dirty="0" smtClean="0"/>
            <a:t>Повышение ИКТ - компетентности</a:t>
          </a:r>
          <a:endParaRPr lang="ru-RU" b="1" dirty="0"/>
        </a:p>
      </dgm:t>
    </dgm:pt>
    <dgm:pt modelId="{6B27EA2A-21F2-4FF2-8C8A-49B18FB173C8}" type="parTrans" cxnId="{3D5B6CEF-3034-4207-A2AE-5A0280016B1A}">
      <dgm:prSet/>
      <dgm:spPr/>
      <dgm:t>
        <a:bodyPr/>
        <a:lstStyle/>
        <a:p>
          <a:endParaRPr lang="ru-RU"/>
        </a:p>
      </dgm:t>
    </dgm:pt>
    <dgm:pt modelId="{D152268F-FD82-4473-9FED-868B0A8B8AF1}" type="sibTrans" cxnId="{3D5B6CEF-3034-4207-A2AE-5A0280016B1A}">
      <dgm:prSet/>
      <dgm:spPr/>
      <dgm:t>
        <a:bodyPr/>
        <a:lstStyle/>
        <a:p>
          <a:endParaRPr lang="ru-RU"/>
        </a:p>
      </dgm:t>
    </dgm:pt>
    <dgm:pt modelId="{687B34A6-F41B-45C9-9E5B-3225F24C0B58}">
      <dgm:prSet phldrT="[Текст]" custT="1"/>
      <dgm:spPr/>
      <dgm:t>
        <a:bodyPr/>
        <a:lstStyle/>
        <a:p>
          <a:r>
            <a:rPr lang="ru-RU" sz="1600" b="1" dirty="0" smtClean="0"/>
            <a:t>Мастер-классы, </a:t>
          </a:r>
        </a:p>
        <a:p>
          <a:r>
            <a:rPr lang="ru-RU" sz="1600" b="1" dirty="0" smtClean="0"/>
            <a:t>конкурсы</a:t>
          </a:r>
          <a:endParaRPr lang="ru-RU" sz="1600" b="1" dirty="0"/>
        </a:p>
      </dgm:t>
    </dgm:pt>
    <dgm:pt modelId="{F46853AA-A278-46C2-8E74-02758A5678E6}" type="parTrans" cxnId="{F5685951-5A52-417F-95FF-0B293759005A}">
      <dgm:prSet/>
      <dgm:spPr/>
      <dgm:t>
        <a:bodyPr/>
        <a:lstStyle/>
        <a:p>
          <a:endParaRPr lang="ru-RU"/>
        </a:p>
      </dgm:t>
    </dgm:pt>
    <dgm:pt modelId="{9B23724F-F12F-4A52-8EE1-95CDD2D81AFE}" type="sibTrans" cxnId="{F5685951-5A52-417F-95FF-0B293759005A}">
      <dgm:prSet/>
      <dgm:spPr/>
      <dgm:t>
        <a:bodyPr/>
        <a:lstStyle/>
        <a:p>
          <a:endParaRPr lang="ru-RU"/>
        </a:p>
      </dgm:t>
    </dgm:pt>
    <dgm:pt modelId="{FAC2B3C7-10C3-4D3D-AEE1-36A947F5FCC6}">
      <dgm:prSet phldrT="[Текст]" custT="1"/>
      <dgm:spPr/>
      <dgm:t>
        <a:bodyPr/>
        <a:lstStyle/>
        <a:p>
          <a:r>
            <a:rPr lang="ru-RU" sz="2000" b="1" dirty="0" smtClean="0"/>
            <a:t>Обучающие семинары</a:t>
          </a:r>
          <a:endParaRPr lang="ru-RU" sz="2000" b="1" dirty="0"/>
        </a:p>
      </dgm:t>
    </dgm:pt>
    <dgm:pt modelId="{D20E5401-1BA4-4090-B4DE-C4251D90D2E3}" type="parTrans" cxnId="{9CCB5A79-BF92-40DD-BBA6-FA3ADD4B6455}">
      <dgm:prSet/>
      <dgm:spPr/>
      <dgm:t>
        <a:bodyPr/>
        <a:lstStyle/>
        <a:p>
          <a:endParaRPr lang="ru-RU"/>
        </a:p>
      </dgm:t>
    </dgm:pt>
    <dgm:pt modelId="{8FA671B6-060E-49AE-9CBC-795E993F3C71}" type="sibTrans" cxnId="{9CCB5A79-BF92-40DD-BBA6-FA3ADD4B6455}">
      <dgm:prSet/>
      <dgm:spPr/>
      <dgm:t>
        <a:bodyPr/>
        <a:lstStyle/>
        <a:p>
          <a:endParaRPr lang="ru-RU"/>
        </a:p>
      </dgm:t>
    </dgm:pt>
    <dgm:pt modelId="{42C73C8E-0D15-4BB9-BA25-5C918D082CB5}">
      <dgm:prSet phldrT="[Текст]" custT="1"/>
      <dgm:spPr/>
      <dgm:t>
        <a:bodyPr/>
        <a:lstStyle/>
        <a:p>
          <a:r>
            <a:rPr lang="ru-RU" sz="1600" b="1" dirty="0" smtClean="0"/>
            <a:t>Неделя педагогического мастерства</a:t>
          </a:r>
          <a:endParaRPr lang="ru-RU" sz="1600" b="1" dirty="0"/>
        </a:p>
      </dgm:t>
    </dgm:pt>
    <dgm:pt modelId="{65643083-EBF9-4809-94A8-15EBFC0D67FE}" type="parTrans" cxnId="{B5FFD24C-E810-4166-AB97-DCACC6A1DD79}">
      <dgm:prSet/>
      <dgm:spPr/>
      <dgm:t>
        <a:bodyPr/>
        <a:lstStyle/>
        <a:p>
          <a:endParaRPr lang="ru-RU"/>
        </a:p>
      </dgm:t>
    </dgm:pt>
    <dgm:pt modelId="{EA8E5497-EAFA-4EF8-9F73-0860B4C05D9B}" type="sibTrans" cxnId="{B5FFD24C-E810-4166-AB97-DCACC6A1DD79}">
      <dgm:prSet/>
      <dgm:spPr/>
      <dgm:t>
        <a:bodyPr/>
        <a:lstStyle/>
        <a:p>
          <a:endParaRPr lang="ru-RU"/>
        </a:p>
      </dgm:t>
    </dgm:pt>
    <dgm:pt modelId="{6A06967E-238E-4D72-BD32-BB1F90290A47}">
      <dgm:prSet phldrT="[Текст]" custT="1"/>
      <dgm:spPr/>
      <dgm:t>
        <a:bodyPr/>
        <a:lstStyle/>
        <a:p>
          <a:r>
            <a:rPr lang="ru-RU" sz="1800" b="1" dirty="0" smtClean="0"/>
            <a:t>Форумы,        фестивали</a:t>
          </a:r>
          <a:endParaRPr lang="ru-RU" sz="1800" b="1" dirty="0"/>
        </a:p>
      </dgm:t>
    </dgm:pt>
    <dgm:pt modelId="{4471E48B-B5E3-4B2F-9F3B-5A228075779F}" type="parTrans" cxnId="{613FE7C8-61F3-49F7-92EF-6454F5E6873C}">
      <dgm:prSet/>
      <dgm:spPr/>
      <dgm:t>
        <a:bodyPr/>
        <a:lstStyle/>
        <a:p>
          <a:endParaRPr lang="ru-RU"/>
        </a:p>
      </dgm:t>
    </dgm:pt>
    <dgm:pt modelId="{98510819-8C56-41F4-89A8-396634B73871}" type="sibTrans" cxnId="{613FE7C8-61F3-49F7-92EF-6454F5E6873C}">
      <dgm:prSet/>
      <dgm:spPr/>
      <dgm:t>
        <a:bodyPr/>
        <a:lstStyle/>
        <a:p>
          <a:endParaRPr lang="ru-RU"/>
        </a:p>
      </dgm:t>
    </dgm:pt>
    <dgm:pt modelId="{FD780C24-B19B-4F25-824F-38687ACBA5FA}" type="pres">
      <dgm:prSet presAssocID="{35E24E51-8A25-425A-BFD9-138389BFF6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ECA4A-A777-4379-A6CF-AC23898D174B}" type="pres">
      <dgm:prSet presAssocID="{B4E56430-4B74-4CB0-B3C3-0C3CE4886AC6}" presName="centerShape" presStyleLbl="node0" presStyleIdx="0" presStyleCnt="1" custScaleX="254490"/>
      <dgm:spPr/>
      <dgm:t>
        <a:bodyPr/>
        <a:lstStyle/>
        <a:p>
          <a:endParaRPr lang="ru-RU"/>
        </a:p>
      </dgm:t>
    </dgm:pt>
    <dgm:pt modelId="{6F9D692C-F61E-452F-A0EE-B2DB43239F88}" type="pres">
      <dgm:prSet presAssocID="{F46853AA-A278-46C2-8E74-02758A5678E6}" presName="Name9" presStyleLbl="parChTrans1D2" presStyleIdx="0" presStyleCnt="4"/>
      <dgm:spPr/>
      <dgm:t>
        <a:bodyPr/>
        <a:lstStyle/>
        <a:p>
          <a:endParaRPr lang="ru-RU"/>
        </a:p>
      </dgm:t>
    </dgm:pt>
    <dgm:pt modelId="{836A9340-EB7D-4A5A-87C0-4B160D4BA22E}" type="pres">
      <dgm:prSet presAssocID="{F46853AA-A278-46C2-8E74-02758A5678E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D04359C-6586-4E7C-BE29-32E522897C89}" type="pres">
      <dgm:prSet presAssocID="{687B34A6-F41B-45C9-9E5B-3225F24C0B58}" presName="node" presStyleLbl="node1" presStyleIdx="0" presStyleCnt="4" custScaleX="125355" custScaleY="110597" custRadScaleRad="134675" custRadScaleInc="88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CD72F-9B32-4601-A7FC-9BB5AB9216E2}" type="pres">
      <dgm:prSet presAssocID="{D20E5401-1BA4-4090-B4DE-C4251D90D2E3}" presName="Name9" presStyleLbl="parChTrans1D2" presStyleIdx="1" presStyleCnt="4"/>
      <dgm:spPr/>
      <dgm:t>
        <a:bodyPr/>
        <a:lstStyle/>
        <a:p>
          <a:endParaRPr lang="ru-RU"/>
        </a:p>
      </dgm:t>
    </dgm:pt>
    <dgm:pt modelId="{04D2E0C4-C51D-4FC3-8F60-163BD96E8A19}" type="pres">
      <dgm:prSet presAssocID="{D20E5401-1BA4-4090-B4DE-C4251D90D2E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D253B88-58F6-4174-A2BC-D2FDCEA309C6}" type="pres">
      <dgm:prSet presAssocID="{FAC2B3C7-10C3-4D3D-AEE1-36A947F5FCC6}" presName="node" presStyleLbl="node1" presStyleIdx="1" presStyleCnt="4" custScaleX="262837" custRadScaleRad="179670" custRadScaleInc="63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EDDE5-059B-4989-BDDF-CF634F2317C2}" type="pres">
      <dgm:prSet presAssocID="{65643083-EBF9-4809-94A8-15EBFC0D67FE}" presName="Name9" presStyleLbl="parChTrans1D2" presStyleIdx="2" presStyleCnt="4"/>
      <dgm:spPr/>
      <dgm:t>
        <a:bodyPr/>
        <a:lstStyle/>
        <a:p>
          <a:endParaRPr lang="ru-RU"/>
        </a:p>
      </dgm:t>
    </dgm:pt>
    <dgm:pt modelId="{8F3BAB4E-3BD6-4B23-AEF3-24DD0BE98D4A}" type="pres">
      <dgm:prSet presAssocID="{65643083-EBF9-4809-94A8-15EBFC0D67F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F8FDADD-16C2-44A2-A2F5-EEADF94EB348}" type="pres">
      <dgm:prSet presAssocID="{42C73C8E-0D15-4BB9-BA25-5C918D082CB5}" presName="node" presStyleLbl="node1" presStyleIdx="2" presStyleCnt="4" custScaleX="238733" custRadScaleRad="141112" custRadScaleInc="112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DBCA6-4C10-47FC-A69F-F220195B4078}" type="pres">
      <dgm:prSet presAssocID="{4471E48B-B5E3-4B2F-9F3B-5A228075779F}" presName="Name9" presStyleLbl="parChTrans1D2" presStyleIdx="3" presStyleCnt="4"/>
      <dgm:spPr/>
      <dgm:t>
        <a:bodyPr/>
        <a:lstStyle/>
        <a:p>
          <a:endParaRPr lang="ru-RU"/>
        </a:p>
      </dgm:t>
    </dgm:pt>
    <dgm:pt modelId="{2C65FE29-B6C7-46CD-847A-C9CC576C22D0}" type="pres">
      <dgm:prSet presAssocID="{4471E48B-B5E3-4B2F-9F3B-5A228075779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6DA364A-7D6E-49C5-A44D-8E91613A492D}" type="pres">
      <dgm:prSet presAssocID="{6A06967E-238E-4D72-BD32-BB1F90290A47}" presName="node" presStyleLbl="node1" presStyleIdx="3" presStyleCnt="4" custScaleX="144758" custScaleY="150824" custRadScaleRad="174657" custRadScaleInc="64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AAF63C-BB34-4A20-BEB3-9E24F49A18C8}" type="presOf" srcId="{F46853AA-A278-46C2-8E74-02758A5678E6}" destId="{836A9340-EB7D-4A5A-87C0-4B160D4BA22E}" srcOrd="1" destOrd="0" presId="urn:microsoft.com/office/officeart/2005/8/layout/radial1"/>
    <dgm:cxn modelId="{7CE6141F-F880-4755-B65A-E1A7FE0A6E6C}" type="presOf" srcId="{D20E5401-1BA4-4090-B4DE-C4251D90D2E3}" destId="{272CD72F-9B32-4601-A7FC-9BB5AB9216E2}" srcOrd="0" destOrd="0" presId="urn:microsoft.com/office/officeart/2005/8/layout/radial1"/>
    <dgm:cxn modelId="{A60BBC73-2F27-4BCB-932D-B29ECC0CE4BF}" type="presOf" srcId="{F46853AA-A278-46C2-8E74-02758A5678E6}" destId="{6F9D692C-F61E-452F-A0EE-B2DB43239F88}" srcOrd="0" destOrd="0" presId="urn:microsoft.com/office/officeart/2005/8/layout/radial1"/>
    <dgm:cxn modelId="{7FC8E652-1910-4734-96D2-02235DDE8304}" type="presOf" srcId="{42C73C8E-0D15-4BB9-BA25-5C918D082CB5}" destId="{9F8FDADD-16C2-44A2-A2F5-EEADF94EB348}" srcOrd="0" destOrd="0" presId="urn:microsoft.com/office/officeart/2005/8/layout/radial1"/>
    <dgm:cxn modelId="{2E59CEAC-6EF2-449F-A8B6-466E81388C54}" type="presOf" srcId="{35E24E51-8A25-425A-BFD9-138389BFF6AC}" destId="{FD780C24-B19B-4F25-824F-38687ACBA5FA}" srcOrd="0" destOrd="0" presId="urn:microsoft.com/office/officeart/2005/8/layout/radial1"/>
    <dgm:cxn modelId="{0B5E6603-A5BC-4EFE-8B54-F7AB95A85D28}" type="presOf" srcId="{FAC2B3C7-10C3-4D3D-AEE1-36A947F5FCC6}" destId="{AD253B88-58F6-4174-A2BC-D2FDCEA309C6}" srcOrd="0" destOrd="0" presId="urn:microsoft.com/office/officeart/2005/8/layout/radial1"/>
    <dgm:cxn modelId="{D5E23F76-80B3-4E2D-91BB-17B72BEA9836}" type="presOf" srcId="{4471E48B-B5E3-4B2F-9F3B-5A228075779F}" destId="{2C65FE29-B6C7-46CD-847A-C9CC576C22D0}" srcOrd="1" destOrd="0" presId="urn:microsoft.com/office/officeart/2005/8/layout/radial1"/>
    <dgm:cxn modelId="{E1DD5391-AEAE-4E65-BD5F-1269DEA5213B}" type="presOf" srcId="{65643083-EBF9-4809-94A8-15EBFC0D67FE}" destId="{8F3BAB4E-3BD6-4B23-AEF3-24DD0BE98D4A}" srcOrd="1" destOrd="0" presId="urn:microsoft.com/office/officeart/2005/8/layout/radial1"/>
    <dgm:cxn modelId="{B5FFD24C-E810-4166-AB97-DCACC6A1DD79}" srcId="{B4E56430-4B74-4CB0-B3C3-0C3CE4886AC6}" destId="{42C73C8E-0D15-4BB9-BA25-5C918D082CB5}" srcOrd="2" destOrd="0" parTransId="{65643083-EBF9-4809-94A8-15EBFC0D67FE}" sibTransId="{EA8E5497-EAFA-4EF8-9F73-0860B4C05D9B}"/>
    <dgm:cxn modelId="{FC95798C-6001-4C6F-8494-8DD14CEB78FF}" type="presOf" srcId="{4471E48B-B5E3-4B2F-9F3B-5A228075779F}" destId="{ADBDBCA6-4C10-47FC-A69F-F220195B4078}" srcOrd="0" destOrd="0" presId="urn:microsoft.com/office/officeart/2005/8/layout/radial1"/>
    <dgm:cxn modelId="{44219C1B-CFB7-4B32-A3C4-03DC8D580694}" type="presOf" srcId="{65643083-EBF9-4809-94A8-15EBFC0D67FE}" destId="{11CEDDE5-059B-4989-BDDF-CF634F2317C2}" srcOrd="0" destOrd="0" presId="urn:microsoft.com/office/officeart/2005/8/layout/radial1"/>
    <dgm:cxn modelId="{613FE7C8-61F3-49F7-92EF-6454F5E6873C}" srcId="{B4E56430-4B74-4CB0-B3C3-0C3CE4886AC6}" destId="{6A06967E-238E-4D72-BD32-BB1F90290A47}" srcOrd="3" destOrd="0" parTransId="{4471E48B-B5E3-4B2F-9F3B-5A228075779F}" sibTransId="{98510819-8C56-41F4-89A8-396634B73871}"/>
    <dgm:cxn modelId="{0B3149AB-40B4-45EB-9529-A41A64A47150}" type="presOf" srcId="{D20E5401-1BA4-4090-B4DE-C4251D90D2E3}" destId="{04D2E0C4-C51D-4FC3-8F60-163BD96E8A19}" srcOrd="1" destOrd="0" presId="urn:microsoft.com/office/officeart/2005/8/layout/radial1"/>
    <dgm:cxn modelId="{753BD910-C82F-436B-BBB9-649AD583C072}" type="presOf" srcId="{B4E56430-4B74-4CB0-B3C3-0C3CE4886AC6}" destId="{996ECA4A-A777-4379-A6CF-AC23898D174B}" srcOrd="0" destOrd="0" presId="urn:microsoft.com/office/officeart/2005/8/layout/radial1"/>
    <dgm:cxn modelId="{9CCB5A79-BF92-40DD-BBA6-FA3ADD4B6455}" srcId="{B4E56430-4B74-4CB0-B3C3-0C3CE4886AC6}" destId="{FAC2B3C7-10C3-4D3D-AEE1-36A947F5FCC6}" srcOrd="1" destOrd="0" parTransId="{D20E5401-1BA4-4090-B4DE-C4251D90D2E3}" sibTransId="{8FA671B6-060E-49AE-9CBC-795E993F3C71}"/>
    <dgm:cxn modelId="{3D5B6CEF-3034-4207-A2AE-5A0280016B1A}" srcId="{35E24E51-8A25-425A-BFD9-138389BFF6AC}" destId="{B4E56430-4B74-4CB0-B3C3-0C3CE4886AC6}" srcOrd="0" destOrd="0" parTransId="{6B27EA2A-21F2-4FF2-8C8A-49B18FB173C8}" sibTransId="{D152268F-FD82-4473-9FED-868B0A8B8AF1}"/>
    <dgm:cxn modelId="{F5685951-5A52-417F-95FF-0B293759005A}" srcId="{B4E56430-4B74-4CB0-B3C3-0C3CE4886AC6}" destId="{687B34A6-F41B-45C9-9E5B-3225F24C0B58}" srcOrd="0" destOrd="0" parTransId="{F46853AA-A278-46C2-8E74-02758A5678E6}" sibTransId="{9B23724F-F12F-4A52-8EE1-95CDD2D81AFE}"/>
    <dgm:cxn modelId="{C30C12AD-AD3C-48C1-880B-EA93ED15CF67}" type="presOf" srcId="{6A06967E-238E-4D72-BD32-BB1F90290A47}" destId="{D6DA364A-7D6E-49C5-A44D-8E91613A492D}" srcOrd="0" destOrd="0" presId="urn:microsoft.com/office/officeart/2005/8/layout/radial1"/>
    <dgm:cxn modelId="{94C88BE2-955A-4CE2-938E-BF7539DD1BF8}" type="presOf" srcId="{687B34A6-F41B-45C9-9E5B-3225F24C0B58}" destId="{4D04359C-6586-4E7C-BE29-32E522897C89}" srcOrd="0" destOrd="0" presId="urn:microsoft.com/office/officeart/2005/8/layout/radial1"/>
    <dgm:cxn modelId="{092FE7E0-67EC-4762-B3F4-EF3EECB3B618}" type="presParOf" srcId="{FD780C24-B19B-4F25-824F-38687ACBA5FA}" destId="{996ECA4A-A777-4379-A6CF-AC23898D174B}" srcOrd="0" destOrd="0" presId="urn:microsoft.com/office/officeart/2005/8/layout/radial1"/>
    <dgm:cxn modelId="{0FC85A60-B753-4E85-868A-F74A7039ED6C}" type="presParOf" srcId="{FD780C24-B19B-4F25-824F-38687ACBA5FA}" destId="{6F9D692C-F61E-452F-A0EE-B2DB43239F88}" srcOrd="1" destOrd="0" presId="urn:microsoft.com/office/officeart/2005/8/layout/radial1"/>
    <dgm:cxn modelId="{670DA470-8A99-40D5-BB8F-10BBEB082F9C}" type="presParOf" srcId="{6F9D692C-F61E-452F-A0EE-B2DB43239F88}" destId="{836A9340-EB7D-4A5A-87C0-4B160D4BA22E}" srcOrd="0" destOrd="0" presId="urn:microsoft.com/office/officeart/2005/8/layout/radial1"/>
    <dgm:cxn modelId="{A4D977EB-0D33-4B5A-928E-3811B7E19B8B}" type="presParOf" srcId="{FD780C24-B19B-4F25-824F-38687ACBA5FA}" destId="{4D04359C-6586-4E7C-BE29-32E522897C89}" srcOrd="2" destOrd="0" presId="urn:microsoft.com/office/officeart/2005/8/layout/radial1"/>
    <dgm:cxn modelId="{21ADA1DC-4F28-4D21-A829-59F8BEF0998F}" type="presParOf" srcId="{FD780C24-B19B-4F25-824F-38687ACBA5FA}" destId="{272CD72F-9B32-4601-A7FC-9BB5AB9216E2}" srcOrd="3" destOrd="0" presId="urn:microsoft.com/office/officeart/2005/8/layout/radial1"/>
    <dgm:cxn modelId="{63D05312-59A5-4124-955B-0EBE8AAAE47A}" type="presParOf" srcId="{272CD72F-9B32-4601-A7FC-9BB5AB9216E2}" destId="{04D2E0C4-C51D-4FC3-8F60-163BD96E8A19}" srcOrd="0" destOrd="0" presId="urn:microsoft.com/office/officeart/2005/8/layout/radial1"/>
    <dgm:cxn modelId="{2C8EECE7-7A0F-40B4-8BB3-56F57D9B2143}" type="presParOf" srcId="{FD780C24-B19B-4F25-824F-38687ACBA5FA}" destId="{AD253B88-58F6-4174-A2BC-D2FDCEA309C6}" srcOrd="4" destOrd="0" presId="urn:microsoft.com/office/officeart/2005/8/layout/radial1"/>
    <dgm:cxn modelId="{EDA91A98-8072-4349-BA7D-7EA010AE0BAA}" type="presParOf" srcId="{FD780C24-B19B-4F25-824F-38687ACBA5FA}" destId="{11CEDDE5-059B-4989-BDDF-CF634F2317C2}" srcOrd="5" destOrd="0" presId="urn:microsoft.com/office/officeart/2005/8/layout/radial1"/>
    <dgm:cxn modelId="{AA63F0C7-8E7F-428E-84E5-D8B71AB581C5}" type="presParOf" srcId="{11CEDDE5-059B-4989-BDDF-CF634F2317C2}" destId="{8F3BAB4E-3BD6-4B23-AEF3-24DD0BE98D4A}" srcOrd="0" destOrd="0" presId="urn:microsoft.com/office/officeart/2005/8/layout/radial1"/>
    <dgm:cxn modelId="{ED717C18-32F0-4016-BFED-9E10F40500FB}" type="presParOf" srcId="{FD780C24-B19B-4F25-824F-38687ACBA5FA}" destId="{9F8FDADD-16C2-44A2-A2F5-EEADF94EB348}" srcOrd="6" destOrd="0" presId="urn:microsoft.com/office/officeart/2005/8/layout/radial1"/>
    <dgm:cxn modelId="{142C2878-1591-454D-A0CE-C045C89BC108}" type="presParOf" srcId="{FD780C24-B19B-4F25-824F-38687ACBA5FA}" destId="{ADBDBCA6-4C10-47FC-A69F-F220195B4078}" srcOrd="7" destOrd="0" presId="urn:microsoft.com/office/officeart/2005/8/layout/radial1"/>
    <dgm:cxn modelId="{956E2543-5503-4FF9-9666-151A768D087C}" type="presParOf" srcId="{ADBDBCA6-4C10-47FC-A69F-F220195B4078}" destId="{2C65FE29-B6C7-46CD-847A-C9CC576C22D0}" srcOrd="0" destOrd="0" presId="urn:microsoft.com/office/officeart/2005/8/layout/radial1"/>
    <dgm:cxn modelId="{8BEF8CF6-31C8-4537-A265-508D6EC2D1FE}" type="presParOf" srcId="{FD780C24-B19B-4F25-824F-38687ACBA5FA}" destId="{D6DA364A-7D6E-49C5-A44D-8E91613A492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1DA594-9ABC-47CA-BE72-8FC3293CD9A9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81541D-E44F-4467-8E32-A9F7CD3ECEB2}">
      <dgm:prSet phldrT="[Текст]" custT="1"/>
      <dgm:spPr/>
      <dgm:t>
        <a:bodyPr/>
        <a:lstStyle/>
        <a:p>
          <a:r>
            <a:rPr lang="ru-RU" sz="1800" b="1" dirty="0" smtClean="0"/>
            <a:t>Взаимодействие с родителями</a:t>
          </a:r>
        </a:p>
      </dgm:t>
    </dgm:pt>
    <dgm:pt modelId="{50AE30F8-51A9-40AA-887F-4C8850682C24}" type="parTrans" cxnId="{38675C56-390C-4E1C-AA49-0D6E89DD810F}">
      <dgm:prSet/>
      <dgm:spPr/>
      <dgm:t>
        <a:bodyPr/>
        <a:lstStyle/>
        <a:p>
          <a:endParaRPr lang="ru-RU"/>
        </a:p>
      </dgm:t>
    </dgm:pt>
    <dgm:pt modelId="{00B579F1-D9D3-44DB-9760-F81F0694CFCE}" type="sibTrans" cxnId="{38675C56-390C-4E1C-AA49-0D6E89DD810F}">
      <dgm:prSet/>
      <dgm:spPr/>
      <dgm:t>
        <a:bodyPr/>
        <a:lstStyle/>
        <a:p>
          <a:endParaRPr lang="ru-RU"/>
        </a:p>
      </dgm:t>
    </dgm:pt>
    <dgm:pt modelId="{08014878-10BD-45E0-9B25-3942B7308D9C}">
      <dgm:prSet phldrT="[Текст]"/>
      <dgm:spPr/>
      <dgm:t>
        <a:bodyPr/>
        <a:lstStyle/>
        <a:p>
          <a:r>
            <a:rPr lang="ru-RU" dirty="0" smtClean="0"/>
            <a:t>Консультации групповые и индивидуальные</a:t>
          </a:r>
          <a:endParaRPr lang="ru-RU" dirty="0"/>
        </a:p>
      </dgm:t>
    </dgm:pt>
    <dgm:pt modelId="{D27309C8-1645-4BDA-A21D-802C85699BF4}" type="parTrans" cxnId="{B8FC1696-81F5-47D7-9869-1B3EE92325B0}">
      <dgm:prSet/>
      <dgm:spPr/>
      <dgm:t>
        <a:bodyPr/>
        <a:lstStyle/>
        <a:p>
          <a:endParaRPr lang="ru-RU"/>
        </a:p>
      </dgm:t>
    </dgm:pt>
    <dgm:pt modelId="{644C9AA6-44AF-43E9-ACC0-806F74A17644}" type="sibTrans" cxnId="{B8FC1696-81F5-47D7-9869-1B3EE92325B0}">
      <dgm:prSet/>
      <dgm:spPr/>
      <dgm:t>
        <a:bodyPr/>
        <a:lstStyle/>
        <a:p>
          <a:endParaRPr lang="ru-RU"/>
        </a:p>
      </dgm:t>
    </dgm:pt>
    <dgm:pt modelId="{E91847B4-346B-450C-A296-CB074ABA6C87}">
      <dgm:prSet phldrT="[Текст]"/>
      <dgm:spPr/>
      <dgm:t>
        <a:bodyPr/>
        <a:lstStyle/>
        <a:p>
          <a:r>
            <a:rPr lang="ru-RU" dirty="0" smtClean="0"/>
            <a:t>Совместные мероприятия </a:t>
          </a:r>
          <a:endParaRPr lang="ru-RU" dirty="0"/>
        </a:p>
      </dgm:t>
    </dgm:pt>
    <dgm:pt modelId="{A9EED729-55B8-4776-88B7-2E4C4F86C761}" type="parTrans" cxnId="{B8C2FA75-D21D-47FB-A1F3-6A91B18FCB4F}">
      <dgm:prSet/>
      <dgm:spPr/>
      <dgm:t>
        <a:bodyPr/>
        <a:lstStyle/>
        <a:p>
          <a:endParaRPr lang="ru-RU"/>
        </a:p>
      </dgm:t>
    </dgm:pt>
    <dgm:pt modelId="{90EC30E8-9FA8-4358-AA4E-BA83FB5D22CE}" type="sibTrans" cxnId="{B8C2FA75-D21D-47FB-A1F3-6A91B18FCB4F}">
      <dgm:prSet/>
      <dgm:spPr/>
      <dgm:t>
        <a:bodyPr/>
        <a:lstStyle/>
        <a:p>
          <a:endParaRPr lang="ru-RU"/>
        </a:p>
      </dgm:t>
    </dgm:pt>
    <dgm:pt modelId="{32541644-CD09-4DB3-9729-ECAC9CD06263}">
      <dgm:prSet phldrT="[Текст]"/>
      <dgm:spPr/>
      <dgm:t>
        <a:bodyPr/>
        <a:lstStyle/>
        <a:p>
          <a:r>
            <a:rPr lang="ru-RU" dirty="0" smtClean="0"/>
            <a:t>Проектная деятельность</a:t>
          </a:r>
          <a:endParaRPr lang="ru-RU" dirty="0"/>
        </a:p>
      </dgm:t>
    </dgm:pt>
    <dgm:pt modelId="{6EB741BF-22CE-4465-9700-2DBC262BA984}" type="parTrans" cxnId="{05506D54-B599-4D6D-BED9-E89058025559}">
      <dgm:prSet/>
      <dgm:spPr/>
      <dgm:t>
        <a:bodyPr/>
        <a:lstStyle/>
        <a:p>
          <a:endParaRPr lang="ru-RU"/>
        </a:p>
      </dgm:t>
    </dgm:pt>
    <dgm:pt modelId="{F0370382-306E-4E3C-8D2C-2603FA237A30}" type="sibTrans" cxnId="{05506D54-B599-4D6D-BED9-E89058025559}">
      <dgm:prSet/>
      <dgm:spPr/>
      <dgm:t>
        <a:bodyPr/>
        <a:lstStyle/>
        <a:p>
          <a:endParaRPr lang="ru-RU"/>
        </a:p>
      </dgm:t>
    </dgm:pt>
    <dgm:pt modelId="{78C040C7-DF08-4ECB-968A-086F217D67BF}">
      <dgm:prSet phldrT="[Текст]"/>
      <dgm:spPr/>
      <dgm:t>
        <a:bodyPr/>
        <a:lstStyle/>
        <a:p>
          <a:r>
            <a:rPr lang="ru-RU" dirty="0" smtClean="0"/>
            <a:t>Первичное знакомство, беседа, анкетирование</a:t>
          </a:r>
          <a:endParaRPr lang="ru-RU" dirty="0"/>
        </a:p>
      </dgm:t>
    </dgm:pt>
    <dgm:pt modelId="{1FCE363D-AFB2-4EA8-8C33-1E0668D2531B}" type="parTrans" cxnId="{84110F24-E5DA-42D6-9871-397E62B2BD60}">
      <dgm:prSet/>
      <dgm:spPr/>
      <dgm:t>
        <a:bodyPr/>
        <a:lstStyle/>
        <a:p>
          <a:endParaRPr lang="ru-RU"/>
        </a:p>
      </dgm:t>
    </dgm:pt>
    <dgm:pt modelId="{AA7E8235-BA2F-4861-BFEB-FF85ACCB47CC}" type="sibTrans" cxnId="{84110F24-E5DA-42D6-9871-397E62B2BD60}">
      <dgm:prSet/>
      <dgm:spPr/>
      <dgm:t>
        <a:bodyPr/>
        <a:lstStyle/>
        <a:p>
          <a:endParaRPr lang="ru-RU"/>
        </a:p>
      </dgm:t>
    </dgm:pt>
    <dgm:pt modelId="{2A2FB828-D468-48C5-A9C3-C54FDB78FF56}">
      <dgm:prSet phldrT="[Текст]"/>
      <dgm:spPr/>
      <dgm:t>
        <a:bodyPr/>
        <a:lstStyle/>
        <a:p>
          <a:r>
            <a:rPr lang="ru-RU" dirty="0" smtClean="0"/>
            <a:t>Родительские собрания</a:t>
          </a:r>
          <a:endParaRPr lang="ru-RU" dirty="0"/>
        </a:p>
      </dgm:t>
    </dgm:pt>
    <dgm:pt modelId="{57487FDD-DFF0-4D4C-B063-CD15F7A0C229}" type="parTrans" cxnId="{81077407-A5CA-4CDF-8672-BE8321ECFE83}">
      <dgm:prSet/>
      <dgm:spPr/>
      <dgm:t>
        <a:bodyPr/>
        <a:lstStyle/>
        <a:p>
          <a:endParaRPr lang="ru-RU"/>
        </a:p>
      </dgm:t>
    </dgm:pt>
    <dgm:pt modelId="{6CFFBB9D-9062-4DF8-82D4-D809E24427A2}" type="sibTrans" cxnId="{81077407-A5CA-4CDF-8672-BE8321ECFE83}">
      <dgm:prSet/>
      <dgm:spPr/>
      <dgm:t>
        <a:bodyPr/>
        <a:lstStyle/>
        <a:p>
          <a:endParaRPr lang="ru-RU"/>
        </a:p>
      </dgm:t>
    </dgm:pt>
    <dgm:pt modelId="{69872397-CF5E-4369-B4BE-CD4AE1E6A4F4}">
      <dgm:prSet phldrT="[Текст]"/>
      <dgm:spPr/>
      <dgm:t>
        <a:bodyPr/>
        <a:lstStyle/>
        <a:p>
          <a:r>
            <a:rPr lang="ru-RU" dirty="0" smtClean="0"/>
            <a:t>Мастер – классы, семинары - практикумы</a:t>
          </a:r>
          <a:endParaRPr lang="ru-RU" dirty="0"/>
        </a:p>
      </dgm:t>
    </dgm:pt>
    <dgm:pt modelId="{F90C3660-1F2B-4E6F-8A09-7B1796B3A77E}" type="parTrans" cxnId="{F77A0992-CD7E-40D5-82FE-04A7DC4DAEAC}">
      <dgm:prSet/>
      <dgm:spPr/>
      <dgm:t>
        <a:bodyPr/>
        <a:lstStyle/>
        <a:p>
          <a:endParaRPr lang="ru-RU"/>
        </a:p>
      </dgm:t>
    </dgm:pt>
    <dgm:pt modelId="{924B90B7-7D63-4700-9F8E-23BFB5D6BB50}" type="sibTrans" cxnId="{F77A0992-CD7E-40D5-82FE-04A7DC4DAEAC}">
      <dgm:prSet/>
      <dgm:spPr/>
      <dgm:t>
        <a:bodyPr/>
        <a:lstStyle/>
        <a:p>
          <a:endParaRPr lang="ru-RU"/>
        </a:p>
      </dgm:t>
    </dgm:pt>
    <dgm:pt modelId="{B7C6DD79-64DA-4EF1-AD61-53DDA83FE065}">
      <dgm:prSet phldrT="[Текст]"/>
      <dgm:spPr/>
      <dgm:t>
        <a:bodyPr/>
        <a:lstStyle/>
        <a:p>
          <a:r>
            <a:rPr lang="ru-RU" dirty="0" smtClean="0"/>
            <a:t>Беседы об особенностях развития ребенка</a:t>
          </a:r>
          <a:endParaRPr lang="ru-RU" dirty="0"/>
        </a:p>
      </dgm:t>
    </dgm:pt>
    <dgm:pt modelId="{36993795-864C-4B0F-A038-542695ACEC00}" type="parTrans" cxnId="{8A95E146-D1F8-4D56-87A0-3ED7BB121DAC}">
      <dgm:prSet/>
      <dgm:spPr/>
      <dgm:t>
        <a:bodyPr/>
        <a:lstStyle/>
        <a:p>
          <a:endParaRPr lang="ru-RU"/>
        </a:p>
      </dgm:t>
    </dgm:pt>
    <dgm:pt modelId="{EF057BF0-4D93-4256-A613-AAC97D8DB3DF}" type="sibTrans" cxnId="{8A95E146-D1F8-4D56-87A0-3ED7BB121DAC}">
      <dgm:prSet/>
      <dgm:spPr/>
      <dgm:t>
        <a:bodyPr/>
        <a:lstStyle/>
        <a:p>
          <a:endParaRPr lang="ru-RU"/>
        </a:p>
      </dgm:t>
    </dgm:pt>
    <dgm:pt modelId="{2AE5A288-AD99-49A6-ADBB-AF751099D410}">
      <dgm:prSet phldrT="[Текст]"/>
      <dgm:spPr/>
      <dgm:t>
        <a:bodyPr/>
        <a:lstStyle/>
        <a:p>
          <a:r>
            <a:rPr lang="ru-RU" dirty="0" smtClean="0"/>
            <a:t>Наглядная информация</a:t>
          </a:r>
          <a:endParaRPr lang="ru-RU" dirty="0"/>
        </a:p>
      </dgm:t>
    </dgm:pt>
    <dgm:pt modelId="{BB0C858D-09F5-4CDE-9E4D-40D177E74BC8}" type="parTrans" cxnId="{FFBBABCE-87C8-4182-A872-53427F245BF6}">
      <dgm:prSet/>
      <dgm:spPr/>
      <dgm:t>
        <a:bodyPr/>
        <a:lstStyle/>
        <a:p>
          <a:endParaRPr lang="ru-RU"/>
        </a:p>
      </dgm:t>
    </dgm:pt>
    <dgm:pt modelId="{6A9A03BD-B7D5-4062-951F-4F0D37868286}" type="sibTrans" cxnId="{FFBBABCE-87C8-4182-A872-53427F245BF6}">
      <dgm:prSet/>
      <dgm:spPr/>
      <dgm:t>
        <a:bodyPr/>
        <a:lstStyle/>
        <a:p>
          <a:endParaRPr lang="ru-RU"/>
        </a:p>
      </dgm:t>
    </dgm:pt>
    <dgm:pt modelId="{AA2C850B-361E-4D02-807D-AF8FEDF80A37}" type="pres">
      <dgm:prSet presAssocID="{BC1DA594-9ABC-47CA-BE72-8FC3293CD9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76A48-1C26-4510-8968-AC18E237DCC1}" type="pres">
      <dgm:prSet presAssocID="{DE81541D-E44F-4467-8E32-A9F7CD3ECEB2}" presName="centerShape" presStyleLbl="node0" presStyleIdx="0" presStyleCnt="1" custScaleX="189403" custScaleY="55146" custLinFactNeighborX="697" custLinFactNeighborY="530"/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1F7F5055-BDBC-4EBC-9207-7E813DCC2576}" type="pres">
      <dgm:prSet presAssocID="{D27309C8-1645-4BDA-A21D-802C85699BF4}" presName="parTrans" presStyleLbl="sibTrans2D1" presStyleIdx="0" presStyleCnt="8" custScaleX="157689"/>
      <dgm:spPr/>
      <dgm:t>
        <a:bodyPr/>
        <a:lstStyle/>
        <a:p>
          <a:endParaRPr lang="ru-RU"/>
        </a:p>
      </dgm:t>
    </dgm:pt>
    <dgm:pt modelId="{69BF4804-AD33-4C42-B223-E5962C11052F}" type="pres">
      <dgm:prSet presAssocID="{D27309C8-1645-4BDA-A21D-802C85699BF4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3DA86C97-B2DC-4F2A-B9BD-0E89452346DB}" type="pres">
      <dgm:prSet presAssocID="{08014878-10BD-45E0-9B25-3942B7308D9C}" presName="node" presStyleLbl="node1" presStyleIdx="0" presStyleCnt="8" custScaleX="190554" custScaleY="8319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8490BF2-512C-4A61-A267-F2008A2AA464}" type="pres">
      <dgm:prSet presAssocID="{F90C3660-1F2B-4E6F-8A09-7B1796B3A77E}" presName="parTrans" presStyleLbl="sibTrans2D1" presStyleIdx="1" presStyleCnt="8"/>
      <dgm:spPr/>
      <dgm:t>
        <a:bodyPr/>
        <a:lstStyle/>
        <a:p>
          <a:endParaRPr lang="ru-RU"/>
        </a:p>
      </dgm:t>
    </dgm:pt>
    <dgm:pt modelId="{34B91112-F4F4-4994-93D8-1432F0274D8F}" type="pres">
      <dgm:prSet presAssocID="{F90C3660-1F2B-4E6F-8A09-7B1796B3A77E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7A3A53A7-3B7B-4348-90E4-1A6244CB84B5}" type="pres">
      <dgm:prSet presAssocID="{69872397-CF5E-4369-B4BE-CD4AE1E6A4F4}" presName="node" presStyleLbl="node1" presStyleIdx="1" presStyleCnt="8" custScaleX="191974" custScaleY="69398" custRadScaleRad="164417" custRadScaleInc="75525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DCFEB282-EE87-4488-B66D-77AB9BD748E5}" type="pres">
      <dgm:prSet presAssocID="{36993795-864C-4B0F-A038-542695ACEC00}" presName="parTrans" presStyleLbl="sibTrans2D1" presStyleIdx="2" presStyleCnt="8" custScaleX="136639"/>
      <dgm:spPr/>
      <dgm:t>
        <a:bodyPr/>
        <a:lstStyle/>
        <a:p>
          <a:endParaRPr lang="ru-RU"/>
        </a:p>
      </dgm:t>
    </dgm:pt>
    <dgm:pt modelId="{DA6CB6DA-4FA5-46CD-8AD9-809EAC7F91FF}" type="pres">
      <dgm:prSet presAssocID="{36993795-864C-4B0F-A038-542695ACEC00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C1CDB7B-9931-4243-94ED-6E02B05D3D06}" type="pres">
      <dgm:prSet presAssocID="{B7C6DD79-64DA-4EF1-AD61-53DDA83FE065}" presName="node" presStyleLbl="node1" presStyleIdx="2" presStyleCnt="8" custScaleX="167107" custScaleY="85483" custRadScaleRad="151873" custRadScaleInc="7642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53DB4E49-EB80-4113-84C3-ED1E9FF86FA7}" type="pres">
      <dgm:prSet presAssocID="{BB0C858D-09F5-4CDE-9E4D-40D177E74BC8}" presName="parTrans" presStyleLbl="sibTrans2D1" presStyleIdx="3" presStyleCnt="8"/>
      <dgm:spPr/>
      <dgm:t>
        <a:bodyPr/>
        <a:lstStyle/>
        <a:p>
          <a:endParaRPr lang="ru-RU"/>
        </a:p>
      </dgm:t>
    </dgm:pt>
    <dgm:pt modelId="{9BDB6597-4F9B-4E80-9351-10CB9E169713}" type="pres">
      <dgm:prSet presAssocID="{BB0C858D-09F5-4CDE-9E4D-40D177E74BC8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A0A38DFF-FA79-42C8-8CC7-DA45A5917770}" type="pres">
      <dgm:prSet presAssocID="{2AE5A288-AD99-49A6-ADBB-AF751099D410}" presName="node" presStyleLbl="node1" presStyleIdx="3" presStyleCnt="8" custScaleX="178205" custScaleY="80244" custRadScaleRad="159220" custRadScaleInc="-54088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4D7B548F-4BC4-4474-90FE-A36AAF9A5F19}" type="pres">
      <dgm:prSet presAssocID="{57487FDD-DFF0-4D4C-B063-CD15F7A0C229}" presName="parTrans" presStyleLbl="sibTrans2D1" presStyleIdx="4" presStyleCnt="8" custScaleX="156870"/>
      <dgm:spPr/>
      <dgm:t>
        <a:bodyPr/>
        <a:lstStyle/>
        <a:p>
          <a:endParaRPr lang="ru-RU"/>
        </a:p>
      </dgm:t>
    </dgm:pt>
    <dgm:pt modelId="{8B85C69C-3AA0-4595-BB3A-E88D15166EAB}" type="pres">
      <dgm:prSet presAssocID="{57487FDD-DFF0-4D4C-B063-CD15F7A0C229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949EB2C6-E9C3-4B89-B66A-84D9689F35D4}" type="pres">
      <dgm:prSet presAssocID="{2A2FB828-D468-48C5-A9C3-C54FDB78FF56}" presName="node" presStyleLbl="node1" presStyleIdx="4" presStyleCnt="8" custScaleX="154517" custScaleY="66397" custRadScaleRad="101511" custRadScaleInc="-14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D9C92A41-5A1E-4BDF-8097-5FD79E237E31}" type="pres">
      <dgm:prSet presAssocID="{A9EED729-55B8-4776-88B7-2E4C4F86C761}" presName="parTrans" presStyleLbl="sibTrans2D1" presStyleIdx="5" presStyleCnt="8"/>
      <dgm:spPr/>
      <dgm:t>
        <a:bodyPr/>
        <a:lstStyle/>
        <a:p>
          <a:endParaRPr lang="ru-RU"/>
        </a:p>
      </dgm:t>
    </dgm:pt>
    <dgm:pt modelId="{BF1EA97D-EDFB-4A8E-9392-756721E9D90C}" type="pres">
      <dgm:prSet presAssocID="{A9EED729-55B8-4776-88B7-2E4C4F86C761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21E72F3-156B-43ED-A006-B9922DD8244C}" type="pres">
      <dgm:prSet presAssocID="{E91847B4-346B-450C-A296-CB074ABA6C87}" presName="node" presStyleLbl="node1" presStyleIdx="5" presStyleCnt="8" custScaleX="169518" custScaleY="73960" custRadScaleRad="164552" custRadScaleInc="7559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BF0049C-CEF4-4998-BE5C-E23B1AA54C31}" type="pres">
      <dgm:prSet presAssocID="{6EB741BF-22CE-4465-9700-2DBC262BA984}" presName="parTrans" presStyleLbl="sibTrans2D1" presStyleIdx="6" presStyleCnt="8" custScaleX="131827"/>
      <dgm:spPr/>
      <dgm:t>
        <a:bodyPr/>
        <a:lstStyle/>
        <a:p>
          <a:endParaRPr lang="ru-RU"/>
        </a:p>
      </dgm:t>
    </dgm:pt>
    <dgm:pt modelId="{07CA0CD3-9B2C-4AF9-9FC8-46FCBB3D52ED}" type="pres">
      <dgm:prSet presAssocID="{6EB741BF-22CE-4465-9700-2DBC262BA984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B7A9001D-8D01-4632-926A-AEA1085A2EBE}" type="pres">
      <dgm:prSet presAssocID="{32541644-CD09-4DB3-9729-ECAC9CD06263}" presName="node" presStyleLbl="node1" presStyleIdx="6" presStyleCnt="8" custScaleX="172763" custScaleY="71580" custRadScaleRad="159756" custRadScaleInc="-7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FD309A5-F81A-4963-86E7-6D99E53E42C2}" type="pres">
      <dgm:prSet presAssocID="{1FCE363D-AFB2-4EA8-8C33-1E0668D2531B}" presName="parTrans" presStyleLbl="sibTrans2D1" presStyleIdx="7" presStyleCnt="8"/>
      <dgm:spPr/>
      <dgm:t>
        <a:bodyPr/>
        <a:lstStyle/>
        <a:p>
          <a:endParaRPr lang="ru-RU"/>
        </a:p>
      </dgm:t>
    </dgm:pt>
    <dgm:pt modelId="{622EEB8E-291D-42D4-B261-8AC3CE5EED1A}" type="pres">
      <dgm:prSet presAssocID="{1FCE363D-AFB2-4EA8-8C33-1E0668D2531B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E4DDFD4C-49D2-4030-A755-3969FFDEFEB6}" type="pres">
      <dgm:prSet presAssocID="{78C040C7-DF08-4ECB-968A-086F217D67BF}" presName="node" presStyleLbl="node1" presStyleIdx="7" presStyleCnt="8" custScaleX="197807" custScaleY="66089" custRadScaleRad="160785" custRadScaleInc="-78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553425C-04B6-4064-AB96-5A11D12305FC}" type="presOf" srcId="{57487FDD-DFF0-4D4C-B063-CD15F7A0C229}" destId="{8B85C69C-3AA0-4595-BB3A-E88D15166EAB}" srcOrd="1" destOrd="0" presId="urn:microsoft.com/office/officeart/2005/8/layout/radial5"/>
    <dgm:cxn modelId="{09E6BFDC-5581-4336-B501-71505E7B861F}" type="presOf" srcId="{BB0C858D-09F5-4CDE-9E4D-40D177E74BC8}" destId="{9BDB6597-4F9B-4E80-9351-10CB9E169713}" srcOrd="1" destOrd="0" presId="urn:microsoft.com/office/officeart/2005/8/layout/radial5"/>
    <dgm:cxn modelId="{B8C2FA75-D21D-47FB-A1F3-6A91B18FCB4F}" srcId="{DE81541D-E44F-4467-8E32-A9F7CD3ECEB2}" destId="{E91847B4-346B-450C-A296-CB074ABA6C87}" srcOrd="5" destOrd="0" parTransId="{A9EED729-55B8-4776-88B7-2E4C4F86C761}" sibTransId="{90EC30E8-9FA8-4358-AA4E-BA83FB5D22CE}"/>
    <dgm:cxn modelId="{4A7B37A1-EFD6-4B39-858B-ABDF480C2EDE}" type="presOf" srcId="{F90C3660-1F2B-4E6F-8A09-7B1796B3A77E}" destId="{78490BF2-512C-4A61-A267-F2008A2AA464}" srcOrd="0" destOrd="0" presId="urn:microsoft.com/office/officeart/2005/8/layout/radial5"/>
    <dgm:cxn modelId="{F77A0992-CD7E-40D5-82FE-04A7DC4DAEAC}" srcId="{DE81541D-E44F-4467-8E32-A9F7CD3ECEB2}" destId="{69872397-CF5E-4369-B4BE-CD4AE1E6A4F4}" srcOrd="1" destOrd="0" parTransId="{F90C3660-1F2B-4E6F-8A09-7B1796B3A77E}" sibTransId="{924B90B7-7D63-4700-9F8E-23BFB5D6BB50}"/>
    <dgm:cxn modelId="{38675C56-390C-4E1C-AA49-0D6E89DD810F}" srcId="{BC1DA594-9ABC-47CA-BE72-8FC3293CD9A9}" destId="{DE81541D-E44F-4467-8E32-A9F7CD3ECEB2}" srcOrd="0" destOrd="0" parTransId="{50AE30F8-51A9-40AA-887F-4C8850682C24}" sibTransId="{00B579F1-D9D3-44DB-9760-F81F0694CFCE}"/>
    <dgm:cxn modelId="{02FBD506-2BC6-440F-82B9-F590BD2AF006}" type="presOf" srcId="{1FCE363D-AFB2-4EA8-8C33-1E0668D2531B}" destId="{622EEB8E-291D-42D4-B261-8AC3CE5EED1A}" srcOrd="1" destOrd="0" presId="urn:microsoft.com/office/officeart/2005/8/layout/radial5"/>
    <dgm:cxn modelId="{DF944FDF-C97D-40D9-A78C-4DB1DFA06BF2}" type="presOf" srcId="{78C040C7-DF08-4ECB-968A-086F217D67BF}" destId="{E4DDFD4C-49D2-4030-A755-3969FFDEFEB6}" srcOrd="0" destOrd="0" presId="urn:microsoft.com/office/officeart/2005/8/layout/radial5"/>
    <dgm:cxn modelId="{84110F24-E5DA-42D6-9871-397E62B2BD60}" srcId="{DE81541D-E44F-4467-8E32-A9F7CD3ECEB2}" destId="{78C040C7-DF08-4ECB-968A-086F217D67BF}" srcOrd="7" destOrd="0" parTransId="{1FCE363D-AFB2-4EA8-8C33-1E0668D2531B}" sibTransId="{AA7E8235-BA2F-4861-BFEB-FF85ACCB47CC}"/>
    <dgm:cxn modelId="{EC245556-0BE5-4292-8AF8-1CBBE2E6A277}" type="presOf" srcId="{BB0C858D-09F5-4CDE-9E4D-40D177E74BC8}" destId="{53DB4E49-EB80-4113-84C3-ED1E9FF86FA7}" srcOrd="0" destOrd="0" presId="urn:microsoft.com/office/officeart/2005/8/layout/radial5"/>
    <dgm:cxn modelId="{38E5415C-911B-4085-BD6F-2B0770392018}" type="presOf" srcId="{1FCE363D-AFB2-4EA8-8C33-1E0668D2531B}" destId="{9FD309A5-F81A-4963-86E7-6D99E53E42C2}" srcOrd="0" destOrd="0" presId="urn:microsoft.com/office/officeart/2005/8/layout/radial5"/>
    <dgm:cxn modelId="{10248CC6-1C9C-43CE-A40E-7E20727F49B8}" type="presOf" srcId="{E91847B4-346B-450C-A296-CB074ABA6C87}" destId="{B21E72F3-156B-43ED-A006-B9922DD8244C}" srcOrd="0" destOrd="0" presId="urn:microsoft.com/office/officeart/2005/8/layout/radial5"/>
    <dgm:cxn modelId="{A937B236-F68D-413D-B913-89541E8DCACF}" type="presOf" srcId="{B7C6DD79-64DA-4EF1-AD61-53DDA83FE065}" destId="{DC1CDB7B-9931-4243-94ED-6E02B05D3D06}" srcOrd="0" destOrd="0" presId="urn:microsoft.com/office/officeart/2005/8/layout/radial5"/>
    <dgm:cxn modelId="{E355C13D-4C59-4F56-A2E0-02288B08238C}" type="presOf" srcId="{36993795-864C-4B0F-A038-542695ACEC00}" destId="{DA6CB6DA-4FA5-46CD-8AD9-809EAC7F91FF}" srcOrd="1" destOrd="0" presId="urn:microsoft.com/office/officeart/2005/8/layout/radial5"/>
    <dgm:cxn modelId="{81077407-A5CA-4CDF-8672-BE8321ECFE83}" srcId="{DE81541D-E44F-4467-8E32-A9F7CD3ECEB2}" destId="{2A2FB828-D468-48C5-A9C3-C54FDB78FF56}" srcOrd="4" destOrd="0" parTransId="{57487FDD-DFF0-4D4C-B063-CD15F7A0C229}" sibTransId="{6CFFBB9D-9062-4DF8-82D4-D809E24427A2}"/>
    <dgm:cxn modelId="{125D90CA-FAB6-4D4F-A543-04D3143AE234}" type="presOf" srcId="{BC1DA594-9ABC-47CA-BE72-8FC3293CD9A9}" destId="{AA2C850B-361E-4D02-807D-AF8FEDF80A37}" srcOrd="0" destOrd="0" presId="urn:microsoft.com/office/officeart/2005/8/layout/radial5"/>
    <dgm:cxn modelId="{5E9045B2-86A7-4BEF-8660-F18217C52BAC}" type="presOf" srcId="{57487FDD-DFF0-4D4C-B063-CD15F7A0C229}" destId="{4D7B548F-4BC4-4474-90FE-A36AAF9A5F19}" srcOrd="0" destOrd="0" presId="urn:microsoft.com/office/officeart/2005/8/layout/radial5"/>
    <dgm:cxn modelId="{4ED5AEF4-012E-4EC7-85F1-6ED98D4AC61A}" type="presOf" srcId="{A9EED729-55B8-4776-88B7-2E4C4F86C761}" destId="{D9C92A41-5A1E-4BDF-8097-5FD79E237E31}" srcOrd="0" destOrd="0" presId="urn:microsoft.com/office/officeart/2005/8/layout/radial5"/>
    <dgm:cxn modelId="{D44C9060-99C6-44B7-9176-CF8184FE5962}" type="presOf" srcId="{DE81541D-E44F-4467-8E32-A9F7CD3ECEB2}" destId="{2C376A48-1C26-4510-8968-AC18E237DCC1}" srcOrd="0" destOrd="0" presId="urn:microsoft.com/office/officeart/2005/8/layout/radial5"/>
    <dgm:cxn modelId="{4079F7CC-D880-48DA-B282-9127C88B6594}" type="presOf" srcId="{F90C3660-1F2B-4E6F-8A09-7B1796B3A77E}" destId="{34B91112-F4F4-4994-93D8-1432F0274D8F}" srcOrd="1" destOrd="0" presId="urn:microsoft.com/office/officeart/2005/8/layout/radial5"/>
    <dgm:cxn modelId="{8A95E146-D1F8-4D56-87A0-3ED7BB121DAC}" srcId="{DE81541D-E44F-4467-8E32-A9F7CD3ECEB2}" destId="{B7C6DD79-64DA-4EF1-AD61-53DDA83FE065}" srcOrd="2" destOrd="0" parTransId="{36993795-864C-4B0F-A038-542695ACEC00}" sibTransId="{EF057BF0-4D93-4256-A613-AAC97D8DB3DF}"/>
    <dgm:cxn modelId="{FFBBABCE-87C8-4182-A872-53427F245BF6}" srcId="{DE81541D-E44F-4467-8E32-A9F7CD3ECEB2}" destId="{2AE5A288-AD99-49A6-ADBB-AF751099D410}" srcOrd="3" destOrd="0" parTransId="{BB0C858D-09F5-4CDE-9E4D-40D177E74BC8}" sibTransId="{6A9A03BD-B7D5-4062-951F-4F0D37868286}"/>
    <dgm:cxn modelId="{206326CF-5D80-4E7B-ADD7-1B4FE8F9F1ED}" type="presOf" srcId="{A9EED729-55B8-4776-88B7-2E4C4F86C761}" destId="{BF1EA97D-EDFB-4A8E-9392-756721E9D90C}" srcOrd="1" destOrd="0" presId="urn:microsoft.com/office/officeart/2005/8/layout/radial5"/>
    <dgm:cxn modelId="{D96949BF-45F3-4784-A00B-4CBFB8830F43}" type="presOf" srcId="{6EB741BF-22CE-4465-9700-2DBC262BA984}" destId="{2BF0049C-CEF4-4998-BE5C-E23B1AA54C31}" srcOrd="0" destOrd="0" presId="urn:microsoft.com/office/officeart/2005/8/layout/radial5"/>
    <dgm:cxn modelId="{098C8117-590A-4FB4-B05E-9AB416078F35}" type="presOf" srcId="{2AE5A288-AD99-49A6-ADBB-AF751099D410}" destId="{A0A38DFF-FA79-42C8-8CC7-DA45A5917770}" srcOrd="0" destOrd="0" presId="urn:microsoft.com/office/officeart/2005/8/layout/radial5"/>
    <dgm:cxn modelId="{E4A10F2C-B70F-444F-801F-0283FE54671A}" type="presOf" srcId="{69872397-CF5E-4369-B4BE-CD4AE1E6A4F4}" destId="{7A3A53A7-3B7B-4348-90E4-1A6244CB84B5}" srcOrd="0" destOrd="0" presId="urn:microsoft.com/office/officeart/2005/8/layout/radial5"/>
    <dgm:cxn modelId="{2579277D-BADD-47EA-AEDD-E674902CCBC1}" type="presOf" srcId="{D27309C8-1645-4BDA-A21D-802C85699BF4}" destId="{69BF4804-AD33-4C42-B223-E5962C11052F}" srcOrd="1" destOrd="0" presId="urn:microsoft.com/office/officeart/2005/8/layout/radial5"/>
    <dgm:cxn modelId="{B8FC1696-81F5-47D7-9869-1B3EE92325B0}" srcId="{DE81541D-E44F-4467-8E32-A9F7CD3ECEB2}" destId="{08014878-10BD-45E0-9B25-3942B7308D9C}" srcOrd="0" destOrd="0" parTransId="{D27309C8-1645-4BDA-A21D-802C85699BF4}" sibTransId="{644C9AA6-44AF-43E9-ACC0-806F74A17644}"/>
    <dgm:cxn modelId="{41014ABE-8808-4EC2-98FF-65AD01A14915}" type="presOf" srcId="{D27309C8-1645-4BDA-A21D-802C85699BF4}" destId="{1F7F5055-BDBC-4EBC-9207-7E813DCC2576}" srcOrd="0" destOrd="0" presId="urn:microsoft.com/office/officeart/2005/8/layout/radial5"/>
    <dgm:cxn modelId="{4ADA1864-1B7E-4AC4-AE41-F8FA56ADBC36}" type="presOf" srcId="{08014878-10BD-45E0-9B25-3942B7308D9C}" destId="{3DA86C97-B2DC-4F2A-B9BD-0E89452346DB}" srcOrd="0" destOrd="0" presId="urn:microsoft.com/office/officeart/2005/8/layout/radial5"/>
    <dgm:cxn modelId="{05506D54-B599-4D6D-BED9-E89058025559}" srcId="{DE81541D-E44F-4467-8E32-A9F7CD3ECEB2}" destId="{32541644-CD09-4DB3-9729-ECAC9CD06263}" srcOrd="6" destOrd="0" parTransId="{6EB741BF-22CE-4465-9700-2DBC262BA984}" sibTransId="{F0370382-306E-4E3C-8D2C-2603FA237A30}"/>
    <dgm:cxn modelId="{684C9078-E7B9-431C-8795-04F377896F55}" type="presOf" srcId="{2A2FB828-D468-48C5-A9C3-C54FDB78FF56}" destId="{949EB2C6-E9C3-4B89-B66A-84D9689F35D4}" srcOrd="0" destOrd="0" presId="urn:microsoft.com/office/officeart/2005/8/layout/radial5"/>
    <dgm:cxn modelId="{ED549633-1B74-4274-8C0A-1013A7F52FE9}" type="presOf" srcId="{32541644-CD09-4DB3-9729-ECAC9CD06263}" destId="{B7A9001D-8D01-4632-926A-AEA1085A2EBE}" srcOrd="0" destOrd="0" presId="urn:microsoft.com/office/officeart/2005/8/layout/radial5"/>
    <dgm:cxn modelId="{FBA181DA-E4FD-4E3B-B429-DD019633C8F1}" type="presOf" srcId="{36993795-864C-4B0F-A038-542695ACEC00}" destId="{DCFEB282-EE87-4488-B66D-77AB9BD748E5}" srcOrd="0" destOrd="0" presId="urn:microsoft.com/office/officeart/2005/8/layout/radial5"/>
    <dgm:cxn modelId="{CB59EFF3-22BC-418E-897E-DBCB3D070D56}" type="presOf" srcId="{6EB741BF-22CE-4465-9700-2DBC262BA984}" destId="{07CA0CD3-9B2C-4AF9-9FC8-46FCBB3D52ED}" srcOrd="1" destOrd="0" presId="urn:microsoft.com/office/officeart/2005/8/layout/radial5"/>
    <dgm:cxn modelId="{A82F0DBB-41CB-4134-8F21-6CE193A6D85B}" type="presParOf" srcId="{AA2C850B-361E-4D02-807D-AF8FEDF80A37}" destId="{2C376A48-1C26-4510-8968-AC18E237DCC1}" srcOrd="0" destOrd="0" presId="urn:microsoft.com/office/officeart/2005/8/layout/radial5"/>
    <dgm:cxn modelId="{1269AEA5-2D98-414E-A6CD-BB26D1871D26}" type="presParOf" srcId="{AA2C850B-361E-4D02-807D-AF8FEDF80A37}" destId="{1F7F5055-BDBC-4EBC-9207-7E813DCC2576}" srcOrd="1" destOrd="0" presId="urn:microsoft.com/office/officeart/2005/8/layout/radial5"/>
    <dgm:cxn modelId="{24D5304E-14F1-470E-ADDB-9AF92ADF475A}" type="presParOf" srcId="{1F7F5055-BDBC-4EBC-9207-7E813DCC2576}" destId="{69BF4804-AD33-4C42-B223-E5962C11052F}" srcOrd="0" destOrd="0" presId="urn:microsoft.com/office/officeart/2005/8/layout/radial5"/>
    <dgm:cxn modelId="{423AD956-383F-4E16-9834-03094BB591A5}" type="presParOf" srcId="{AA2C850B-361E-4D02-807D-AF8FEDF80A37}" destId="{3DA86C97-B2DC-4F2A-B9BD-0E89452346DB}" srcOrd="2" destOrd="0" presId="urn:microsoft.com/office/officeart/2005/8/layout/radial5"/>
    <dgm:cxn modelId="{D45781C4-F28E-411B-9EE6-BE5440992CC7}" type="presParOf" srcId="{AA2C850B-361E-4D02-807D-AF8FEDF80A37}" destId="{78490BF2-512C-4A61-A267-F2008A2AA464}" srcOrd="3" destOrd="0" presId="urn:microsoft.com/office/officeart/2005/8/layout/radial5"/>
    <dgm:cxn modelId="{11C11BDE-5014-4249-8F05-D2A57FD1337D}" type="presParOf" srcId="{78490BF2-512C-4A61-A267-F2008A2AA464}" destId="{34B91112-F4F4-4994-93D8-1432F0274D8F}" srcOrd="0" destOrd="0" presId="urn:microsoft.com/office/officeart/2005/8/layout/radial5"/>
    <dgm:cxn modelId="{B493798E-EC0C-4312-9FD8-A83F59676654}" type="presParOf" srcId="{AA2C850B-361E-4D02-807D-AF8FEDF80A37}" destId="{7A3A53A7-3B7B-4348-90E4-1A6244CB84B5}" srcOrd="4" destOrd="0" presId="urn:microsoft.com/office/officeart/2005/8/layout/radial5"/>
    <dgm:cxn modelId="{F26DA6E1-6140-444A-9CE1-1056D0887E46}" type="presParOf" srcId="{AA2C850B-361E-4D02-807D-AF8FEDF80A37}" destId="{DCFEB282-EE87-4488-B66D-77AB9BD748E5}" srcOrd="5" destOrd="0" presId="urn:microsoft.com/office/officeart/2005/8/layout/radial5"/>
    <dgm:cxn modelId="{2D6E247F-BB4B-4AD2-8B10-44DB583C060B}" type="presParOf" srcId="{DCFEB282-EE87-4488-B66D-77AB9BD748E5}" destId="{DA6CB6DA-4FA5-46CD-8AD9-809EAC7F91FF}" srcOrd="0" destOrd="0" presId="urn:microsoft.com/office/officeart/2005/8/layout/radial5"/>
    <dgm:cxn modelId="{DDDD137D-CD6E-4D8A-BF52-9E7166C4C508}" type="presParOf" srcId="{AA2C850B-361E-4D02-807D-AF8FEDF80A37}" destId="{DC1CDB7B-9931-4243-94ED-6E02B05D3D06}" srcOrd="6" destOrd="0" presId="urn:microsoft.com/office/officeart/2005/8/layout/radial5"/>
    <dgm:cxn modelId="{A5E71553-F7BB-4F7A-8FEF-44B9F7543D28}" type="presParOf" srcId="{AA2C850B-361E-4D02-807D-AF8FEDF80A37}" destId="{53DB4E49-EB80-4113-84C3-ED1E9FF86FA7}" srcOrd="7" destOrd="0" presId="urn:microsoft.com/office/officeart/2005/8/layout/radial5"/>
    <dgm:cxn modelId="{C0EDE629-E4B8-482A-B68F-4AFE5CC592B7}" type="presParOf" srcId="{53DB4E49-EB80-4113-84C3-ED1E9FF86FA7}" destId="{9BDB6597-4F9B-4E80-9351-10CB9E169713}" srcOrd="0" destOrd="0" presId="urn:microsoft.com/office/officeart/2005/8/layout/radial5"/>
    <dgm:cxn modelId="{76D3FA3C-98BA-464E-AE90-ACE5F2E278C4}" type="presParOf" srcId="{AA2C850B-361E-4D02-807D-AF8FEDF80A37}" destId="{A0A38DFF-FA79-42C8-8CC7-DA45A5917770}" srcOrd="8" destOrd="0" presId="urn:microsoft.com/office/officeart/2005/8/layout/radial5"/>
    <dgm:cxn modelId="{12410C33-4964-43AF-A9E1-CCE105570C3B}" type="presParOf" srcId="{AA2C850B-361E-4D02-807D-AF8FEDF80A37}" destId="{4D7B548F-4BC4-4474-90FE-A36AAF9A5F19}" srcOrd="9" destOrd="0" presId="urn:microsoft.com/office/officeart/2005/8/layout/radial5"/>
    <dgm:cxn modelId="{0E24B17B-DA29-4404-96D9-CAA6C8DA0D56}" type="presParOf" srcId="{4D7B548F-4BC4-4474-90FE-A36AAF9A5F19}" destId="{8B85C69C-3AA0-4595-BB3A-E88D15166EAB}" srcOrd="0" destOrd="0" presId="urn:microsoft.com/office/officeart/2005/8/layout/radial5"/>
    <dgm:cxn modelId="{15BF72F6-5422-411F-82C6-76A904B9BF2F}" type="presParOf" srcId="{AA2C850B-361E-4D02-807D-AF8FEDF80A37}" destId="{949EB2C6-E9C3-4B89-B66A-84D9689F35D4}" srcOrd="10" destOrd="0" presId="urn:microsoft.com/office/officeart/2005/8/layout/radial5"/>
    <dgm:cxn modelId="{6D88762D-40F5-4704-A8F3-D4CFE9E3D4EA}" type="presParOf" srcId="{AA2C850B-361E-4D02-807D-AF8FEDF80A37}" destId="{D9C92A41-5A1E-4BDF-8097-5FD79E237E31}" srcOrd="11" destOrd="0" presId="urn:microsoft.com/office/officeart/2005/8/layout/radial5"/>
    <dgm:cxn modelId="{970F81EB-F884-469D-A1D6-B831C87A6D8B}" type="presParOf" srcId="{D9C92A41-5A1E-4BDF-8097-5FD79E237E31}" destId="{BF1EA97D-EDFB-4A8E-9392-756721E9D90C}" srcOrd="0" destOrd="0" presId="urn:microsoft.com/office/officeart/2005/8/layout/radial5"/>
    <dgm:cxn modelId="{4D0C8B44-FB3E-4A0E-895E-21D3717EC4DA}" type="presParOf" srcId="{AA2C850B-361E-4D02-807D-AF8FEDF80A37}" destId="{B21E72F3-156B-43ED-A006-B9922DD8244C}" srcOrd="12" destOrd="0" presId="urn:microsoft.com/office/officeart/2005/8/layout/radial5"/>
    <dgm:cxn modelId="{FFC8BD1A-12A0-4B37-8B90-BAF3B7E4937C}" type="presParOf" srcId="{AA2C850B-361E-4D02-807D-AF8FEDF80A37}" destId="{2BF0049C-CEF4-4998-BE5C-E23B1AA54C31}" srcOrd="13" destOrd="0" presId="urn:microsoft.com/office/officeart/2005/8/layout/radial5"/>
    <dgm:cxn modelId="{586D36E6-911E-4BA2-B25F-FB94D593A0A6}" type="presParOf" srcId="{2BF0049C-CEF4-4998-BE5C-E23B1AA54C31}" destId="{07CA0CD3-9B2C-4AF9-9FC8-46FCBB3D52ED}" srcOrd="0" destOrd="0" presId="urn:microsoft.com/office/officeart/2005/8/layout/radial5"/>
    <dgm:cxn modelId="{2F33D7A1-51C8-4665-B3D0-B5DD2CAFB7D1}" type="presParOf" srcId="{AA2C850B-361E-4D02-807D-AF8FEDF80A37}" destId="{B7A9001D-8D01-4632-926A-AEA1085A2EBE}" srcOrd="14" destOrd="0" presId="urn:microsoft.com/office/officeart/2005/8/layout/radial5"/>
    <dgm:cxn modelId="{B4A1DFAC-7E58-417E-829E-EFC825FAAC5E}" type="presParOf" srcId="{AA2C850B-361E-4D02-807D-AF8FEDF80A37}" destId="{9FD309A5-F81A-4963-86E7-6D99E53E42C2}" srcOrd="15" destOrd="0" presId="urn:microsoft.com/office/officeart/2005/8/layout/radial5"/>
    <dgm:cxn modelId="{AF635EED-11E0-46A3-89BF-81B66EC74F3F}" type="presParOf" srcId="{9FD309A5-F81A-4963-86E7-6D99E53E42C2}" destId="{622EEB8E-291D-42D4-B261-8AC3CE5EED1A}" srcOrd="0" destOrd="0" presId="urn:microsoft.com/office/officeart/2005/8/layout/radial5"/>
    <dgm:cxn modelId="{77CCAD58-FBE8-4DBB-AAFE-0FB58A06120B}" type="presParOf" srcId="{AA2C850B-361E-4D02-807D-AF8FEDF80A37}" destId="{E4DDFD4C-49D2-4030-A755-3969FFDEFEB6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17180-D1A2-414B-80E2-EB7BDA201E9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0CDB89-44D0-4345-A416-F74F0DEB4AAA}" type="asst">
      <dgm:prSet phldrT="[Текст]"/>
      <dgm:spPr/>
      <dgm:t>
        <a:bodyPr/>
        <a:lstStyle/>
        <a:p>
          <a:r>
            <a:rPr lang="ru-RU" dirty="0" smtClean="0"/>
            <a:t>Результаты образования</a:t>
          </a:r>
          <a:endParaRPr lang="ru-RU" dirty="0"/>
        </a:p>
      </dgm:t>
    </dgm:pt>
    <dgm:pt modelId="{BC8FA225-67C7-4AA2-9BCB-C5A294DA434D}" type="parTrans" cxnId="{760BA4C9-D512-4C02-8817-200F20D5082E}">
      <dgm:prSet/>
      <dgm:spPr/>
      <dgm:t>
        <a:bodyPr/>
        <a:lstStyle/>
        <a:p>
          <a:endParaRPr lang="ru-RU"/>
        </a:p>
      </dgm:t>
    </dgm:pt>
    <dgm:pt modelId="{921C9E3E-DEB8-46BE-9375-951BD3767440}" type="sibTrans" cxnId="{760BA4C9-D512-4C02-8817-200F20D5082E}">
      <dgm:prSet/>
      <dgm:spPr/>
      <dgm:t>
        <a:bodyPr/>
        <a:lstStyle/>
        <a:p>
          <a:endParaRPr lang="ru-RU"/>
        </a:p>
      </dgm:t>
    </dgm:pt>
    <dgm:pt modelId="{3FDDFAC2-5E13-4F72-BB87-C6670AEE63C3}">
      <dgm:prSet phldrT="[Текст]"/>
      <dgm:spPr/>
      <dgm:t>
        <a:bodyPr/>
        <a:lstStyle/>
        <a:p>
          <a:r>
            <a:rPr lang="ru-RU" dirty="0" smtClean="0"/>
            <a:t>Личностные</a:t>
          </a:r>
          <a:endParaRPr lang="ru-RU" dirty="0"/>
        </a:p>
      </dgm:t>
    </dgm:pt>
    <dgm:pt modelId="{5AFC31EA-54B1-4517-AE63-378C6F5E3617}" type="parTrans" cxnId="{E66F82DE-255A-4F2F-89F7-03FCA124A2EF}">
      <dgm:prSet/>
      <dgm:spPr/>
      <dgm:t>
        <a:bodyPr/>
        <a:lstStyle/>
        <a:p>
          <a:endParaRPr lang="ru-RU"/>
        </a:p>
      </dgm:t>
    </dgm:pt>
    <dgm:pt modelId="{E8AE6E85-6F6D-499E-8D8E-D95DE48527CB}" type="sibTrans" cxnId="{E66F82DE-255A-4F2F-89F7-03FCA124A2EF}">
      <dgm:prSet/>
      <dgm:spPr/>
      <dgm:t>
        <a:bodyPr/>
        <a:lstStyle/>
        <a:p>
          <a:endParaRPr lang="ru-RU"/>
        </a:p>
      </dgm:t>
    </dgm:pt>
    <dgm:pt modelId="{120EA0F0-C703-417F-B376-6C92FCE108E5}">
      <dgm:prSet phldrT="[Текст]"/>
      <dgm:spPr/>
      <dgm:t>
        <a:bodyPr/>
        <a:lstStyle/>
        <a:p>
          <a:r>
            <a:rPr lang="ru-RU" dirty="0" smtClean="0"/>
            <a:t>Мета предметные</a:t>
          </a:r>
          <a:endParaRPr lang="ru-RU" dirty="0"/>
        </a:p>
      </dgm:t>
    </dgm:pt>
    <dgm:pt modelId="{9B3FC782-E1C5-4DDC-BEF7-B165ED46C7CC}" type="parTrans" cxnId="{CF175D37-0500-488C-BFA0-049EC02F2C8E}">
      <dgm:prSet/>
      <dgm:spPr/>
      <dgm:t>
        <a:bodyPr/>
        <a:lstStyle/>
        <a:p>
          <a:endParaRPr lang="ru-RU"/>
        </a:p>
      </dgm:t>
    </dgm:pt>
    <dgm:pt modelId="{4A0EDB22-D889-40F5-A8BF-D15F104AC956}" type="sibTrans" cxnId="{CF175D37-0500-488C-BFA0-049EC02F2C8E}">
      <dgm:prSet/>
      <dgm:spPr/>
      <dgm:t>
        <a:bodyPr/>
        <a:lstStyle/>
        <a:p>
          <a:endParaRPr lang="ru-RU"/>
        </a:p>
      </dgm:t>
    </dgm:pt>
    <dgm:pt modelId="{E45322C9-725A-4483-B1C9-175F06F3277F}">
      <dgm:prSet phldrT="[Текст]"/>
      <dgm:spPr/>
      <dgm:t>
        <a:bodyPr/>
        <a:lstStyle/>
        <a:p>
          <a:r>
            <a:rPr lang="ru-RU" dirty="0" smtClean="0"/>
            <a:t>Предметные</a:t>
          </a:r>
        </a:p>
      </dgm:t>
    </dgm:pt>
    <dgm:pt modelId="{5749C1AC-304C-44CD-BC68-ED571C77482C}" type="parTrans" cxnId="{909A613A-59CB-4199-BFDF-B5F5BD9A0B68}">
      <dgm:prSet/>
      <dgm:spPr/>
      <dgm:t>
        <a:bodyPr/>
        <a:lstStyle/>
        <a:p>
          <a:endParaRPr lang="ru-RU"/>
        </a:p>
      </dgm:t>
    </dgm:pt>
    <dgm:pt modelId="{0CB14326-A460-41BB-A650-BD155620F315}" type="sibTrans" cxnId="{909A613A-59CB-4199-BFDF-B5F5BD9A0B68}">
      <dgm:prSet/>
      <dgm:spPr/>
      <dgm:t>
        <a:bodyPr/>
        <a:lstStyle/>
        <a:p>
          <a:endParaRPr lang="ru-RU"/>
        </a:p>
      </dgm:t>
    </dgm:pt>
    <dgm:pt modelId="{10F8021F-63AE-4A86-8865-3A952B9C6ED4}" type="pres">
      <dgm:prSet presAssocID="{70617180-D1A2-414B-80E2-EB7BDA201E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6CF12B-CAAA-49A5-AB3A-028004BA9FDA}" type="pres">
      <dgm:prSet presAssocID="{010CDB89-44D0-4345-A416-F74F0DEB4AAA}" presName="hierRoot1" presStyleCnt="0">
        <dgm:presLayoutVars>
          <dgm:hierBranch val="init"/>
        </dgm:presLayoutVars>
      </dgm:prSet>
      <dgm:spPr/>
    </dgm:pt>
    <dgm:pt modelId="{5C2C11C0-932F-4F26-8EB1-838A9B583A61}" type="pres">
      <dgm:prSet presAssocID="{010CDB89-44D0-4345-A416-F74F0DEB4AAA}" presName="rootComposite1" presStyleCnt="0"/>
      <dgm:spPr/>
    </dgm:pt>
    <dgm:pt modelId="{E815ACB1-B6DA-4D82-92C5-F6EBB57CEABF}" type="pres">
      <dgm:prSet presAssocID="{010CDB89-44D0-4345-A416-F74F0DEB4AA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3CC5AC-B5BB-45A3-ADEC-7FA9C46FEB65}" type="pres">
      <dgm:prSet presAssocID="{010CDB89-44D0-4345-A416-F74F0DEB4AAA}" presName="rootConnector1" presStyleLbl="asst0" presStyleIdx="0" presStyleCnt="0"/>
      <dgm:spPr/>
      <dgm:t>
        <a:bodyPr/>
        <a:lstStyle/>
        <a:p>
          <a:endParaRPr lang="ru-RU"/>
        </a:p>
      </dgm:t>
    </dgm:pt>
    <dgm:pt modelId="{54E8A8D3-8BCB-4DF0-867A-3591397E2CFD}" type="pres">
      <dgm:prSet presAssocID="{010CDB89-44D0-4345-A416-F74F0DEB4AAA}" presName="hierChild2" presStyleCnt="0"/>
      <dgm:spPr/>
    </dgm:pt>
    <dgm:pt modelId="{128B4DFC-96F5-4F12-A593-E8E8569DD88A}" type="pres">
      <dgm:prSet presAssocID="{5AFC31EA-54B1-4517-AE63-378C6F5E361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4E3E110-6789-4593-B6AE-D61ADD93E26B}" type="pres">
      <dgm:prSet presAssocID="{3FDDFAC2-5E13-4F72-BB87-C6670AEE63C3}" presName="hierRoot2" presStyleCnt="0">
        <dgm:presLayoutVars>
          <dgm:hierBranch val="init"/>
        </dgm:presLayoutVars>
      </dgm:prSet>
      <dgm:spPr/>
    </dgm:pt>
    <dgm:pt modelId="{115435C1-765D-42EF-B8A1-0570FAE8C099}" type="pres">
      <dgm:prSet presAssocID="{3FDDFAC2-5E13-4F72-BB87-C6670AEE63C3}" presName="rootComposite" presStyleCnt="0"/>
      <dgm:spPr/>
    </dgm:pt>
    <dgm:pt modelId="{8A43C78B-4A05-4A73-8765-D8FB384FE12E}" type="pres">
      <dgm:prSet presAssocID="{3FDDFAC2-5E13-4F72-BB87-C6670AEE63C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51FA5-9E9B-4E44-8F8F-DC9276B9A6BA}" type="pres">
      <dgm:prSet presAssocID="{3FDDFAC2-5E13-4F72-BB87-C6670AEE63C3}" presName="rootConnector" presStyleLbl="node2" presStyleIdx="0" presStyleCnt="3"/>
      <dgm:spPr/>
      <dgm:t>
        <a:bodyPr/>
        <a:lstStyle/>
        <a:p>
          <a:endParaRPr lang="ru-RU"/>
        </a:p>
      </dgm:t>
    </dgm:pt>
    <dgm:pt modelId="{31946655-A1A6-49E1-A7BF-6F6B1F8DD826}" type="pres">
      <dgm:prSet presAssocID="{3FDDFAC2-5E13-4F72-BB87-C6670AEE63C3}" presName="hierChild4" presStyleCnt="0"/>
      <dgm:spPr/>
    </dgm:pt>
    <dgm:pt modelId="{B98486EE-3E33-4E0F-8B12-C7541D798ACE}" type="pres">
      <dgm:prSet presAssocID="{3FDDFAC2-5E13-4F72-BB87-C6670AEE63C3}" presName="hierChild5" presStyleCnt="0"/>
      <dgm:spPr/>
    </dgm:pt>
    <dgm:pt modelId="{8772FBBE-DD52-4ACE-975A-D41FC2ECF602}" type="pres">
      <dgm:prSet presAssocID="{9B3FC782-E1C5-4DDC-BEF7-B165ED46C7C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65C5B98-778A-46CF-B152-95B7F0BA4A70}" type="pres">
      <dgm:prSet presAssocID="{120EA0F0-C703-417F-B376-6C92FCE108E5}" presName="hierRoot2" presStyleCnt="0">
        <dgm:presLayoutVars>
          <dgm:hierBranch val="init"/>
        </dgm:presLayoutVars>
      </dgm:prSet>
      <dgm:spPr/>
    </dgm:pt>
    <dgm:pt modelId="{C5711E62-FBA3-4822-961F-0285785F9E88}" type="pres">
      <dgm:prSet presAssocID="{120EA0F0-C703-417F-B376-6C92FCE108E5}" presName="rootComposite" presStyleCnt="0"/>
      <dgm:spPr/>
    </dgm:pt>
    <dgm:pt modelId="{C2F346BE-6614-4BFA-ABC4-EEE0EAA279B2}" type="pres">
      <dgm:prSet presAssocID="{120EA0F0-C703-417F-B376-6C92FCE108E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345D90-F389-4C4A-BF38-0AA6BA4E4170}" type="pres">
      <dgm:prSet presAssocID="{120EA0F0-C703-417F-B376-6C92FCE108E5}" presName="rootConnector" presStyleLbl="node2" presStyleIdx="1" presStyleCnt="3"/>
      <dgm:spPr/>
      <dgm:t>
        <a:bodyPr/>
        <a:lstStyle/>
        <a:p>
          <a:endParaRPr lang="ru-RU"/>
        </a:p>
      </dgm:t>
    </dgm:pt>
    <dgm:pt modelId="{41C21109-E36C-406B-9A14-24C9A38A37DA}" type="pres">
      <dgm:prSet presAssocID="{120EA0F0-C703-417F-B376-6C92FCE108E5}" presName="hierChild4" presStyleCnt="0"/>
      <dgm:spPr/>
    </dgm:pt>
    <dgm:pt modelId="{7AF1357A-61FD-4320-B293-AD05A8666E01}" type="pres">
      <dgm:prSet presAssocID="{120EA0F0-C703-417F-B376-6C92FCE108E5}" presName="hierChild5" presStyleCnt="0"/>
      <dgm:spPr/>
    </dgm:pt>
    <dgm:pt modelId="{169D3F80-0659-4244-BDAC-8A0A79758D9D}" type="pres">
      <dgm:prSet presAssocID="{5749C1AC-304C-44CD-BC68-ED571C77482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9A9405A-A4EA-49ED-8812-397DDD2FFECA}" type="pres">
      <dgm:prSet presAssocID="{E45322C9-725A-4483-B1C9-175F06F3277F}" presName="hierRoot2" presStyleCnt="0">
        <dgm:presLayoutVars>
          <dgm:hierBranch val="init"/>
        </dgm:presLayoutVars>
      </dgm:prSet>
      <dgm:spPr/>
    </dgm:pt>
    <dgm:pt modelId="{0EE11CC2-02FA-4FB9-B9CA-66E51282EE86}" type="pres">
      <dgm:prSet presAssocID="{E45322C9-725A-4483-B1C9-175F06F3277F}" presName="rootComposite" presStyleCnt="0"/>
      <dgm:spPr/>
    </dgm:pt>
    <dgm:pt modelId="{2AE496E7-FE5D-44FD-8004-8CAC4EE35898}" type="pres">
      <dgm:prSet presAssocID="{E45322C9-725A-4483-B1C9-175F06F3277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31D3F5-7C50-4650-9087-2528CF27818D}" type="pres">
      <dgm:prSet presAssocID="{E45322C9-725A-4483-B1C9-175F06F3277F}" presName="rootConnector" presStyleLbl="node2" presStyleIdx="2" presStyleCnt="3"/>
      <dgm:spPr/>
      <dgm:t>
        <a:bodyPr/>
        <a:lstStyle/>
        <a:p>
          <a:endParaRPr lang="ru-RU"/>
        </a:p>
      </dgm:t>
    </dgm:pt>
    <dgm:pt modelId="{6949A121-2C6A-4A45-B12E-8E4395A6AF93}" type="pres">
      <dgm:prSet presAssocID="{E45322C9-725A-4483-B1C9-175F06F3277F}" presName="hierChild4" presStyleCnt="0"/>
      <dgm:spPr/>
    </dgm:pt>
    <dgm:pt modelId="{91DAC6F5-A237-4C36-8D47-6ED1058AC9B1}" type="pres">
      <dgm:prSet presAssocID="{E45322C9-725A-4483-B1C9-175F06F3277F}" presName="hierChild5" presStyleCnt="0"/>
      <dgm:spPr/>
    </dgm:pt>
    <dgm:pt modelId="{0E6566F0-18A7-4A39-8D34-6A7B35AF8B6B}" type="pres">
      <dgm:prSet presAssocID="{010CDB89-44D0-4345-A416-F74F0DEB4AAA}" presName="hierChild3" presStyleCnt="0"/>
      <dgm:spPr/>
    </dgm:pt>
  </dgm:ptLst>
  <dgm:cxnLst>
    <dgm:cxn modelId="{A4BE8226-6A68-413D-ACDA-41ABC35F881F}" type="presOf" srcId="{120EA0F0-C703-417F-B376-6C92FCE108E5}" destId="{1F345D90-F389-4C4A-BF38-0AA6BA4E4170}" srcOrd="1" destOrd="0" presId="urn:microsoft.com/office/officeart/2005/8/layout/orgChart1"/>
    <dgm:cxn modelId="{95076D5C-426B-469F-A542-B5BDAEEA5F0D}" type="presOf" srcId="{5749C1AC-304C-44CD-BC68-ED571C77482C}" destId="{169D3F80-0659-4244-BDAC-8A0A79758D9D}" srcOrd="0" destOrd="0" presId="urn:microsoft.com/office/officeart/2005/8/layout/orgChart1"/>
    <dgm:cxn modelId="{97F08EAB-AEB8-4AF6-B4D3-4DFD70EA9C64}" type="presOf" srcId="{5AFC31EA-54B1-4517-AE63-378C6F5E3617}" destId="{128B4DFC-96F5-4F12-A593-E8E8569DD88A}" srcOrd="0" destOrd="0" presId="urn:microsoft.com/office/officeart/2005/8/layout/orgChart1"/>
    <dgm:cxn modelId="{66F096B2-BBA5-444E-AB27-84346D2EEB7E}" type="presOf" srcId="{3FDDFAC2-5E13-4F72-BB87-C6670AEE63C3}" destId="{A0851FA5-9E9B-4E44-8F8F-DC9276B9A6BA}" srcOrd="1" destOrd="0" presId="urn:microsoft.com/office/officeart/2005/8/layout/orgChart1"/>
    <dgm:cxn modelId="{E100024A-E15A-4E02-876E-384A287F1524}" type="presOf" srcId="{120EA0F0-C703-417F-B376-6C92FCE108E5}" destId="{C2F346BE-6614-4BFA-ABC4-EEE0EAA279B2}" srcOrd="0" destOrd="0" presId="urn:microsoft.com/office/officeart/2005/8/layout/orgChart1"/>
    <dgm:cxn modelId="{81A27530-6276-4998-AE3D-F6705B33925D}" type="presOf" srcId="{E45322C9-725A-4483-B1C9-175F06F3277F}" destId="{2AE496E7-FE5D-44FD-8004-8CAC4EE35898}" srcOrd="0" destOrd="0" presId="urn:microsoft.com/office/officeart/2005/8/layout/orgChart1"/>
    <dgm:cxn modelId="{E66F82DE-255A-4F2F-89F7-03FCA124A2EF}" srcId="{010CDB89-44D0-4345-A416-F74F0DEB4AAA}" destId="{3FDDFAC2-5E13-4F72-BB87-C6670AEE63C3}" srcOrd="0" destOrd="0" parTransId="{5AFC31EA-54B1-4517-AE63-378C6F5E3617}" sibTransId="{E8AE6E85-6F6D-499E-8D8E-D95DE48527CB}"/>
    <dgm:cxn modelId="{D512BED7-1814-4D89-9D13-B509A47371D1}" type="presOf" srcId="{70617180-D1A2-414B-80E2-EB7BDA201E9F}" destId="{10F8021F-63AE-4A86-8865-3A952B9C6ED4}" srcOrd="0" destOrd="0" presId="urn:microsoft.com/office/officeart/2005/8/layout/orgChart1"/>
    <dgm:cxn modelId="{6C3E0E78-5BD2-48AD-B0BF-F3D014184C0C}" type="presOf" srcId="{9B3FC782-E1C5-4DDC-BEF7-B165ED46C7CC}" destId="{8772FBBE-DD52-4ACE-975A-D41FC2ECF602}" srcOrd="0" destOrd="0" presId="urn:microsoft.com/office/officeart/2005/8/layout/orgChart1"/>
    <dgm:cxn modelId="{4EB90243-BD54-48DB-8A9E-565603542772}" type="presOf" srcId="{E45322C9-725A-4483-B1C9-175F06F3277F}" destId="{CA31D3F5-7C50-4650-9087-2528CF27818D}" srcOrd="1" destOrd="0" presId="urn:microsoft.com/office/officeart/2005/8/layout/orgChart1"/>
    <dgm:cxn modelId="{760BA4C9-D512-4C02-8817-200F20D5082E}" srcId="{70617180-D1A2-414B-80E2-EB7BDA201E9F}" destId="{010CDB89-44D0-4345-A416-F74F0DEB4AAA}" srcOrd="0" destOrd="0" parTransId="{BC8FA225-67C7-4AA2-9BCB-C5A294DA434D}" sibTransId="{921C9E3E-DEB8-46BE-9375-951BD3767440}"/>
    <dgm:cxn modelId="{74BB4C24-6CDF-4072-A37F-9190CB010B7E}" type="presOf" srcId="{010CDB89-44D0-4345-A416-F74F0DEB4AAA}" destId="{233CC5AC-B5BB-45A3-ADEC-7FA9C46FEB65}" srcOrd="1" destOrd="0" presId="urn:microsoft.com/office/officeart/2005/8/layout/orgChart1"/>
    <dgm:cxn modelId="{909A613A-59CB-4199-BFDF-B5F5BD9A0B68}" srcId="{010CDB89-44D0-4345-A416-F74F0DEB4AAA}" destId="{E45322C9-725A-4483-B1C9-175F06F3277F}" srcOrd="2" destOrd="0" parTransId="{5749C1AC-304C-44CD-BC68-ED571C77482C}" sibTransId="{0CB14326-A460-41BB-A650-BD155620F315}"/>
    <dgm:cxn modelId="{5AA53DDF-6452-4791-B937-67EC91AF6F4E}" type="presOf" srcId="{010CDB89-44D0-4345-A416-F74F0DEB4AAA}" destId="{E815ACB1-B6DA-4D82-92C5-F6EBB57CEABF}" srcOrd="0" destOrd="0" presId="urn:microsoft.com/office/officeart/2005/8/layout/orgChart1"/>
    <dgm:cxn modelId="{7466834D-52A5-4D6E-A8FF-014377360ED0}" type="presOf" srcId="{3FDDFAC2-5E13-4F72-BB87-C6670AEE63C3}" destId="{8A43C78B-4A05-4A73-8765-D8FB384FE12E}" srcOrd="0" destOrd="0" presId="urn:microsoft.com/office/officeart/2005/8/layout/orgChart1"/>
    <dgm:cxn modelId="{CF175D37-0500-488C-BFA0-049EC02F2C8E}" srcId="{010CDB89-44D0-4345-A416-F74F0DEB4AAA}" destId="{120EA0F0-C703-417F-B376-6C92FCE108E5}" srcOrd="1" destOrd="0" parTransId="{9B3FC782-E1C5-4DDC-BEF7-B165ED46C7CC}" sibTransId="{4A0EDB22-D889-40F5-A8BF-D15F104AC956}"/>
    <dgm:cxn modelId="{5023C35F-805D-46C8-9829-FE9CECDFDE32}" type="presParOf" srcId="{10F8021F-63AE-4A86-8865-3A952B9C6ED4}" destId="{A96CF12B-CAAA-49A5-AB3A-028004BA9FDA}" srcOrd="0" destOrd="0" presId="urn:microsoft.com/office/officeart/2005/8/layout/orgChart1"/>
    <dgm:cxn modelId="{6A3962E9-760F-41E1-BAD2-47B0816CE091}" type="presParOf" srcId="{A96CF12B-CAAA-49A5-AB3A-028004BA9FDA}" destId="{5C2C11C0-932F-4F26-8EB1-838A9B583A61}" srcOrd="0" destOrd="0" presId="urn:microsoft.com/office/officeart/2005/8/layout/orgChart1"/>
    <dgm:cxn modelId="{1613AAE0-75C8-453B-AA1B-2ABBC2C17484}" type="presParOf" srcId="{5C2C11C0-932F-4F26-8EB1-838A9B583A61}" destId="{E815ACB1-B6DA-4D82-92C5-F6EBB57CEABF}" srcOrd="0" destOrd="0" presId="urn:microsoft.com/office/officeart/2005/8/layout/orgChart1"/>
    <dgm:cxn modelId="{C66FFB72-15CD-4DEE-8D0B-EC847C8425F8}" type="presParOf" srcId="{5C2C11C0-932F-4F26-8EB1-838A9B583A61}" destId="{233CC5AC-B5BB-45A3-ADEC-7FA9C46FEB65}" srcOrd="1" destOrd="0" presId="urn:microsoft.com/office/officeart/2005/8/layout/orgChart1"/>
    <dgm:cxn modelId="{0843D228-38F9-46C2-91A3-8203CD4E7256}" type="presParOf" srcId="{A96CF12B-CAAA-49A5-AB3A-028004BA9FDA}" destId="{54E8A8D3-8BCB-4DF0-867A-3591397E2CFD}" srcOrd="1" destOrd="0" presId="urn:microsoft.com/office/officeart/2005/8/layout/orgChart1"/>
    <dgm:cxn modelId="{84ED387D-F128-4EF7-899B-974614DE291B}" type="presParOf" srcId="{54E8A8D3-8BCB-4DF0-867A-3591397E2CFD}" destId="{128B4DFC-96F5-4F12-A593-E8E8569DD88A}" srcOrd="0" destOrd="0" presId="urn:microsoft.com/office/officeart/2005/8/layout/orgChart1"/>
    <dgm:cxn modelId="{21549BE4-071B-40F9-8863-2C52DB1F1983}" type="presParOf" srcId="{54E8A8D3-8BCB-4DF0-867A-3591397E2CFD}" destId="{34E3E110-6789-4593-B6AE-D61ADD93E26B}" srcOrd="1" destOrd="0" presId="urn:microsoft.com/office/officeart/2005/8/layout/orgChart1"/>
    <dgm:cxn modelId="{1E498DCF-A1D1-4DAA-8FFE-17FF351D07A2}" type="presParOf" srcId="{34E3E110-6789-4593-B6AE-D61ADD93E26B}" destId="{115435C1-765D-42EF-B8A1-0570FAE8C099}" srcOrd="0" destOrd="0" presId="urn:microsoft.com/office/officeart/2005/8/layout/orgChart1"/>
    <dgm:cxn modelId="{1EB77FC6-3C10-4281-9EA8-2BBDA41EB984}" type="presParOf" srcId="{115435C1-765D-42EF-B8A1-0570FAE8C099}" destId="{8A43C78B-4A05-4A73-8765-D8FB384FE12E}" srcOrd="0" destOrd="0" presId="urn:microsoft.com/office/officeart/2005/8/layout/orgChart1"/>
    <dgm:cxn modelId="{8AA99339-BFD7-4385-A057-8EB3B8323896}" type="presParOf" srcId="{115435C1-765D-42EF-B8A1-0570FAE8C099}" destId="{A0851FA5-9E9B-4E44-8F8F-DC9276B9A6BA}" srcOrd="1" destOrd="0" presId="urn:microsoft.com/office/officeart/2005/8/layout/orgChart1"/>
    <dgm:cxn modelId="{AD19997B-1E5E-4F45-981D-5CA87128EB5B}" type="presParOf" srcId="{34E3E110-6789-4593-B6AE-D61ADD93E26B}" destId="{31946655-A1A6-49E1-A7BF-6F6B1F8DD826}" srcOrd="1" destOrd="0" presId="urn:microsoft.com/office/officeart/2005/8/layout/orgChart1"/>
    <dgm:cxn modelId="{F7B1A4BA-53DB-4CC5-8055-09D6A29FCF76}" type="presParOf" srcId="{34E3E110-6789-4593-B6AE-D61ADD93E26B}" destId="{B98486EE-3E33-4E0F-8B12-C7541D798ACE}" srcOrd="2" destOrd="0" presId="urn:microsoft.com/office/officeart/2005/8/layout/orgChart1"/>
    <dgm:cxn modelId="{317FF035-5FE2-4AD4-88FD-19861CF47D31}" type="presParOf" srcId="{54E8A8D3-8BCB-4DF0-867A-3591397E2CFD}" destId="{8772FBBE-DD52-4ACE-975A-D41FC2ECF602}" srcOrd="2" destOrd="0" presId="urn:microsoft.com/office/officeart/2005/8/layout/orgChart1"/>
    <dgm:cxn modelId="{CD804681-DD3E-4AE4-9D0E-7A944EF83305}" type="presParOf" srcId="{54E8A8D3-8BCB-4DF0-867A-3591397E2CFD}" destId="{765C5B98-778A-46CF-B152-95B7F0BA4A70}" srcOrd="3" destOrd="0" presId="urn:microsoft.com/office/officeart/2005/8/layout/orgChart1"/>
    <dgm:cxn modelId="{CBBE0A93-8D96-42EB-8197-E8A0ACB03C2C}" type="presParOf" srcId="{765C5B98-778A-46CF-B152-95B7F0BA4A70}" destId="{C5711E62-FBA3-4822-961F-0285785F9E88}" srcOrd="0" destOrd="0" presId="urn:microsoft.com/office/officeart/2005/8/layout/orgChart1"/>
    <dgm:cxn modelId="{35493391-86B6-41EF-971F-146AC8D5EF0F}" type="presParOf" srcId="{C5711E62-FBA3-4822-961F-0285785F9E88}" destId="{C2F346BE-6614-4BFA-ABC4-EEE0EAA279B2}" srcOrd="0" destOrd="0" presId="urn:microsoft.com/office/officeart/2005/8/layout/orgChart1"/>
    <dgm:cxn modelId="{5D985AE7-AB64-4D2C-9746-EDB3FCE37CF3}" type="presParOf" srcId="{C5711E62-FBA3-4822-961F-0285785F9E88}" destId="{1F345D90-F389-4C4A-BF38-0AA6BA4E4170}" srcOrd="1" destOrd="0" presId="urn:microsoft.com/office/officeart/2005/8/layout/orgChart1"/>
    <dgm:cxn modelId="{C142BCC0-70BD-4B91-92D1-B0E6470B6D43}" type="presParOf" srcId="{765C5B98-778A-46CF-B152-95B7F0BA4A70}" destId="{41C21109-E36C-406B-9A14-24C9A38A37DA}" srcOrd="1" destOrd="0" presId="urn:microsoft.com/office/officeart/2005/8/layout/orgChart1"/>
    <dgm:cxn modelId="{44E91CD7-163E-4FCF-9D93-D370B0A67804}" type="presParOf" srcId="{765C5B98-778A-46CF-B152-95B7F0BA4A70}" destId="{7AF1357A-61FD-4320-B293-AD05A8666E01}" srcOrd="2" destOrd="0" presId="urn:microsoft.com/office/officeart/2005/8/layout/orgChart1"/>
    <dgm:cxn modelId="{0AB64F37-4A7F-47FA-B68C-83DF52D389E0}" type="presParOf" srcId="{54E8A8D3-8BCB-4DF0-867A-3591397E2CFD}" destId="{169D3F80-0659-4244-BDAC-8A0A79758D9D}" srcOrd="4" destOrd="0" presId="urn:microsoft.com/office/officeart/2005/8/layout/orgChart1"/>
    <dgm:cxn modelId="{E9F9BC5C-6804-4696-8FBC-C641C4FC10DC}" type="presParOf" srcId="{54E8A8D3-8BCB-4DF0-867A-3591397E2CFD}" destId="{A9A9405A-A4EA-49ED-8812-397DDD2FFECA}" srcOrd="5" destOrd="0" presId="urn:microsoft.com/office/officeart/2005/8/layout/orgChart1"/>
    <dgm:cxn modelId="{E1CB85ED-A880-45BF-83DF-8B1870107F28}" type="presParOf" srcId="{A9A9405A-A4EA-49ED-8812-397DDD2FFECA}" destId="{0EE11CC2-02FA-4FB9-B9CA-66E51282EE86}" srcOrd="0" destOrd="0" presId="urn:microsoft.com/office/officeart/2005/8/layout/orgChart1"/>
    <dgm:cxn modelId="{23470B1E-8519-45FA-96B4-611870BB16A2}" type="presParOf" srcId="{0EE11CC2-02FA-4FB9-B9CA-66E51282EE86}" destId="{2AE496E7-FE5D-44FD-8004-8CAC4EE35898}" srcOrd="0" destOrd="0" presId="urn:microsoft.com/office/officeart/2005/8/layout/orgChart1"/>
    <dgm:cxn modelId="{EB5EF2E1-C0FD-4139-8DFC-3039D769824B}" type="presParOf" srcId="{0EE11CC2-02FA-4FB9-B9CA-66E51282EE86}" destId="{CA31D3F5-7C50-4650-9087-2528CF27818D}" srcOrd="1" destOrd="0" presId="urn:microsoft.com/office/officeart/2005/8/layout/orgChart1"/>
    <dgm:cxn modelId="{AD5FF2BA-7177-429A-8454-DE36AEE45C66}" type="presParOf" srcId="{A9A9405A-A4EA-49ED-8812-397DDD2FFECA}" destId="{6949A121-2C6A-4A45-B12E-8E4395A6AF93}" srcOrd="1" destOrd="0" presId="urn:microsoft.com/office/officeart/2005/8/layout/orgChart1"/>
    <dgm:cxn modelId="{30946C8B-EEC2-457F-A24B-78874C4841A0}" type="presParOf" srcId="{A9A9405A-A4EA-49ED-8812-397DDD2FFECA}" destId="{91DAC6F5-A237-4C36-8D47-6ED1058AC9B1}" srcOrd="2" destOrd="0" presId="urn:microsoft.com/office/officeart/2005/8/layout/orgChart1"/>
    <dgm:cxn modelId="{386F4453-C22F-4D9E-A738-987C624DFAB9}" type="presParOf" srcId="{A96CF12B-CAAA-49A5-AB3A-028004BA9FDA}" destId="{0E6566F0-18A7-4A39-8D34-6A7B35AF8B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1059FB-61C1-4CEB-994D-97F47078F346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899A053-7EEA-46AC-9D84-863F8F64D5CE}" type="asst">
      <dgm:prSet phldrT="[Текст]"/>
      <dgm:spPr/>
      <dgm:t>
        <a:bodyPr/>
        <a:lstStyle/>
        <a:p>
          <a:r>
            <a:rPr lang="ru-RU" dirty="0" smtClean="0"/>
            <a:t>Обучающийся </a:t>
          </a:r>
          <a:endParaRPr lang="ru-RU" dirty="0"/>
        </a:p>
      </dgm:t>
    </dgm:pt>
    <dgm:pt modelId="{42DE6BA8-0FC1-416F-AEB6-D9A8A911F8FA}" type="parTrans" cxnId="{3D363744-4459-4D70-9D2E-38A52CD0EC56}">
      <dgm:prSet/>
      <dgm:spPr/>
      <dgm:t>
        <a:bodyPr/>
        <a:lstStyle/>
        <a:p>
          <a:endParaRPr lang="ru-RU"/>
        </a:p>
      </dgm:t>
    </dgm:pt>
    <dgm:pt modelId="{F56FB682-F0CA-41CE-B7DD-99D0DCBFA312}" type="sibTrans" cxnId="{3D363744-4459-4D70-9D2E-38A52CD0EC56}">
      <dgm:prSet/>
      <dgm:spPr/>
      <dgm:t>
        <a:bodyPr/>
        <a:lstStyle/>
        <a:p>
          <a:endParaRPr lang="ru-RU"/>
        </a:p>
      </dgm:t>
    </dgm:pt>
    <dgm:pt modelId="{92C3FADB-3B36-496A-8C3F-9651CB296715}">
      <dgm:prSet phldrT="[Текст]"/>
      <dgm:spPr/>
      <dgm:t>
        <a:bodyPr/>
        <a:lstStyle/>
        <a:p>
          <a:r>
            <a:rPr lang="ru-RU" dirty="0" smtClean="0"/>
            <a:t>Интересы</a:t>
          </a:r>
          <a:endParaRPr lang="ru-RU" dirty="0"/>
        </a:p>
      </dgm:t>
    </dgm:pt>
    <dgm:pt modelId="{603C600E-D046-419F-A078-B10482D2FCE6}" type="parTrans" cxnId="{6DD51936-62BA-4303-9DF0-8E83F7727627}">
      <dgm:prSet/>
      <dgm:spPr/>
      <dgm:t>
        <a:bodyPr/>
        <a:lstStyle/>
        <a:p>
          <a:endParaRPr lang="ru-RU"/>
        </a:p>
      </dgm:t>
    </dgm:pt>
    <dgm:pt modelId="{B20CF254-2867-4FA5-945F-97693F047945}" type="sibTrans" cxnId="{6DD51936-62BA-4303-9DF0-8E83F7727627}">
      <dgm:prSet/>
      <dgm:spPr/>
      <dgm:t>
        <a:bodyPr/>
        <a:lstStyle/>
        <a:p>
          <a:endParaRPr lang="ru-RU"/>
        </a:p>
      </dgm:t>
    </dgm:pt>
    <dgm:pt modelId="{E32FA8B8-F181-46B7-88E8-4BDF125645A3}">
      <dgm:prSet phldrT="[Текст]"/>
      <dgm:spPr/>
      <dgm:t>
        <a:bodyPr/>
        <a:lstStyle/>
        <a:p>
          <a:r>
            <a:rPr lang="ru-RU" dirty="0" smtClean="0"/>
            <a:t>Достижения </a:t>
          </a:r>
          <a:endParaRPr lang="ru-RU" dirty="0"/>
        </a:p>
      </dgm:t>
    </dgm:pt>
    <dgm:pt modelId="{243A154A-D3DC-49C3-BB6C-EFE9C2A8A8E4}" type="parTrans" cxnId="{FD5F58BD-4380-4F20-9CC2-617698FFCC49}">
      <dgm:prSet/>
      <dgm:spPr/>
      <dgm:t>
        <a:bodyPr/>
        <a:lstStyle/>
        <a:p>
          <a:endParaRPr lang="ru-RU"/>
        </a:p>
      </dgm:t>
    </dgm:pt>
    <dgm:pt modelId="{4270E0E6-290A-4628-971D-D62A60466358}" type="sibTrans" cxnId="{FD5F58BD-4380-4F20-9CC2-617698FFCC49}">
      <dgm:prSet/>
      <dgm:spPr/>
      <dgm:t>
        <a:bodyPr/>
        <a:lstStyle/>
        <a:p>
          <a:endParaRPr lang="ru-RU"/>
        </a:p>
      </dgm:t>
    </dgm:pt>
    <dgm:pt modelId="{6474F554-B42C-4843-BFF1-A5828973917F}">
      <dgm:prSet phldrT="[Текст]"/>
      <dgm:spPr/>
      <dgm:t>
        <a:bodyPr/>
        <a:lstStyle/>
        <a:p>
          <a:r>
            <a:rPr lang="ru-RU" dirty="0" smtClean="0"/>
            <a:t>Способности</a:t>
          </a:r>
          <a:endParaRPr lang="ru-RU" dirty="0"/>
        </a:p>
      </dgm:t>
    </dgm:pt>
    <dgm:pt modelId="{448AE9DD-162E-4987-B704-BB23C75F33E6}" type="parTrans" cxnId="{B2D861CA-EAF5-4BB0-B858-22682BBDB58C}">
      <dgm:prSet/>
      <dgm:spPr/>
      <dgm:t>
        <a:bodyPr/>
        <a:lstStyle/>
        <a:p>
          <a:endParaRPr lang="ru-RU"/>
        </a:p>
      </dgm:t>
    </dgm:pt>
    <dgm:pt modelId="{0F358FA9-100F-4857-84BD-5C05C6F78D63}" type="sibTrans" cxnId="{B2D861CA-EAF5-4BB0-B858-22682BBDB58C}">
      <dgm:prSet/>
      <dgm:spPr/>
      <dgm:t>
        <a:bodyPr/>
        <a:lstStyle/>
        <a:p>
          <a:endParaRPr lang="ru-RU"/>
        </a:p>
      </dgm:t>
    </dgm:pt>
    <dgm:pt modelId="{3597DB91-038E-4AD5-B197-DE42F3915205}" type="pres">
      <dgm:prSet presAssocID="{4D1059FB-61C1-4CEB-994D-97F47078F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BBA7C0-3E84-4872-9A8A-9D49DA19EF73}" type="pres">
      <dgm:prSet presAssocID="{3899A053-7EEA-46AC-9D84-863F8F64D5CE}" presName="hierRoot1" presStyleCnt="0">
        <dgm:presLayoutVars>
          <dgm:hierBranch val="init"/>
        </dgm:presLayoutVars>
      </dgm:prSet>
      <dgm:spPr/>
    </dgm:pt>
    <dgm:pt modelId="{A47CF938-EE31-4421-9B80-AE77CB767702}" type="pres">
      <dgm:prSet presAssocID="{3899A053-7EEA-46AC-9D84-863F8F64D5CE}" presName="rootComposite1" presStyleCnt="0"/>
      <dgm:spPr/>
    </dgm:pt>
    <dgm:pt modelId="{534D156F-5E76-4BB7-9011-68E566317302}" type="pres">
      <dgm:prSet presAssocID="{3899A053-7EEA-46AC-9D84-863F8F64D5C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FE0850-D128-448F-956F-5076BA9D4174}" type="pres">
      <dgm:prSet presAssocID="{3899A053-7EEA-46AC-9D84-863F8F64D5CE}" presName="rootConnector1" presStyleLbl="asst0" presStyleIdx="0" presStyleCnt="0"/>
      <dgm:spPr/>
      <dgm:t>
        <a:bodyPr/>
        <a:lstStyle/>
        <a:p>
          <a:endParaRPr lang="ru-RU"/>
        </a:p>
      </dgm:t>
    </dgm:pt>
    <dgm:pt modelId="{94501661-1FB2-498C-BCD5-B60930A5A695}" type="pres">
      <dgm:prSet presAssocID="{3899A053-7EEA-46AC-9D84-863F8F64D5CE}" presName="hierChild2" presStyleCnt="0"/>
      <dgm:spPr/>
    </dgm:pt>
    <dgm:pt modelId="{915D37CA-C028-4E7C-9AF8-B09EF23EB122}" type="pres">
      <dgm:prSet presAssocID="{603C600E-D046-419F-A078-B10482D2FCE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0A09B89-0766-462D-8115-C7E8DDCF5396}" type="pres">
      <dgm:prSet presAssocID="{92C3FADB-3B36-496A-8C3F-9651CB296715}" presName="hierRoot2" presStyleCnt="0">
        <dgm:presLayoutVars>
          <dgm:hierBranch val="init"/>
        </dgm:presLayoutVars>
      </dgm:prSet>
      <dgm:spPr/>
    </dgm:pt>
    <dgm:pt modelId="{AB2D3414-B886-414D-BAC0-807E543398F1}" type="pres">
      <dgm:prSet presAssocID="{92C3FADB-3B36-496A-8C3F-9651CB296715}" presName="rootComposite" presStyleCnt="0"/>
      <dgm:spPr/>
    </dgm:pt>
    <dgm:pt modelId="{48A92ADD-CA81-45EF-9E9B-6A2983E3BDA3}" type="pres">
      <dgm:prSet presAssocID="{92C3FADB-3B36-496A-8C3F-9651CB29671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1CABF9-BB83-48D3-8C21-9AFA18F79F1B}" type="pres">
      <dgm:prSet presAssocID="{92C3FADB-3B36-496A-8C3F-9651CB296715}" presName="rootConnector" presStyleLbl="node2" presStyleIdx="0" presStyleCnt="3"/>
      <dgm:spPr/>
      <dgm:t>
        <a:bodyPr/>
        <a:lstStyle/>
        <a:p>
          <a:endParaRPr lang="ru-RU"/>
        </a:p>
      </dgm:t>
    </dgm:pt>
    <dgm:pt modelId="{CD02D536-5A49-4A6A-B796-E41F7E49039D}" type="pres">
      <dgm:prSet presAssocID="{92C3FADB-3B36-496A-8C3F-9651CB296715}" presName="hierChild4" presStyleCnt="0"/>
      <dgm:spPr/>
    </dgm:pt>
    <dgm:pt modelId="{FDF926A5-39DE-46DE-BEE7-B12FD1CC08B3}" type="pres">
      <dgm:prSet presAssocID="{92C3FADB-3B36-496A-8C3F-9651CB296715}" presName="hierChild5" presStyleCnt="0"/>
      <dgm:spPr/>
    </dgm:pt>
    <dgm:pt modelId="{1B596A39-5DFD-46D7-9FD3-98AB83CB897A}" type="pres">
      <dgm:prSet presAssocID="{243A154A-D3DC-49C3-BB6C-EFE9C2A8A8E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98CDC87-BB1A-452B-9E1D-0E3FD1DEC8D8}" type="pres">
      <dgm:prSet presAssocID="{E32FA8B8-F181-46B7-88E8-4BDF125645A3}" presName="hierRoot2" presStyleCnt="0">
        <dgm:presLayoutVars>
          <dgm:hierBranch val="init"/>
        </dgm:presLayoutVars>
      </dgm:prSet>
      <dgm:spPr/>
    </dgm:pt>
    <dgm:pt modelId="{CF6ED80E-3303-49EE-93D9-229B66E4B19F}" type="pres">
      <dgm:prSet presAssocID="{E32FA8B8-F181-46B7-88E8-4BDF125645A3}" presName="rootComposite" presStyleCnt="0"/>
      <dgm:spPr/>
    </dgm:pt>
    <dgm:pt modelId="{FE8A6E11-9611-45CF-A83E-8C0D1AD61E82}" type="pres">
      <dgm:prSet presAssocID="{E32FA8B8-F181-46B7-88E8-4BDF125645A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4108C-6595-43C1-A256-4313FC71DB52}" type="pres">
      <dgm:prSet presAssocID="{E32FA8B8-F181-46B7-88E8-4BDF125645A3}" presName="rootConnector" presStyleLbl="node2" presStyleIdx="1" presStyleCnt="3"/>
      <dgm:spPr/>
      <dgm:t>
        <a:bodyPr/>
        <a:lstStyle/>
        <a:p>
          <a:endParaRPr lang="ru-RU"/>
        </a:p>
      </dgm:t>
    </dgm:pt>
    <dgm:pt modelId="{BB5D5E22-5B50-45B5-87B1-C91F065C9461}" type="pres">
      <dgm:prSet presAssocID="{E32FA8B8-F181-46B7-88E8-4BDF125645A3}" presName="hierChild4" presStyleCnt="0"/>
      <dgm:spPr/>
    </dgm:pt>
    <dgm:pt modelId="{A2B2D5D6-4F5E-4DC6-BA14-E55DB69633D0}" type="pres">
      <dgm:prSet presAssocID="{E32FA8B8-F181-46B7-88E8-4BDF125645A3}" presName="hierChild5" presStyleCnt="0"/>
      <dgm:spPr/>
    </dgm:pt>
    <dgm:pt modelId="{467C7829-634E-4974-B1D8-57082C61D6CC}" type="pres">
      <dgm:prSet presAssocID="{448AE9DD-162E-4987-B704-BB23C75F33E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B247E48-6C25-4E20-92C8-6ED47A5E6930}" type="pres">
      <dgm:prSet presAssocID="{6474F554-B42C-4843-BFF1-A5828973917F}" presName="hierRoot2" presStyleCnt="0">
        <dgm:presLayoutVars>
          <dgm:hierBranch val="init"/>
        </dgm:presLayoutVars>
      </dgm:prSet>
      <dgm:spPr/>
    </dgm:pt>
    <dgm:pt modelId="{E6EAE40E-3D47-4448-8507-532215B13CA5}" type="pres">
      <dgm:prSet presAssocID="{6474F554-B42C-4843-BFF1-A5828973917F}" presName="rootComposite" presStyleCnt="0"/>
      <dgm:spPr/>
    </dgm:pt>
    <dgm:pt modelId="{E74F5C7C-F23B-4DD2-B6CF-4E3AC318E258}" type="pres">
      <dgm:prSet presAssocID="{6474F554-B42C-4843-BFF1-A5828973917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56245-7B63-4E00-BA52-D4DE692056C8}" type="pres">
      <dgm:prSet presAssocID="{6474F554-B42C-4843-BFF1-A5828973917F}" presName="rootConnector" presStyleLbl="node2" presStyleIdx="2" presStyleCnt="3"/>
      <dgm:spPr/>
      <dgm:t>
        <a:bodyPr/>
        <a:lstStyle/>
        <a:p>
          <a:endParaRPr lang="ru-RU"/>
        </a:p>
      </dgm:t>
    </dgm:pt>
    <dgm:pt modelId="{70F836EE-4CE8-4E35-8F7C-DEB957DE7D50}" type="pres">
      <dgm:prSet presAssocID="{6474F554-B42C-4843-BFF1-A5828973917F}" presName="hierChild4" presStyleCnt="0"/>
      <dgm:spPr/>
    </dgm:pt>
    <dgm:pt modelId="{47D7A2E6-A50E-468E-B9C4-C63C32500648}" type="pres">
      <dgm:prSet presAssocID="{6474F554-B42C-4843-BFF1-A5828973917F}" presName="hierChild5" presStyleCnt="0"/>
      <dgm:spPr/>
    </dgm:pt>
    <dgm:pt modelId="{410E97F0-24DB-4A92-86BB-4AF2EF701A19}" type="pres">
      <dgm:prSet presAssocID="{3899A053-7EEA-46AC-9D84-863F8F64D5CE}" presName="hierChild3" presStyleCnt="0"/>
      <dgm:spPr/>
    </dgm:pt>
  </dgm:ptLst>
  <dgm:cxnLst>
    <dgm:cxn modelId="{E7A99A56-CFE6-402C-9DBC-6193E7E54C2D}" type="presOf" srcId="{92C3FADB-3B36-496A-8C3F-9651CB296715}" destId="{48A92ADD-CA81-45EF-9E9B-6A2983E3BDA3}" srcOrd="0" destOrd="0" presId="urn:microsoft.com/office/officeart/2005/8/layout/orgChart1"/>
    <dgm:cxn modelId="{00ABD3BB-3A4E-427D-8EC8-886456BFCC98}" type="presOf" srcId="{6474F554-B42C-4843-BFF1-A5828973917F}" destId="{E74F5C7C-F23B-4DD2-B6CF-4E3AC318E258}" srcOrd="0" destOrd="0" presId="urn:microsoft.com/office/officeart/2005/8/layout/orgChart1"/>
    <dgm:cxn modelId="{851A0474-DAC5-45F5-9458-607391E4A084}" type="presOf" srcId="{243A154A-D3DC-49C3-BB6C-EFE9C2A8A8E4}" destId="{1B596A39-5DFD-46D7-9FD3-98AB83CB897A}" srcOrd="0" destOrd="0" presId="urn:microsoft.com/office/officeart/2005/8/layout/orgChart1"/>
    <dgm:cxn modelId="{DFBC0AFC-FDEA-4312-A7F4-8B83E45673A1}" type="presOf" srcId="{92C3FADB-3B36-496A-8C3F-9651CB296715}" destId="{441CABF9-BB83-48D3-8C21-9AFA18F79F1B}" srcOrd="1" destOrd="0" presId="urn:microsoft.com/office/officeart/2005/8/layout/orgChart1"/>
    <dgm:cxn modelId="{C21F72D7-0B6C-4094-839A-9EBA254C80C5}" type="presOf" srcId="{6474F554-B42C-4843-BFF1-A5828973917F}" destId="{58C56245-7B63-4E00-BA52-D4DE692056C8}" srcOrd="1" destOrd="0" presId="urn:microsoft.com/office/officeart/2005/8/layout/orgChart1"/>
    <dgm:cxn modelId="{6DD51936-62BA-4303-9DF0-8E83F7727627}" srcId="{3899A053-7EEA-46AC-9D84-863F8F64D5CE}" destId="{92C3FADB-3B36-496A-8C3F-9651CB296715}" srcOrd="0" destOrd="0" parTransId="{603C600E-D046-419F-A078-B10482D2FCE6}" sibTransId="{B20CF254-2867-4FA5-945F-97693F047945}"/>
    <dgm:cxn modelId="{083768C7-30C3-4DB4-AC7E-DFFC54CCE58F}" type="presOf" srcId="{3899A053-7EEA-46AC-9D84-863F8F64D5CE}" destId="{CFFE0850-D128-448F-956F-5076BA9D4174}" srcOrd="1" destOrd="0" presId="urn:microsoft.com/office/officeart/2005/8/layout/orgChart1"/>
    <dgm:cxn modelId="{FD5F58BD-4380-4F20-9CC2-617698FFCC49}" srcId="{3899A053-7EEA-46AC-9D84-863F8F64D5CE}" destId="{E32FA8B8-F181-46B7-88E8-4BDF125645A3}" srcOrd="1" destOrd="0" parTransId="{243A154A-D3DC-49C3-BB6C-EFE9C2A8A8E4}" sibTransId="{4270E0E6-290A-4628-971D-D62A60466358}"/>
    <dgm:cxn modelId="{2D054527-D8FD-4470-8269-F284FBDCF834}" type="presOf" srcId="{E32FA8B8-F181-46B7-88E8-4BDF125645A3}" destId="{FE8A6E11-9611-45CF-A83E-8C0D1AD61E82}" srcOrd="0" destOrd="0" presId="urn:microsoft.com/office/officeart/2005/8/layout/orgChart1"/>
    <dgm:cxn modelId="{3D363744-4459-4D70-9D2E-38A52CD0EC56}" srcId="{4D1059FB-61C1-4CEB-994D-97F47078F346}" destId="{3899A053-7EEA-46AC-9D84-863F8F64D5CE}" srcOrd="0" destOrd="0" parTransId="{42DE6BA8-0FC1-416F-AEB6-D9A8A911F8FA}" sibTransId="{F56FB682-F0CA-41CE-B7DD-99D0DCBFA312}"/>
    <dgm:cxn modelId="{18D25203-6802-4875-8B34-6186BE88A8F0}" type="presOf" srcId="{E32FA8B8-F181-46B7-88E8-4BDF125645A3}" destId="{A084108C-6595-43C1-A256-4313FC71DB52}" srcOrd="1" destOrd="0" presId="urn:microsoft.com/office/officeart/2005/8/layout/orgChart1"/>
    <dgm:cxn modelId="{434C1D07-9BE7-4460-BABB-0802AF53FACA}" type="presOf" srcId="{3899A053-7EEA-46AC-9D84-863F8F64D5CE}" destId="{534D156F-5E76-4BB7-9011-68E566317302}" srcOrd="0" destOrd="0" presId="urn:microsoft.com/office/officeart/2005/8/layout/orgChart1"/>
    <dgm:cxn modelId="{D7CD45F9-3FAA-426D-84CA-43FC5C303744}" type="presOf" srcId="{603C600E-D046-419F-A078-B10482D2FCE6}" destId="{915D37CA-C028-4E7C-9AF8-B09EF23EB122}" srcOrd="0" destOrd="0" presId="urn:microsoft.com/office/officeart/2005/8/layout/orgChart1"/>
    <dgm:cxn modelId="{B2D861CA-EAF5-4BB0-B858-22682BBDB58C}" srcId="{3899A053-7EEA-46AC-9D84-863F8F64D5CE}" destId="{6474F554-B42C-4843-BFF1-A5828973917F}" srcOrd="2" destOrd="0" parTransId="{448AE9DD-162E-4987-B704-BB23C75F33E6}" sibTransId="{0F358FA9-100F-4857-84BD-5C05C6F78D63}"/>
    <dgm:cxn modelId="{1C5C17A3-9C65-45CB-BCE1-1564CA9BA492}" type="presOf" srcId="{4D1059FB-61C1-4CEB-994D-97F47078F346}" destId="{3597DB91-038E-4AD5-B197-DE42F3915205}" srcOrd="0" destOrd="0" presId="urn:microsoft.com/office/officeart/2005/8/layout/orgChart1"/>
    <dgm:cxn modelId="{57B4A666-06F8-496A-8932-C0CE8DF1CDD8}" type="presOf" srcId="{448AE9DD-162E-4987-B704-BB23C75F33E6}" destId="{467C7829-634E-4974-B1D8-57082C61D6CC}" srcOrd="0" destOrd="0" presId="urn:microsoft.com/office/officeart/2005/8/layout/orgChart1"/>
    <dgm:cxn modelId="{BFB283A9-9C06-4D67-BCC1-239A279D3213}" type="presParOf" srcId="{3597DB91-038E-4AD5-B197-DE42F3915205}" destId="{12BBA7C0-3E84-4872-9A8A-9D49DA19EF73}" srcOrd="0" destOrd="0" presId="urn:microsoft.com/office/officeart/2005/8/layout/orgChart1"/>
    <dgm:cxn modelId="{B28C7753-095D-4810-8D0A-C3FA3EBFDAB7}" type="presParOf" srcId="{12BBA7C0-3E84-4872-9A8A-9D49DA19EF73}" destId="{A47CF938-EE31-4421-9B80-AE77CB767702}" srcOrd="0" destOrd="0" presId="urn:microsoft.com/office/officeart/2005/8/layout/orgChart1"/>
    <dgm:cxn modelId="{806911D1-A29C-46E4-A406-B18D178B494B}" type="presParOf" srcId="{A47CF938-EE31-4421-9B80-AE77CB767702}" destId="{534D156F-5E76-4BB7-9011-68E566317302}" srcOrd="0" destOrd="0" presId="urn:microsoft.com/office/officeart/2005/8/layout/orgChart1"/>
    <dgm:cxn modelId="{3A09B7F7-B74F-42DF-ABE5-FCE11A5EF433}" type="presParOf" srcId="{A47CF938-EE31-4421-9B80-AE77CB767702}" destId="{CFFE0850-D128-448F-956F-5076BA9D4174}" srcOrd="1" destOrd="0" presId="urn:microsoft.com/office/officeart/2005/8/layout/orgChart1"/>
    <dgm:cxn modelId="{66633C71-DBD5-439C-930A-05190D3ADB1E}" type="presParOf" srcId="{12BBA7C0-3E84-4872-9A8A-9D49DA19EF73}" destId="{94501661-1FB2-498C-BCD5-B60930A5A695}" srcOrd="1" destOrd="0" presId="urn:microsoft.com/office/officeart/2005/8/layout/orgChart1"/>
    <dgm:cxn modelId="{7815A242-44CF-42E4-909B-22BB2E656512}" type="presParOf" srcId="{94501661-1FB2-498C-BCD5-B60930A5A695}" destId="{915D37CA-C028-4E7C-9AF8-B09EF23EB122}" srcOrd="0" destOrd="0" presId="urn:microsoft.com/office/officeart/2005/8/layout/orgChart1"/>
    <dgm:cxn modelId="{5AA9BD50-C40F-4824-821D-323E2498B220}" type="presParOf" srcId="{94501661-1FB2-498C-BCD5-B60930A5A695}" destId="{90A09B89-0766-462D-8115-C7E8DDCF5396}" srcOrd="1" destOrd="0" presId="urn:microsoft.com/office/officeart/2005/8/layout/orgChart1"/>
    <dgm:cxn modelId="{4C707FB7-30E8-46E0-9494-E1919D743B7A}" type="presParOf" srcId="{90A09B89-0766-462D-8115-C7E8DDCF5396}" destId="{AB2D3414-B886-414D-BAC0-807E543398F1}" srcOrd="0" destOrd="0" presId="urn:microsoft.com/office/officeart/2005/8/layout/orgChart1"/>
    <dgm:cxn modelId="{5CAE9C09-521B-471F-9E00-B73ED75592C5}" type="presParOf" srcId="{AB2D3414-B886-414D-BAC0-807E543398F1}" destId="{48A92ADD-CA81-45EF-9E9B-6A2983E3BDA3}" srcOrd="0" destOrd="0" presId="urn:microsoft.com/office/officeart/2005/8/layout/orgChart1"/>
    <dgm:cxn modelId="{BDBB9C0D-9FB8-4CE6-A0AF-0A548AE6EA0E}" type="presParOf" srcId="{AB2D3414-B886-414D-BAC0-807E543398F1}" destId="{441CABF9-BB83-48D3-8C21-9AFA18F79F1B}" srcOrd="1" destOrd="0" presId="urn:microsoft.com/office/officeart/2005/8/layout/orgChart1"/>
    <dgm:cxn modelId="{EC30250A-556D-44F4-9C7F-7C68985A6F27}" type="presParOf" srcId="{90A09B89-0766-462D-8115-C7E8DDCF5396}" destId="{CD02D536-5A49-4A6A-B796-E41F7E49039D}" srcOrd="1" destOrd="0" presId="urn:microsoft.com/office/officeart/2005/8/layout/orgChart1"/>
    <dgm:cxn modelId="{A3802031-47ED-49F1-80CD-C632A5FC6B82}" type="presParOf" srcId="{90A09B89-0766-462D-8115-C7E8DDCF5396}" destId="{FDF926A5-39DE-46DE-BEE7-B12FD1CC08B3}" srcOrd="2" destOrd="0" presId="urn:microsoft.com/office/officeart/2005/8/layout/orgChart1"/>
    <dgm:cxn modelId="{6F328CAB-6382-47D8-A9DB-B864B461F0A2}" type="presParOf" srcId="{94501661-1FB2-498C-BCD5-B60930A5A695}" destId="{1B596A39-5DFD-46D7-9FD3-98AB83CB897A}" srcOrd="2" destOrd="0" presId="urn:microsoft.com/office/officeart/2005/8/layout/orgChart1"/>
    <dgm:cxn modelId="{685672A9-F25E-42B4-81AC-D03311A976EF}" type="presParOf" srcId="{94501661-1FB2-498C-BCD5-B60930A5A695}" destId="{998CDC87-BB1A-452B-9E1D-0E3FD1DEC8D8}" srcOrd="3" destOrd="0" presId="urn:microsoft.com/office/officeart/2005/8/layout/orgChart1"/>
    <dgm:cxn modelId="{FFE46897-69A7-4211-9B77-EEE7B4350FC8}" type="presParOf" srcId="{998CDC87-BB1A-452B-9E1D-0E3FD1DEC8D8}" destId="{CF6ED80E-3303-49EE-93D9-229B66E4B19F}" srcOrd="0" destOrd="0" presId="urn:microsoft.com/office/officeart/2005/8/layout/orgChart1"/>
    <dgm:cxn modelId="{C794BE66-8B0E-4A06-98A6-A277736A610B}" type="presParOf" srcId="{CF6ED80E-3303-49EE-93D9-229B66E4B19F}" destId="{FE8A6E11-9611-45CF-A83E-8C0D1AD61E82}" srcOrd="0" destOrd="0" presId="urn:microsoft.com/office/officeart/2005/8/layout/orgChart1"/>
    <dgm:cxn modelId="{3713AD3D-68E8-4F22-98D2-F1ADCE0E50E8}" type="presParOf" srcId="{CF6ED80E-3303-49EE-93D9-229B66E4B19F}" destId="{A084108C-6595-43C1-A256-4313FC71DB52}" srcOrd="1" destOrd="0" presId="urn:microsoft.com/office/officeart/2005/8/layout/orgChart1"/>
    <dgm:cxn modelId="{BC732D2F-8298-47FD-BCB1-01BDAB718E88}" type="presParOf" srcId="{998CDC87-BB1A-452B-9E1D-0E3FD1DEC8D8}" destId="{BB5D5E22-5B50-45B5-87B1-C91F065C9461}" srcOrd="1" destOrd="0" presId="urn:microsoft.com/office/officeart/2005/8/layout/orgChart1"/>
    <dgm:cxn modelId="{00F789DD-1790-410C-9D1D-9CF16A839CF9}" type="presParOf" srcId="{998CDC87-BB1A-452B-9E1D-0E3FD1DEC8D8}" destId="{A2B2D5D6-4F5E-4DC6-BA14-E55DB69633D0}" srcOrd="2" destOrd="0" presId="urn:microsoft.com/office/officeart/2005/8/layout/orgChart1"/>
    <dgm:cxn modelId="{10CD8CD9-29B9-42E3-A369-76AEC6AA4DDE}" type="presParOf" srcId="{94501661-1FB2-498C-BCD5-B60930A5A695}" destId="{467C7829-634E-4974-B1D8-57082C61D6CC}" srcOrd="4" destOrd="0" presId="urn:microsoft.com/office/officeart/2005/8/layout/orgChart1"/>
    <dgm:cxn modelId="{C910AD5B-108A-4B49-8146-D29FA161858F}" type="presParOf" srcId="{94501661-1FB2-498C-BCD5-B60930A5A695}" destId="{5B247E48-6C25-4E20-92C8-6ED47A5E6930}" srcOrd="5" destOrd="0" presId="urn:microsoft.com/office/officeart/2005/8/layout/orgChart1"/>
    <dgm:cxn modelId="{B0AE84B6-1B6F-489B-9F7B-8018A5ECD5B8}" type="presParOf" srcId="{5B247E48-6C25-4E20-92C8-6ED47A5E6930}" destId="{E6EAE40E-3D47-4448-8507-532215B13CA5}" srcOrd="0" destOrd="0" presId="urn:microsoft.com/office/officeart/2005/8/layout/orgChart1"/>
    <dgm:cxn modelId="{71E70E33-D5AB-4D78-993E-72ECD8F97546}" type="presParOf" srcId="{E6EAE40E-3D47-4448-8507-532215B13CA5}" destId="{E74F5C7C-F23B-4DD2-B6CF-4E3AC318E258}" srcOrd="0" destOrd="0" presId="urn:microsoft.com/office/officeart/2005/8/layout/orgChart1"/>
    <dgm:cxn modelId="{98DD9102-2A60-41F9-BD1C-770AB13CDC04}" type="presParOf" srcId="{E6EAE40E-3D47-4448-8507-532215B13CA5}" destId="{58C56245-7B63-4E00-BA52-D4DE692056C8}" srcOrd="1" destOrd="0" presId="urn:microsoft.com/office/officeart/2005/8/layout/orgChart1"/>
    <dgm:cxn modelId="{B1D3575D-2588-4863-9158-F9163C80F9BA}" type="presParOf" srcId="{5B247E48-6C25-4E20-92C8-6ED47A5E6930}" destId="{70F836EE-4CE8-4E35-8F7C-DEB957DE7D50}" srcOrd="1" destOrd="0" presId="urn:microsoft.com/office/officeart/2005/8/layout/orgChart1"/>
    <dgm:cxn modelId="{BE46E03A-C512-485D-B050-95623AEF2694}" type="presParOf" srcId="{5B247E48-6C25-4E20-92C8-6ED47A5E6930}" destId="{47D7A2E6-A50E-468E-B9C4-C63C32500648}" srcOrd="2" destOrd="0" presId="urn:microsoft.com/office/officeart/2005/8/layout/orgChart1"/>
    <dgm:cxn modelId="{BAE5D534-B505-40EB-92BD-A260223681D2}" type="presParOf" srcId="{12BBA7C0-3E84-4872-9A8A-9D49DA19EF73}" destId="{410E97F0-24DB-4A92-86BB-4AF2EF701A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6ECA4A-A777-4379-A6CF-AC23898D174B}">
      <dsp:nvSpPr>
        <dsp:cNvPr id="0" name=""/>
        <dsp:cNvSpPr/>
      </dsp:nvSpPr>
      <dsp:spPr>
        <a:xfrm>
          <a:off x="1937436" y="1794946"/>
          <a:ext cx="3407184" cy="133882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Повышение ИКТ - компетентности</a:t>
          </a:r>
          <a:endParaRPr lang="ru-RU" sz="2300" b="1" kern="1200" dirty="0"/>
        </a:p>
      </dsp:txBody>
      <dsp:txXfrm>
        <a:off x="1937436" y="1794946"/>
        <a:ext cx="3407184" cy="1338828"/>
      </dsp:txXfrm>
    </dsp:sp>
    <dsp:sp modelId="{6F9D692C-F61E-452F-A0EE-B2DB43239F88}">
      <dsp:nvSpPr>
        <dsp:cNvPr id="0" name=""/>
        <dsp:cNvSpPr/>
      </dsp:nvSpPr>
      <dsp:spPr>
        <a:xfrm rot="18653122">
          <a:off x="4071275" y="1556494"/>
          <a:ext cx="685685" cy="29853"/>
        </a:xfrm>
        <a:custGeom>
          <a:avLst/>
          <a:gdLst/>
          <a:ahLst/>
          <a:cxnLst/>
          <a:rect l="0" t="0" r="0" b="0"/>
          <a:pathLst>
            <a:path>
              <a:moveTo>
                <a:pt x="0" y="14926"/>
              </a:moveTo>
              <a:lnTo>
                <a:pt x="685685" y="149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653122">
        <a:off x="4396976" y="1554278"/>
        <a:ext cx="34284" cy="34284"/>
      </dsp:txXfrm>
    </dsp:sp>
    <dsp:sp modelId="{4D04359C-6586-4E7C-BE29-32E522897C89}">
      <dsp:nvSpPr>
        <dsp:cNvPr id="0" name=""/>
        <dsp:cNvSpPr/>
      </dsp:nvSpPr>
      <dsp:spPr>
        <a:xfrm>
          <a:off x="4308759" y="-16473"/>
          <a:ext cx="1678288" cy="14807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Мастер-классы,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конкурсы</a:t>
          </a:r>
          <a:endParaRPr lang="ru-RU" sz="1600" b="1" kern="1200" dirty="0"/>
        </a:p>
      </dsp:txBody>
      <dsp:txXfrm>
        <a:off x="4308759" y="-16473"/>
        <a:ext cx="1678288" cy="1480703"/>
      </dsp:txXfrm>
    </dsp:sp>
    <dsp:sp modelId="{272CD72F-9B32-4601-A7FC-9BB5AB9216E2}">
      <dsp:nvSpPr>
        <dsp:cNvPr id="0" name=""/>
        <dsp:cNvSpPr/>
      </dsp:nvSpPr>
      <dsp:spPr>
        <a:xfrm rot="1749912">
          <a:off x="4570969" y="3192154"/>
          <a:ext cx="801795" cy="29853"/>
        </a:xfrm>
        <a:custGeom>
          <a:avLst/>
          <a:gdLst/>
          <a:ahLst/>
          <a:cxnLst/>
          <a:rect l="0" t="0" r="0" b="0"/>
          <a:pathLst>
            <a:path>
              <a:moveTo>
                <a:pt x="0" y="14926"/>
              </a:moveTo>
              <a:lnTo>
                <a:pt x="801795" y="149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49912">
        <a:off x="4951822" y="3187036"/>
        <a:ext cx="40089" cy="40089"/>
      </dsp:txXfrm>
    </dsp:sp>
    <dsp:sp modelId="{AD253B88-58F6-4174-A2BC-D2FDCEA309C6}">
      <dsp:nvSpPr>
        <dsp:cNvPr id="0" name=""/>
        <dsp:cNvSpPr/>
      </dsp:nvSpPr>
      <dsp:spPr>
        <a:xfrm>
          <a:off x="4553557" y="3286146"/>
          <a:ext cx="3518936" cy="1338828"/>
        </a:xfrm>
        <a:prstGeom prst="ellipse">
          <a:avLst/>
        </a:prstGeom>
        <a:gradFill rotWithShape="0">
          <a:gsLst>
            <a:gs pos="0">
              <a:schemeClr val="accent5">
                <a:hueOff val="3961231"/>
                <a:satOff val="-20173"/>
                <a:lumOff val="3725"/>
                <a:alphaOff val="0"/>
                <a:tint val="92000"/>
                <a:satMod val="170000"/>
              </a:schemeClr>
            </a:gs>
            <a:gs pos="15000">
              <a:schemeClr val="accent5">
                <a:hueOff val="3961231"/>
                <a:satOff val="-20173"/>
                <a:lumOff val="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3961231"/>
                <a:satOff val="-20173"/>
                <a:lumOff val="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3961231"/>
                <a:satOff val="-20173"/>
                <a:lumOff val="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3961231"/>
                <a:satOff val="-20173"/>
                <a:lumOff val="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Обучающие семинары</a:t>
          </a:r>
          <a:endParaRPr lang="ru-RU" sz="2000" b="1" kern="1200" dirty="0"/>
        </a:p>
      </dsp:txBody>
      <dsp:txXfrm>
        <a:off x="4553557" y="3286146"/>
        <a:ext cx="3518936" cy="1338828"/>
      </dsp:txXfrm>
    </dsp:sp>
    <dsp:sp modelId="{11CEDDE5-059B-4989-BDDF-CF634F2317C2}">
      <dsp:nvSpPr>
        <dsp:cNvPr id="0" name=""/>
        <dsp:cNvSpPr/>
      </dsp:nvSpPr>
      <dsp:spPr>
        <a:xfrm rot="8429238">
          <a:off x="2405026" y="3234498"/>
          <a:ext cx="568144" cy="29853"/>
        </a:xfrm>
        <a:custGeom>
          <a:avLst/>
          <a:gdLst/>
          <a:ahLst/>
          <a:cxnLst/>
          <a:rect l="0" t="0" r="0" b="0"/>
          <a:pathLst>
            <a:path>
              <a:moveTo>
                <a:pt x="0" y="14926"/>
              </a:moveTo>
              <a:lnTo>
                <a:pt x="568144" y="149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429238">
        <a:off x="2674895" y="3235221"/>
        <a:ext cx="28407" cy="28407"/>
      </dsp:txXfrm>
    </dsp:sp>
    <dsp:sp modelId="{9F8FDADD-16C2-44A2-A2F5-EEADF94EB348}">
      <dsp:nvSpPr>
        <dsp:cNvPr id="0" name=""/>
        <dsp:cNvSpPr/>
      </dsp:nvSpPr>
      <dsp:spPr>
        <a:xfrm>
          <a:off x="148129" y="3357593"/>
          <a:ext cx="3196224" cy="1338828"/>
        </a:xfrm>
        <a:prstGeom prst="ellipse">
          <a:avLst/>
        </a:prstGeom>
        <a:gradFill rotWithShape="0">
          <a:gsLst>
            <a:gs pos="0">
              <a:schemeClr val="accent5">
                <a:hueOff val="7922463"/>
                <a:satOff val="-40347"/>
                <a:lumOff val="7450"/>
                <a:alphaOff val="0"/>
                <a:tint val="92000"/>
                <a:satMod val="170000"/>
              </a:schemeClr>
            </a:gs>
            <a:gs pos="15000">
              <a:schemeClr val="accent5">
                <a:hueOff val="7922463"/>
                <a:satOff val="-40347"/>
                <a:lumOff val="745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7922463"/>
                <a:satOff val="-40347"/>
                <a:lumOff val="745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7922463"/>
                <a:satOff val="-40347"/>
                <a:lumOff val="745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7922463"/>
                <a:satOff val="-40347"/>
                <a:lumOff val="745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Неделя педагогического мастерства</a:t>
          </a:r>
          <a:endParaRPr lang="ru-RU" sz="1600" b="1" kern="1200" dirty="0"/>
        </a:p>
      </dsp:txBody>
      <dsp:txXfrm>
        <a:off x="148129" y="3357593"/>
        <a:ext cx="3196224" cy="1338828"/>
      </dsp:txXfrm>
    </dsp:sp>
    <dsp:sp modelId="{ADBDBCA6-4C10-47FC-A69F-F220195B4078}">
      <dsp:nvSpPr>
        <dsp:cNvPr id="0" name=""/>
        <dsp:cNvSpPr/>
      </dsp:nvSpPr>
      <dsp:spPr>
        <a:xfrm rot="12521105">
          <a:off x="1783751" y="1684916"/>
          <a:ext cx="919984" cy="29853"/>
        </a:xfrm>
        <a:custGeom>
          <a:avLst/>
          <a:gdLst/>
          <a:ahLst/>
          <a:cxnLst/>
          <a:rect l="0" t="0" r="0" b="0"/>
          <a:pathLst>
            <a:path>
              <a:moveTo>
                <a:pt x="0" y="14926"/>
              </a:moveTo>
              <a:lnTo>
                <a:pt x="919984" y="149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521105">
        <a:off x="2220743" y="1676843"/>
        <a:ext cx="45999" cy="45999"/>
      </dsp:txXfrm>
    </dsp:sp>
    <dsp:sp modelId="{D6DA364A-7D6E-49C5-A44D-8E91613A492D}">
      <dsp:nvSpPr>
        <dsp:cNvPr id="0" name=""/>
        <dsp:cNvSpPr/>
      </dsp:nvSpPr>
      <dsp:spPr>
        <a:xfrm>
          <a:off x="13246" y="0"/>
          <a:ext cx="1938061" cy="2019274"/>
        </a:xfrm>
        <a:prstGeom prst="ellipse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92000"/>
                <a:satMod val="170000"/>
              </a:schemeClr>
            </a:gs>
            <a:gs pos="15000">
              <a:schemeClr val="accent5">
                <a:hueOff val="11883694"/>
                <a:satOff val="-60520"/>
                <a:lumOff val="1117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1883694"/>
                <a:satOff val="-60520"/>
                <a:lumOff val="1117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Форумы,        фестивали</a:t>
          </a:r>
          <a:endParaRPr lang="ru-RU" sz="1800" b="1" kern="1200" dirty="0"/>
        </a:p>
      </dsp:txBody>
      <dsp:txXfrm>
        <a:off x="13246" y="0"/>
        <a:ext cx="1938061" cy="20192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376A48-1C26-4510-8968-AC18E237DCC1}">
      <dsp:nvSpPr>
        <dsp:cNvPr id="0" name=""/>
        <dsp:cNvSpPr/>
      </dsp:nvSpPr>
      <dsp:spPr>
        <a:xfrm>
          <a:off x="3181534" y="2321525"/>
          <a:ext cx="2197242" cy="639742"/>
        </a:xfrm>
        <a:prstGeom prst="flowChartProces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Взаимодействие с родителями</a:t>
          </a:r>
        </a:p>
      </dsp:txBody>
      <dsp:txXfrm>
        <a:off x="3181534" y="2321525"/>
        <a:ext cx="2197242" cy="639742"/>
      </dsp:txXfrm>
    </dsp:sp>
    <dsp:sp modelId="{1F7F5055-BDBC-4EBC-9207-7E813DCC2576}">
      <dsp:nvSpPr>
        <dsp:cNvPr id="0" name=""/>
        <dsp:cNvSpPr/>
      </dsp:nvSpPr>
      <dsp:spPr>
        <a:xfrm rot="16152583">
          <a:off x="3770092" y="1524849"/>
          <a:ext cx="995367" cy="4382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6152583">
        <a:off x="3770092" y="1524849"/>
        <a:ext cx="995367" cy="438212"/>
      </dsp:txXfrm>
    </dsp:sp>
    <dsp:sp modelId="{3DA86C97-B2DC-4F2A-B9BD-0E89452346DB}">
      <dsp:nvSpPr>
        <dsp:cNvPr id="0" name=""/>
        <dsp:cNvSpPr/>
      </dsp:nvSpPr>
      <dsp:spPr>
        <a:xfrm>
          <a:off x="3147472" y="165589"/>
          <a:ext cx="2210377" cy="9650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Консультации групповые и индивидуальные</a:t>
          </a:r>
          <a:endParaRPr lang="ru-RU" sz="1700" kern="1200" dirty="0"/>
        </a:p>
      </dsp:txBody>
      <dsp:txXfrm>
        <a:off x="3147472" y="165589"/>
        <a:ext cx="2210377" cy="965075"/>
      </dsp:txXfrm>
    </dsp:sp>
    <dsp:sp modelId="{78490BF2-512C-4A61-A267-F2008A2AA464}">
      <dsp:nvSpPr>
        <dsp:cNvPr id="0" name=""/>
        <dsp:cNvSpPr/>
      </dsp:nvSpPr>
      <dsp:spPr>
        <a:xfrm rot="19886185">
          <a:off x="5110140" y="1690957"/>
          <a:ext cx="1026813" cy="4382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697671"/>
                <a:satOff val="-8646"/>
                <a:lumOff val="1596"/>
                <a:alphaOff val="0"/>
                <a:tint val="92000"/>
                <a:satMod val="170000"/>
              </a:schemeClr>
            </a:gs>
            <a:gs pos="15000">
              <a:schemeClr val="accent5">
                <a:hueOff val="1697671"/>
                <a:satOff val="-8646"/>
                <a:lumOff val="1596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697671"/>
                <a:satOff val="-8646"/>
                <a:lumOff val="1596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697671"/>
                <a:satOff val="-8646"/>
                <a:lumOff val="159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697671"/>
                <a:satOff val="-8646"/>
                <a:lumOff val="159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9886185">
        <a:off x="5110140" y="1690957"/>
        <a:ext cx="1026813" cy="438212"/>
      </dsp:txXfrm>
    </dsp:sp>
    <dsp:sp modelId="{7A3A53A7-3B7B-4348-90E4-1A6244CB84B5}">
      <dsp:nvSpPr>
        <dsp:cNvPr id="0" name=""/>
        <dsp:cNvSpPr/>
      </dsp:nvSpPr>
      <dsp:spPr>
        <a:xfrm>
          <a:off x="6002363" y="695198"/>
          <a:ext cx="2226849" cy="804999"/>
        </a:xfrm>
        <a:prstGeom prst="flowChartProcess">
          <a:avLst/>
        </a:prstGeom>
        <a:gradFill rotWithShape="0">
          <a:gsLst>
            <a:gs pos="0">
              <a:schemeClr val="accent5">
                <a:hueOff val="1697671"/>
                <a:satOff val="-8646"/>
                <a:lumOff val="1596"/>
                <a:alphaOff val="0"/>
                <a:tint val="92000"/>
                <a:satMod val="170000"/>
              </a:schemeClr>
            </a:gs>
            <a:gs pos="15000">
              <a:schemeClr val="accent5">
                <a:hueOff val="1697671"/>
                <a:satOff val="-8646"/>
                <a:lumOff val="1596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697671"/>
                <a:satOff val="-8646"/>
                <a:lumOff val="1596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697671"/>
                <a:satOff val="-8646"/>
                <a:lumOff val="159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697671"/>
                <a:satOff val="-8646"/>
                <a:lumOff val="159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Мастер – классы, семинары - практикумы</a:t>
          </a:r>
          <a:endParaRPr lang="ru-RU" sz="1700" kern="1200" dirty="0"/>
        </a:p>
      </dsp:txBody>
      <dsp:txXfrm>
        <a:off x="6002363" y="695198"/>
        <a:ext cx="2226849" cy="804999"/>
      </dsp:txXfrm>
    </dsp:sp>
    <dsp:sp modelId="{DCFEB282-EE87-4488-B66D-77AB9BD748E5}">
      <dsp:nvSpPr>
        <dsp:cNvPr id="0" name=""/>
        <dsp:cNvSpPr/>
      </dsp:nvSpPr>
      <dsp:spPr>
        <a:xfrm rot="79913">
          <a:off x="5486224" y="2457938"/>
          <a:ext cx="654339" cy="4382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395341"/>
                <a:satOff val="-17291"/>
                <a:lumOff val="3193"/>
                <a:alphaOff val="0"/>
                <a:tint val="92000"/>
                <a:satMod val="170000"/>
              </a:schemeClr>
            </a:gs>
            <a:gs pos="15000">
              <a:schemeClr val="accent5">
                <a:hueOff val="3395341"/>
                <a:satOff val="-17291"/>
                <a:lumOff val="3193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3395341"/>
                <a:satOff val="-17291"/>
                <a:lumOff val="3193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3395341"/>
                <a:satOff val="-17291"/>
                <a:lumOff val="319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3395341"/>
                <a:satOff val="-17291"/>
                <a:lumOff val="319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79913">
        <a:off x="5486224" y="2457938"/>
        <a:ext cx="654339" cy="438212"/>
      </dsp:txXfrm>
    </dsp:sp>
    <dsp:sp modelId="{DC1CDB7B-9931-4243-94ED-6E02B05D3D06}">
      <dsp:nvSpPr>
        <dsp:cNvPr id="0" name=""/>
        <dsp:cNvSpPr/>
      </dsp:nvSpPr>
      <dsp:spPr>
        <a:xfrm>
          <a:off x="6277598" y="2214580"/>
          <a:ext cx="1938398" cy="991581"/>
        </a:xfrm>
        <a:prstGeom prst="flowChartProcess">
          <a:avLst/>
        </a:prstGeom>
        <a:gradFill rotWithShape="0">
          <a:gsLst>
            <a:gs pos="0">
              <a:schemeClr val="accent5">
                <a:hueOff val="3395341"/>
                <a:satOff val="-17291"/>
                <a:lumOff val="3193"/>
                <a:alphaOff val="0"/>
                <a:tint val="92000"/>
                <a:satMod val="170000"/>
              </a:schemeClr>
            </a:gs>
            <a:gs pos="15000">
              <a:schemeClr val="accent5">
                <a:hueOff val="3395341"/>
                <a:satOff val="-17291"/>
                <a:lumOff val="3193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3395341"/>
                <a:satOff val="-17291"/>
                <a:lumOff val="3193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3395341"/>
                <a:satOff val="-17291"/>
                <a:lumOff val="319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3395341"/>
                <a:satOff val="-17291"/>
                <a:lumOff val="319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Беседы об особенностях развития ребенка</a:t>
          </a:r>
          <a:endParaRPr lang="ru-RU" sz="1700" kern="1200" dirty="0"/>
        </a:p>
      </dsp:txBody>
      <dsp:txXfrm>
        <a:off x="6277598" y="2214580"/>
        <a:ext cx="1938398" cy="991581"/>
      </dsp:txXfrm>
    </dsp:sp>
    <dsp:sp modelId="{53DB4E49-EB80-4113-84C3-ED1E9FF86FA7}">
      <dsp:nvSpPr>
        <dsp:cNvPr id="0" name=""/>
        <dsp:cNvSpPr/>
      </dsp:nvSpPr>
      <dsp:spPr>
        <a:xfrm rot="1966866">
          <a:off x="4998740" y="3203015"/>
          <a:ext cx="987483" cy="4382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5093012"/>
                <a:satOff val="-25937"/>
                <a:lumOff val="4789"/>
                <a:alphaOff val="0"/>
                <a:tint val="92000"/>
                <a:satMod val="170000"/>
              </a:schemeClr>
            </a:gs>
            <a:gs pos="15000">
              <a:schemeClr val="accent5">
                <a:hueOff val="5093012"/>
                <a:satOff val="-25937"/>
                <a:lumOff val="4789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5093012"/>
                <a:satOff val="-25937"/>
                <a:lumOff val="4789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5093012"/>
                <a:satOff val="-25937"/>
                <a:lumOff val="478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5093012"/>
                <a:satOff val="-25937"/>
                <a:lumOff val="478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966866">
        <a:off x="4998740" y="3203015"/>
        <a:ext cx="987483" cy="438212"/>
      </dsp:txXfrm>
    </dsp:sp>
    <dsp:sp modelId="{A0A38DFF-FA79-42C8-8CC7-DA45A5917770}">
      <dsp:nvSpPr>
        <dsp:cNvPr id="0" name=""/>
        <dsp:cNvSpPr/>
      </dsp:nvSpPr>
      <dsp:spPr>
        <a:xfrm>
          <a:off x="5857908" y="3857653"/>
          <a:ext cx="2067132" cy="930809"/>
        </a:xfrm>
        <a:prstGeom prst="flowChartProcess">
          <a:avLst/>
        </a:prstGeom>
        <a:gradFill rotWithShape="0">
          <a:gsLst>
            <a:gs pos="0">
              <a:schemeClr val="accent5">
                <a:hueOff val="5093012"/>
                <a:satOff val="-25937"/>
                <a:lumOff val="4789"/>
                <a:alphaOff val="0"/>
                <a:tint val="92000"/>
                <a:satMod val="170000"/>
              </a:schemeClr>
            </a:gs>
            <a:gs pos="15000">
              <a:schemeClr val="accent5">
                <a:hueOff val="5093012"/>
                <a:satOff val="-25937"/>
                <a:lumOff val="4789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5093012"/>
                <a:satOff val="-25937"/>
                <a:lumOff val="4789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5093012"/>
                <a:satOff val="-25937"/>
                <a:lumOff val="478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5093012"/>
                <a:satOff val="-25937"/>
                <a:lumOff val="478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Наглядная информация</a:t>
          </a:r>
          <a:endParaRPr lang="ru-RU" sz="1700" kern="1200" dirty="0"/>
        </a:p>
      </dsp:txBody>
      <dsp:txXfrm>
        <a:off x="5857908" y="3857653"/>
        <a:ext cx="2067132" cy="930809"/>
      </dsp:txXfrm>
    </dsp:sp>
    <dsp:sp modelId="{4D7B548F-4BC4-4474-90FE-A36AAF9A5F19}">
      <dsp:nvSpPr>
        <dsp:cNvPr id="0" name=""/>
        <dsp:cNvSpPr/>
      </dsp:nvSpPr>
      <dsp:spPr>
        <a:xfrm rot="5445794">
          <a:off x="3737036" y="3361165"/>
          <a:ext cx="1061224" cy="4382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790683"/>
                <a:satOff val="-34583"/>
                <a:lumOff val="6386"/>
                <a:alphaOff val="0"/>
                <a:tint val="92000"/>
                <a:satMod val="170000"/>
              </a:schemeClr>
            </a:gs>
            <a:gs pos="15000">
              <a:schemeClr val="accent5">
                <a:hueOff val="6790683"/>
                <a:satOff val="-34583"/>
                <a:lumOff val="6386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6790683"/>
                <a:satOff val="-34583"/>
                <a:lumOff val="6386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6790683"/>
                <a:satOff val="-34583"/>
                <a:lumOff val="638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6790683"/>
                <a:satOff val="-34583"/>
                <a:lumOff val="638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445794">
        <a:off x="3737036" y="3361165"/>
        <a:ext cx="1061224" cy="438212"/>
      </dsp:txXfrm>
    </dsp:sp>
    <dsp:sp modelId="{949EB2C6-E9C3-4B89-B66A-84D9689F35D4}">
      <dsp:nvSpPr>
        <dsp:cNvPr id="0" name=""/>
        <dsp:cNvSpPr/>
      </dsp:nvSpPr>
      <dsp:spPr>
        <a:xfrm>
          <a:off x="3357582" y="4237559"/>
          <a:ext cx="1792357" cy="770188"/>
        </a:xfrm>
        <a:prstGeom prst="flowChartProcess">
          <a:avLst/>
        </a:prstGeom>
        <a:gradFill rotWithShape="0">
          <a:gsLst>
            <a:gs pos="0">
              <a:schemeClr val="accent5">
                <a:hueOff val="6790683"/>
                <a:satOff val="-34583"/>
                <a:lumOff val="6386"/>
                <a:alphaOff val="0"/>
                <a:tint val="92000"/>
                <a:satMod val="170000"/>
              </a:schemeClr>
            </a:gs>
            <a:gs pos="15000">
              <a:schemeClr val="accent5">
                <a:hueOff val="6790683"/>
                <a:satOff val="-34583"/>
                <a:lumOff val="6386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6790683"/>
                <a:satOff val="-34583"/>
                <a:lumOff val="6386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6790683"/>
                <a:satOff val="-34583"/>
                <a:lumOff val="638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6790683"/>
                <a:satOff val="-34583"/>
                <a:lumOff val="638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Родительские собрания</a:t>
          </a:r>
          <a:endParaRPr lang="ru-RU" sz="1700" kern="1200" dirty="0"/>
        </a:p>
      </dsp:txBody>
      <dsp:txXfrm>
        <a:off x="3357582" y="4237559"/>
        <a:ext cx="1792357" cy="770188"/>
      </dsp:txXfrm>
    </dsp:sp>
    <dsp:sp modelId="{D9C92A41-5A1E-4BDF-8097-5FD79E237E31}">
      <dsp:nvSpPr>
        <dsp:cNvPr id="0" name=""/>
        <dsp:cNvSpPr/>
      </dsp:nvSpPr>
      <dsp:spPr>
        <a:xfrm rot="9153620">
          <a:off x="2392247" y="3135329"/>
          <a:ext cx="1029287" cy="4382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8488353"/>
                <a:satOff val="-43229"/>
                <a:lumOff val="7982"/>
                <a:alphaOff val="0"/>
                <a:tint val="92000"/>
                <a:satMod val="170000"/>
              </a:schemeClr>
            </a:gs>
            <a:gs pos="15000">
              <a:schemeClr val="accent5">
                <a:hueOff val="8488353"/>
                <a:satOff val="-43229"/>
                <a:lumOff val="7982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8488353"/>
                <a:satOff val="-43229"/>
                <a:lumOff val="7982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8488353"/>
                <a:satOff val="-43229"/>
                <a:lumOff val="798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8488353"/>
                <a:satOff val="-43229"/>
                <a:lumOff val="798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9153620">
        <a:off x="2392247" y="3135329"/>
        <a:ext cx="1029287" cy="438212"/>
      </dsp:txXfrm>
    </dsp:sp>
    <dsp:sp modelId="{B21E72F3-156B-43ED-A006-B9922DD8244C}">
      <dsp:nvSpPr>
        <dsp:cNvPr id="0" name=""/>
        <dsp:cNvSpPr/>
      </dsp:nvSpPr>
      <dsp:spPr>
        <a:xfrm>
          <a:off x="403575" y="3714774"/>
          <a:ext cx="1966365" cy="857917"/>
        </a:xfrm>
        <a:prstGeom prst="rect">
          <a:avLst/>
        </a:prstGeom>
        <a:gradFill rotWithShape="0">
          <a:gsLst>
            <a:gs pos="0">
              <a:schemeClr val="accent5">
                <a:hueOff val="8488353"/>
                <a:satOff val="-43229"/>
                <a:lumOff val="7982"/>
                <a:alphaOff val="0"/>
                <a:tint val="92000"/>
                <a:satMod val="170000"/>
              </a:schemeClr>
            </a:gs>
            <a:gs pos="15000">
              <a:schemeClr val="accent5">
                <a:hueOff val="8488353"/>
                <a:satOff val="-43229"/>
                <a:lumOff val="7982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8488353"/>
                <a:satOff val="-43229"/>
                <a:lumOff val="7982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8488353"/>
                <a:satOff val="-43229"/>
                <a:lumOff val="798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8488353"/>
                <a:satOff val="-43229"/>
                <a:lumOff val="798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Совместные мероприятия </a:t>
          </a:r>
          <a:endParaRPr lang="ru-RU" sz="1700" kern="1200" dirty="0"/>
        </a:p>
      </dsp:txBody>
      <dsp:txXfrm>
        <a:off x="403575" y="3714774"/>
        <a:ext cx="1966365" cy="857917"/>
      </dsp:txXfrm>
    </dsp:sp>
    <dsp:sp modelId="{2BF0049C-CEF4-4998-BE5C-E23B1AA54C31}">
      <dsp:nvSpPr>
        <dsp:cNvPr id="0" name=""/>
        <dsp:cNvSpPr/>
      </dsp:nvSpPr>
      <dsp:spPr>
        <a:xfrm rot="10812615">
          <a:off x="2282240" y="2416340"/>
          <a:ext cx="753150" cy="4382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0186024"/>
                <a:satOff val="-51874"/>
                <a:lumOff val="9579"/>
                <a:alphaOff val="0"/>
                <a:tint val="92000"/>
                <a:satMod val="170000"/>
              </a:schemeClr>
            </a:gs>
            <a:gs pos="15000">
              <a:schemeClr val="accent5">
                <a:hueOff val="10186024"/>
                <a:satOff val="-51874"/>
                <a:lumOff val="9579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0186024"/>
                <a:satOff val="-51874"/>
                <a:lumOff val="9579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0186024"/>
                <a:satOff val="-51874"/>
                <a:lumOff val="957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0186024"/>
                <a:satOff val="-51874"/>
                <a:lumOff val="957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12615">
        <a:off x="2282240" y="2416340"/>
        <a:ext cx="753150" cy="438212"/>
      </dsp:txXfrm>
    </dsp:sp>
    <dsp:sp modelId="{B7A9001D-8D01-4632-926A-AEA1085A2EBE}">
      <dsp:nvSpPr>
        <dsp:cNvPr id="0" name=""/>
        <dsp:cNvSpPr/>
      </dsp:nvSpPr>
      <dsp:spPr>
        <a:xfrm>
          <a:off x="99704" y="2214578"/>
          <a:ext cx="2004006" cy="830309"/>
        </a:xfrm>
        <a:prstGeom prst="rect">
          <a:avLst/>
        </a:prstGeom>
        <a:gradFill rotWithShape="0">
          <a:gsLst>
            <a:gs pos="0">
              <a:schemeClr val="accent5">
                <a:hueOff val="10186024"/>
                <a:satOff val="-51874"/>
                <a:lumOff val="9579"/>
                <a:alphaOff val="0"/>
                <a:tint val="92000"/>
                <a:satMod val="170000"/>
              </a:schemeClr>
            </a:gs>
            <a:gs pos="15000">
              <a:schemeClr val="accent5">
                <a:hueOff val="10186024"/>
                <a:satOff val="-51874"/>
                <a:lumOff val="9579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0186024"/>
                <a:satOff val="-51874"/>
                <a:lumOff val="9579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0186024"/>
                <a:satOff val="-51874"/>
                <a:lumOff val="957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0186024"/>
                <a:satOff val="-51874"/>
                <a:lumOff val="957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Проектная деятельность</a:t>
          </a:r>
          <a:endParaRPr lang="ru-RU" sz="1700" kern="1200" dirty="0"/>
        </a:p>
      </dsp:txBody>
      <dsp:txXfrm>
        <a:off x="99704" y="2214578"/>
        <a:ext cx="2004006" cy="830309"/>
      </dsp:txXfrm>
    </dsp:sp>
    <dsp:sp modelId="{9FD309A5-F81A-4963-86E7-6D99E53E42C2}">
      <dsp:nvSpPr>
        <dsp:cNvPr id="0" name=""/>
        <dsp:cNvSpPr/>
      </dsp:nvSpPr>
      <dsp:spPr>
        <a:xfrm rot="12440616">
          <a:off x="2420811" y="1720843"/>
          <a:ext cx="1005698" cy="4382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92000"/>
                <a:satMod val="170000"/>
              </a:schemeClr>
            </a:gs>
            <a:gs pos="15000">
              <a:schemeClr val="accent5">
                <a:hueOff val="11883694"/>
                <a:satOff val="-60520"/>
                <a:lumOff val="1117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1883694"/>
                <a:satOff val="-60520"/>
                <a:lumOff val="1117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2440616">
        <a:off x="2420811" y="1720843"/>
        <a:ext cx="1005698" cy="438212"/>
      </dsp:txXfrm>
    </dsp:sp>
    <dsp:sp modelId="{E4DDFD4C-49D2-4030-A755-3969FFDEFEB6}">
      <dsp:nvSpPr>
        <dsp:cNvPr id="0" name=""/>
        <dsp:cNvSpPr/>
      </dsp:nvSpPr>
      <dsp:spPr>
        <a:xfrm>
          <a:off x="285750" y="785820"/>
          <a:ext cx="2294510" cy="766615"/>
        </a:xfrm>
        <a:prstGeom prst="rect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92000"/>
                <a:satMod val="170000"/>
              </a:schemeClr>
            </a:gs>
            <a:gs pos="15000">
              <a:schemeClr val="accent5">
                <a:hueOff val="11883694"/>
                <a:satOff val="-60520"/>
                <a:lumOff val="1117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1883694"/>
                <a:satOff val="-60520"/>
                <a:lumOff val="1117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Первичное знакомство, беседа, анкетирование</a:t>
          </a:r>
          <a:endParaRPr lang="ru-RU" sz="1700" kern="1200" dirty="0"/>
        </a:p>
      </dsp:txBody>
      <dsp:txXfrm>
        <a:off x="285750" y="785820"/>
        <a:ext cx="2294510" cy="7666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9D3F80-0659-4244-BDAC-8A0A79758D9D}">
      <dsp:nvSpPr>
        <dsp:cNvPr id="0" name=""/>
        <dsp:cNvSpPr/>
      </dsp:nvSpPr>
      <dsp:spPr>
        <a:xfrm>
          <a:off x="2118519" y="1998770"/>
          <a:ext cx="1498868" cy="260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7"/>
              </a:lnTo>
              <a:lnTo>
                <a:pt x="1498868" y="130067"/>
              </a:lnTo>
              <a:lnTo>
                <a:pt x="1498868" y="260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2FBBE-DD52-4ACE-975A-D41FC2ECF602}">
      <dsp:nvSpPr>
        <dsp:cNvPr id="0" name=""/>
        <dsp:cNvSpPr/>
      </dsp:nvSpPr>
      <dsp:spPr>
        <a:xfrm>
          <a:off x="2072799" y="1998770"/>
          <a:ext cx="91440" cy="260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B4DFC-96F5-4F12-A593-E8E8569DD88A}">
      <dsp:nvSpPr>
        <dsp:cNvPr id="0" name=""/>
        <dsp:cNvSpPr/>
      </dsp:nvSpPr>
      <dsp:spPr>
        <a:xfrm>
          <a:off x="619651" y="1998770"/>
          <a:ext cx="1498868" cy="260134"/>
        </a:xfrm>
        <a:custGeom>
          <a:avLst/>
          <a:gdLst/>
          <a:ahLst/>
          <a:cxnLst/>
          <a:rect l="0" t="0" r="0" b="0"/>
          <a:pathLst>
            <a:path>
              <a:moveTo>
                <a:pt x="1498868" y="0"/>
              </a:moveTo>
              <a:lnTo>
                <a:pt x="1498868" y="130067"/>
              </a:lnTo>
              <a:lnTo>
                <a:pt x="0" y="130067"/>
              </a:lnTo>
              <a:lnTo>
                <a:pt x="0" y="260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5ACB1-B6DA-4D82-92C5-F6EBB57CEABF}">
      <dsp:nvSpPr>
        <dsp:cNvPr id="0" name=""/>
        <dsp:cNvSpPr/>
      </dsp:nvSpPr>
      <dsp:spPr>
        <a:xfrm>
          <a:off x="1499152" y="1379403"/>
          <a:ext cx="1238733" cy="619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Результаты образования</a:t>
          </a:r>
          <a:endParaRPr lang="ru-RU" sz="1700" kern="1200" dirty="0"/>
        </a:p>
      </dsp:txBody>
      <dsp:txXfrm>
        <a:off x="1499152" y="1379403"/>
        <a:ext cx="1238733" cy="619366"/>
      </dsp:txXfrm>
    </dsp:sp>
    <dsp:sp modelId="{8A43C78B-4A05-4A73-8765-D8FB384FE12E}">
      <dsp:nvSpPr>
        <dsp:cNvPr id="0" name=""/>
        <dsp:cNvSpPr/>
      </dsp:nvSpPr>
      <dsp:spPr>
        <a:xfrm>
          <a:off x="284" y="2258905"/>
          <a:ext cx="1238733" cy="619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Личностные</a:t>
          </a:r>
          <a:endParaRPr lang="ru-RU" sz="1700" kern="1200" dirty="0"/>
        </a:p>
      </dsp:txBody>
      <dsp:txXfrm>
        <a:off x="284" y="2258905"/>
        <a:ext cx="1238733" cy="619366"/>
      </dsp:txXfrm>
    </dsp:sp>
    <dsp:sp modelId="{C2F346BE-6614-4BFA-ABC4-EEE0EAA279B2}">
      <dsp:nvSpPr>
        <dsp:cNvPr id="0" name=""/>
        <dsp:cNvSpPr/>
      </dsp:nvSpPr>
      <dsp:spPr>
        <a:xfrm>
          <a:off x="1499152" y="2258905"/>
          <a:ext cx="1238733" cy="619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Мета предметные</a:t>
          </a:r>
          <a:endParaRPr lang="ru-RU" sz="1700" kern="1200" dirty="0"/>
        </a:p>
      </dsp:txBody>
      <dsp:txXfrm>
        <a:off x="1499152" y="2258905"/>
        <a:ext cx="1238733" cy="619366"/>
      </dsp:txXfrm>
    </dsp:sp>
    <dsp:sp modelId="{2AE496E7-FE5D-44FD-8004-8CAC4EE35898}">
      <dsp:nvSpPr>
        <dsp:cNvPr id="0" name=""/>
        <dsp:cNvSpPr/>
      </dsp:nvSpPr>
      <dsp:spPr>
        <a:xfrm>
          <a:off x="2998020" y="2258905"/>
          <a:ext cx="1238733" cy="619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Предметные</a:t>
          </a:r>
        </a:p>
      </dsp:txBody>
      <dsp:txXfrm>
        <a:off x="2998020" y="2258905"/>
        <a:ext cx="1238733" cy="6193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7C7829-634E-4974-B1D8-57082C61D6CC}">
      <dsp:nvSpPr>
        <dsp:cNvPr id="0" name=""/>
        <dsp:cNvSpPr/>
      </dsp:nvSpPr>
      <dsp:spPr>
        <a:xfrm>
          <a:off x="2214562" y="1992874"/>
          <a:ext cx="1566818" cy="271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63"/>
              </a:lnTo>
              <a:lnTo>
                <a:pt x="1566818" y="135963"/>
              </a:lnTo>
              <a:lnTo>
                <a:pt x="1566818" y="27192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96A39-5DFD-46D7-9FD3-98AB83CB897A}">
      <dsp:nvSpPr>
        <dsp:cNvPr id="0" name=""/>
        <dsp:cNvSpPr/>
      </dsp:nvSpPr>
      <dsp:spPr>
        <a:xfrm>
          <a:off x="2168841" y="1992874"/>
          <a:ext cx="91440" cy="271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92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D37CA-C028-4E7C-9AF8-B09EF23EB122}">
      <dsp:nvSpPr>
        <dsp:cNvPr id="0" name=""/>
        <dsp:cNvSpPr/>
      </dsp:nvSpPr>
      <dsp:spPr>
        <a:xfrm>
          <a:off x="647743" y="1992874"/>
          <a:ext cx="1566818" cy="271927"/>
        </a:xfrm>
        <a:custGeom>
          <a:avLst/>
          <a:gdLst/>
          <a:ahLst/>
          <a:cxnLst/>
          <a:rect l="0" t="0" r="0" b="0"/>
          <a:pathLst>
            <a:path>
              <a:moveTo>
                <a:pt x="1566818" y="0"/>
              </a:moveTo>
              <a:lnTo>
                <a:pt x="1566818" y="135963"/>
              </a:lnTo>
              <a:lnTo>
                <a:pt x="0" y="135963"/>
              </a:lnTo>
              <a:lnTo>
                <a:pt x="0" y="27192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D156F-5E76-4BB7-9011-68E566317302}">
      <dsp:nvSpPr>
        <dsp:cNvPr id="0" name=""/>
        <dsp:cNvSpPr/>
      </dsp:nvSpPr>
      <dsp:spPr>
        <a:xfrm>
          <a:off x="1567116" y="1345428"/>
          <a:ext cx="1294891" cy="6474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Обучающийся </a:t>
          </a:r>
          <a:endParaRPr lang="ru-RU" sz="1600" kern="1200" dirty="0"/>
        </a:p>
      </dsp:txBody>
      <dsp:txXfrm>
        <a:off x="1567116" y="1345428"/>
        <a:ext cx="1294891" cy="647445"/>
      </dsp:txXfrm>
    </dsp:sp>
    <dsp:sp modelId="{48A92ADD-CA81-45EF-9E9B-6A2983E3BDA3}">
      <dsp:nvSpPr>
        <dsp:cNvPr id="0" name=""/>
        <dsp:cNvSpPr/>
      </dsp:nvSpPr>
      <dsp:spPr>
        <a:xfrm>
          <a:off x="297" y="2264801"/>
          <a:ext cx="1294891" cy="6474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Интересы</a:t>
          </a:r>
          <a:endParaRPr lang="ru-RU" sz="1600" kern="1200" dirty="0"/>
        </a:p>
      </dsp:txBody>
      <dsp:txXfrm>
        <a:off x="297" y="2264801"/>
        <a:ext cx="1294891" cy="647445"/>
      </dsp:txXfrm>
    </dsp:sp>
    <dsp:sp modelId="{FE8A6E11-9611-45CF-A83E-8C0D1AD61E82}">
      <dsp:nvSpPr>
        <dsp:cNvPr id="0" name=""/>
        <dsp:cNvSpPr/>
      </dsp:nvSpPr>
      <dsp:spPr>
        <a:xfrm>
          <a:off x="1567116" y="2264801"/>
          <a:ext cx="1294891" cy="6474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Достижения </a:t>
          </a:r>
          <a:endParaRPr lang="ru-RU" sz="1600" kern="1200" dirty="0"/>
        </a:p>
      </dsp:txBody>
      <dsp:txXfrm>
        <a:off x="1567116" y="2264801"/>
        <a:ext cx="1294891" cy="647445"/>
      </dsp:txXfrm>
    </dsp:sp>
    <dsp:sp modelId="{E74F5C7C-F23B-4DD2-B6CF-4E3AC318E258}">
      <dsp:nvSpPr>
        <dsp:cNvPr id="0" name=""/>
        <dsp:cNvSpPr/>
      </dsp:nvSpPr>
      <dsp:spPr>
        <a:xfrm>
          <a:off x="3133935" y="2264801"/>
          <a:ext cx="1294891" cy="6474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Способности</a:t>
          </a:r>
          <a:endParaRPr lang="ru-RU" sz="1600" kern="1200" dirty="0"/>
        </a:p>
      </dsp:txBody>
      <dsp:txXfrm>
        <a:off x="3133935" y="2264801"/>
        <a:ext cx="1294891" cy="647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9EACA-BC37-4578-BD97-456F76A0F7A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1F5C8-5057-4318-B07D-A7064F6FC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1F5C8-5057-4318-B07D-A7064F6FC7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9D318-FD7B-4C90-A895-DC7914EEA3AE}" type="datetime1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968545-70E6-41D8-BEA2-D8E1D0DEF265}" type="datetime1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AEC80-6D98-41C6-9289-92CBD55556FF}" type="datetime1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CF23A-D235-411D-B1CA-1CF154DF6721}" type="datetime1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39A8E7-DE15-48FB-92AC-9A71AA122D3F}" type="datetime1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2E5CA-68A6-4175-AAF7-DA9B6C1EC93F}" type="datetime1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EEB0B2-8AE0-4FBF-A726-D1524A530D2F}" type="datetime1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70CEDE-A188-4B3C-906D-1C1C68F952CE}" type="datetime1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8EBBD-3FD4-480B-BF5D-B693539E3094}" type="datetime1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BC03D-AF9C-4AD9-A6DA-82E5234718DB}" type="datetime1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3768F-C062-4D8A-87B0-3F1DAB2FC06D}" type="datetime1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28D7CB-FD0E-4E9A-B83F-3818C3F6B4CB}" type="datetime1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5\Downloads\image009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-414808"/>
            <a:ext cx="10225136" cy="72728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2844" y="714356"/>
            <a:ext cx="9001156" cy="4643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«Проблемы и перспективы развития дополнительного образования 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подросткового клуба «Салгал» 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Сут-Хольского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85818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УЧАСТИЯ ОБУЧАЮЩИХСЯ В РАЗЛИЧНЫХ КОНКУРСАХ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2143116"/>
          <a:ext cx="8229600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85818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УЧАСТИЯ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РАЗЛИЧНЫХ КОНКУРСАХ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2000240"/>
          <a:ext cx="8229600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493978" cy="7969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Развитие профессиональной компетентности педагога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2330" y="2643182"/>
            <a:ext cx="1983246" cy="1403528"/>
          </a:xfrm>
        </p:spPr>
      </p:pic>
      <p:graphicFrame>
        <p:nvGraphicFramePr>
          <p:cNvPr id="11" name="Схема 10"/>
          <p:cNvGraphicFramePr/>
          <p:nvPr/>
        </p:nvGraphicFramePr>
        <p:xfrm>
          <a:off x="714348" y="1571612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 smtClean="0"/>
          </a:p>
          <a:p>
            <a:fld id="{725C68B6-61C2-468F-89AB-4B9F7531AA6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515220" cy="100013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Взаимодействие педагогического коллектива с семьями обучающихся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47251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21232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ВЗАИМОДЕЙСТВИЕ С ДРУГИМИ СУБЪЕКТАМИ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43372" y="3429000"/>
            <a:ext cx="1285884" cy="114300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Пк Салгал</a:t>
            </a:r>
            <a:endParaRPr lang="ru-RU" sz="1600" b="1" dirty="0"/>
          </a:p>
        </p:txBody>
      </p:sp>
      <p:sp>
        <p:nvSpPr>
          <p:cNvPr id="6" name="Овал 5"/>
          <p:cNvSpPr/>
          <p:nvPr/>
        </p:nvSpPr>
        <p:spPr>
          <a:xfrm>
            <a:off x="3929058" y="1428736"/>
            <a:ext cx="1428760" cy="13573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ДЮСШ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785918" y="2214554"/>
            <a:ext cx="1571636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00496" y="5357826"/>
            <a:ext cx="1428760" cy="13573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ДШИ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785918" y="4357694"/>
            <a:ext cx="1428760" cy="13573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Дом культуры </a:t>
            </a:r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6286512" y="2285992"/>
            <a:ext cx="1428760" cy="13573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ДОУ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072198" y="4572008"/>
            <a:ext cx="1643074" cy="150019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4572000" y="2857496"/>
            <a:ext cx="285752" cy="500066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2756165" flipH="1" flipV="1">
            <a:off x="3388785" y="3441726"/>
            <a:ext cx="668662" cy="3114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8908632" flipH="1" flipV="1">
            <a:off x="3318204" y="4509513"/>
            <a:ext cx="668662" cy="3114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5400000" flipH="1" flipV="1">
            <a:off x="4429124" y="4857760"/>
            <a:ext cx="597224" cy="3114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2514763" flipH="1" flipV="1">
            <a:off x="5376315" y="4469746"/>
            <a:ext cx="668662" cy="3114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20069009" flipH="1" flipV="1">
            <a:off x="5535170" y="3414954"/>
            <a:ext cx="668662" cy="3114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Проблемы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4023360" cy="64008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1571612"/>
            <a:ext cx="4214842" cy="64008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Пути их решения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7158" y="2214554"/>
            <a:ext cx="4023360" cy="4114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Материально техническое обеспечение: мебель, литература, электронно-образовательные ресурсы.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Требуется капитальный ремонт здания (недостаточность бюджетного финансирования).</a:t>
            </a:r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Дефицит проектных способностей педагогов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Низкая заработная плата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Недостаточное владение новыми интерактивными технологиями.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3438" y="2214554"/>
            <a:ext cx="4214842" cy="414340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Участие в государственных проектах.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Улучшение материально-технической базы.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Финансово-хозяйственная самостоятельность.(расчет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 бюджет)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Повышение квалификации педагогов.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Разработка и закрепление в структуре норматива стимулирующей части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ключевых компетентностей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>
            <a:off x="357158" y="4143380"/>
            <a:ext cx="4023360" cy="50006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Кадровые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>
            <a:off x="4643438" y="4143380"/>
            <a:ext cx="4214842" cy="50006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Пути их решения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Конкуренция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Решение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образовательных учреждениях создаются современные центры «Точка роста», учебные кабинеты «ЦОС»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материально-технической базы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143404" cy="6357982"/>
          </a:xfrm>
        </p:spPr>
      </p:pic>
      <p:pic>
        <p:nvPicPr>
          <p:cNvPr id="10" name="Содержимое 9" descr="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00563" y="285728"/>
            <a:ext cx="4357718" cy="6357982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14290"/>
            <a:ext cx="4624666" cy="6539027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13692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БЫЛО ПРОДЕЛАНО ЗА ПОСЛЕДНИЕ ГОДЫ ?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1785926"/>
            <a:ext cx="7690048" cy="41659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КАДРОВОГО СОСТАВА ПЕДАГОГОВ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 МАТЕРИАЛЬНО-ТЕХНИЧЕСКОЙ БАЗЫ УЧРЕЖДЕНИЯ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ЧИСЛЕННОСТИ ОБУЧАЮЩИХСЯ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786742" cy="12858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ООРЖАК ЧИМИС БАВУУЖАПОВНА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МБУДО ПК «САЛГАЛ»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age-18-11-22-10-28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2214554"/>
            <a:ext cx="3657600" cy="387191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2482" y="2143116"/>
            <a:ext cx="4067236" cy="39830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 – ВЫСШЕЕ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СТАЖ - 18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РУКОВОДЯЩИЙ СТАЖ - 12</a:t>
            </a:r>
          </a:p>
          <a:p>
            <a:pPr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ru-RU" sz="16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571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Планируем на следующий учебный год.</a:t>
            </a:r>
            <a:br>
              <a:rPr lang="ru-RU" dirty="0" smtClean="0"/>
            </a:br>
            <a:r>
              <a:rPr lang="ru-RU" dirty="0" smtClean="0"/>
              <a:t>Сетевое взаимодействие</a:t>
            </a:r>
            <a:br>
              <a:rPr lang="ru-RU" dirty="0" smtClean="0"/>
            </a:br>
            <a:r>
              <a:rPr lang="ru-RU" sz="2000" dirty="0" smtClean="0"/>
              <a:t>(интеграция основного и дополнительного образования)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2143116"/>
            <a:ext cx="4040188" cy="74613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/>
              <a:t>Ориентация основного </a:t>
            </a:r>
            <a:br>
              <a:rPr lang="ru-RU" sz="1600" dirty="0" smtClean="0"/>
            </a:br>
            <a:r>
              <a:rPr lang="ru-RU" sz="1600" dirty="0" smtClean="0"/>
              <a:t>образования на достижение планируемых результатов</a:t>
            </a: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2143116"/>
            <a:ext cx="4041775" cy="7461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/>
              <a:t>Ориентация дополнительного образования на результат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142844" y="1857364"/>
          <a:ext cx="4237039" cy="4257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4"/>
          </p:nvPr>
        </p:nvGraphicFramePr>
        <p:xfrm>
          <a:off x="4572000" y="1857364"/>
          <a:ext cx="4429124" cy="4257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496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643734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785926"/>
            <a:ext cx="7858180" cy="37862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Создание единого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образовательно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–воспитательного пространства  МБУ ДО  ПК «Салгал»,  обеспечивающего </a:t>
            </a:r>
          </a:p>
          <a:p>
            <a:pPr>
              <a:buNone/>
            </a:pPr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развитие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формирование многогранной личности ребенка в соответствии с его склонностями, интересами и возможностями.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3</a:t>
            </a:fld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28" y="1357298"/>
            <a:ext cx="7565548" cy="51054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Создание методической базы, отвечающей современным требованиям  развития системы дополнительного образования детей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Продолжить и активизировать участие в российских, республиканских мероприятиях.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Усовершенствование существующей в учреждении системы работы с одаренными детьми.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развитие и формирование профессиональной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компетентности педагогов, необходимой для 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достижения нового качества образования .</a:t>
            </a:r>
          </a:p>
          <a:p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НАПРАВЛЕНИЯ:  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43050"/>
            <a:ext cx="7500990" cy="25922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ХУДОЖЕСТВЕННАЯ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СОЦИАЛЬНО-ПЕДАГОГИЧЕСКАЯ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ТЕХНИЧЕСКАЯ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ТУРИСТСКО-КРАЕВЕДЧЕСКАЯ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786742" cy="10001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ЧИСЛЕННОСТЬ ОБУЧАЮЩИХСЯ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90" y="1357298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КАТЕГОРИЯ ОБУЧАЮЩИХСЯ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2022-2023 УЧЕБНЫЙ ГОД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00166" y="164305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 ПО РАЗВИТИЮ КАДРОВОГО ОБЕСПЕЧЕНИЯ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1571612"/>
          <a:ext cx="78009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78661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АНАЛИЗ  КАДРОВЫХ РЕСУРСОВ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1428736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1388</TotalTime>
  <Words>370</Words>
  <Application>Microsoft Office PowerPoint</Application>
  <PresentationFormat>Экран (4:3)</PresentationFormat>
  <Paragraphs>121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Презентация на тему: «Проблемы и перспективы развития дополнительного образования  подросткового клуба «Салгал»  Сут-Хольского кожууна» </vt:lpstr>
      <vt:lpstr>ООРЖАК ЧИМИС БАВУУЖАПОВНА ДИРЕКТОР МБУДО ПК «САЛГАЛ»</vt:lpstr>
      <vt:lpstr>ЦЕЛЬ:</vt:lpstr>
      <vt:lpstr>ЗАДАЧИ:</vt:lpstr>
      <vt:lpstr>ОСНОВНЫЕ НАПРАВЛЕНИЯ:   </vt:lpstr>
      <vt:lpstr>ЧИСЛЕННОСТЬ ОБУЧАЮЩИХСЯ</vt:lpstr>
      <vt:lpstr>КАТЕГОРИЯ ОБУЧАЮЩИХСЯ  2022-2023 УЧЕБНЫЙ ГОД</vt:lpstr>
      <vt:lpstr>МЕРОПРИЯТИЯ ПО РАЗВИТИЮ КАДРОВОГО ОБЕСПЕЧЕНИЯ</vt:lpstr>
      <vt:lpstr>    АНАЛИЗ  КАДРОВЫХ РЕСУРСОВ</vt:lpstr>
      <vt:lpstr>ДИНАМИКА УЧАСТИЯ ОБУЧАЮЩИХСЯ В РАЗЛИЧНЫХ КОНКУРСАХ</vt:lpstr>
      <vt:lpstr>ДИНАМИКА УЧАСТИЯ педагогов В РАЗЛИЧНЫХ КОНКУРСАХ</vt:lpstr>
      <vt:lpstr>Развитие профессиональной компетентности педагога</vt:lpstr>
      <vt:lpstr>Взаимодействие педагогического коллектива с семьями обучающихся</vt:lpstr>
      <vt:lpstr>ВЗАИМОДЕЙСТВИЕ С ДРУГИМИ СУБЪЕКТАМИ</vt:lpstr>
      <vt:lpstr>Проблемы </vt:lpstr>
      <vt:lpstr>Слайд 16</vt:lpstr>
      <vt:lpstr>Слайд 17</vt:lpstr>
      <vt:lpstr>Слайд 18</vt:lpstr>
      <vt:lpstr>ЧТО БЫЛО ПРОДЕЛАНО ЗА ПОСЛЕДНИЕ ГОДЫ ?</vt:lpstr>
      <vt:lpstr>Планируем на следующий учебный год. Сетевое взаимодействие (интеграция основного и дополнительного образования)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ПОДРОСТКОВЫЙ КЛУБ «САЛГАЛ» СУТ-ХОЛЬСКОГО КОЖУУНА РЕСПУБЛИКИ ТЫВА</dc:title>
  <dc:creator>2015</dc:creator>
  <cp:lastModifiedBy>2016</cp:lastModifiedBy>
  <cp:revision>83</cp:revision>
  <dcterms:created xsi:type="dcterms:W3CDTF">2022-11-14T08:56:23Z</dcterms:created>
  <dcterms:modified xsi:type="dcterms:W3CDTF">2001-12-31T17:25:22Z</dcterms:modified>
</cp:coreProperties>
</file>