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7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6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81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96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51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4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8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05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2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23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07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162BDA-F86F-4BFA-9E90-B1098AF75C1E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D63F3D4-D9BB-449E-A53A-298272EFD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9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491" y="777240"/>
            <a:ext cx="11476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конкурса 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присуждение премии 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учителям Республики Тыва общеобразовательных организаций 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достижения в педагогической деятельности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  <p:pic>
        <p:nvPicPr>
          <p:cNvPr id="1026" name="Picture 2" descr="C:\Users\Белекмаа\Desktop\2985fc9618dc543c5af3200506fce3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9881" cy="1676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844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3784" y="813844"/>
            <a:ext cx="6373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Монгуш Нелли Владимировна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</a:t>
            </a: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МБОУ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 9 города Кызыла Республики Тыва» </a:t>
            </a:r>
          </a:p>
          <a:p>
            <a:pPr lvl="0"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лет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507EFDD-2B3D-C56D-F36A-4B831A47D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t="14083" r="26250"/>
          <a:stretch/>
        </p:blipFill>
        <p:spPr bwMode="auto">
          <a:xfrm>
            <a:off x="562708" y="482921"/>
            <a:ext cx="4548554" cy="58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25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6955" y="109559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Ооржак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Сайзана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Октябрьовна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учитель тувинского языка и литературы высшей категории МАОО лицей «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Олчей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» города Ак-Довурак Республики Тыва </a:t>
            </a:r>
          </a:p>
          <a:p>
            <a:pPr lvl="0"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Стаж работы: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17 лет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1E70F49E-21B9-6F43-BAA3-93685636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08" y="777246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5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67108" y="765703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Монгуш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Айлана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Кошкар-ооловна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учитель начальных классов высшей категории </a:t>
            </a: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МБОУ «Гимназия № 5 города Кызыла» </a:t>
            </a:r>
          </a:p>
          <a:p>
            <a:pPr lvl="0"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Стаж работы: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33 года</a:t>
            </a:r>
          </a:p>
        </p:txBody>
      </p:sp>
      <p:pic>
        <p:nvPicPr>
          <p:cNvPr id="3" name="Picture 2" descr="C:\Users\aybel\OneDrive\Рабочий стол\ФОТО К НАГРАДЕ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92" y="638389"/>
            <a:ext cx="3867822" cy="55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583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6955" y="576072"/>
            <a:ext cx="609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Сергеева Наталья Александровна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учитель физики и астрономии первой квалификационной категории ГАНОО РТ «Государственный лицей Республики Тыва»</a:t>
            </a:r>
          </a:p>
          <a:p>
            <a:pPr lvl="0"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Стаж работы: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14 лет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8822" r="20354"/>
          <a:stretch/>
        </p:blipFill>
        <p:spPr>
          <a:xfrm>
            <a:off x="574432" y="576072"/>
            <a:ext cx="4372706" cy="54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46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2947" y="3358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Ховалыг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Людмила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Сояновна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учитель начальных классов высшей квалификационной категории МБОУ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Сукпакская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СОШ им. Б.И.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Араптана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Кызылского кожууна Республики Тыва</a:t>
            </a:r>
          </a:p>
          <a:p>
            <a:pPr lvl="0"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Стаж работы: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40 лет</a:t>
            </a:r>
          </a:p>
        </p:txBody>
      </p:sp>
      <p:pic>
        <p:nvPicPr>
          <p:cNvPr id="3" name="Рисунок 2" descr="C:\Users\Пользователь\Desktop\МОИ Документы\Мои фотографии\DSC_261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89" b="100000" l="7149" r="98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53" y="335845"/>
            <a:ext cx="4627870" cy="597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83387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136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Белекмаа</cp:lastModifiedBy>
  <cp:revision>29</cp:revision>
  <dcterms:created xsi:type="dcterms:W3CDTF">2021-09-27T02:19:56Z</dcterms:created>
  <dcterms:modified xsi:type="dcterms:W3CDTF">2022-11-30T04:37:32Z</dcterms:modified>
</cp:coreProperties>
</file>